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9"/>
  </p:notesMasterIdLst>
  <p:handoutMasterIdLst>
    <p:handoutMasterId r:id="rId50"/>
  </p:handoutMasterIdLst>
  <p:sldIdLst>
    <p:sldId id="480" r:id="rId2"/>
    <p:sldId id="665" r:id="rId3"/>
    <p:sldId id="622" r:id="rId4"/>
    <p:sldId id="623" r:id="rId5"/>
    <p:sldId id="624" r:id="rId6"/>
    <p:sldId id="625" r:id="rId7"/>
    <p:sldId id="626" r:id="rId8"/>
    <p:sldId id="668" r:id="rId9"/>
    <p:sldId id="669" r:id="rId10"/>
    <p:sldId id="670" r:id="rId11"/>
    <p:sldId id="629" r:id="rId12"/>
    <p:sldId id="630" r:id="rId13"/>
    <p:sldId id="631" r:id="rId14"/>
    <p:sldId id="632" r:id="rId15"/>
    <p:sldId id="633" r:id="rId16"/>
    <p:sldId id="634" r:id="rId17"/>
    <p:sldId id="635" r:id="rId18"/>
    <p:sldId id="636" r:id="rId19"/>
    <p:sldId id="637" r:id="rId20"/>
    <p:sldId id="638" r:id="rId21"/>
    <p:sldId id="639" r:id="rId22"/>
    <p:sldId id="640" r:id="rId23"/>
    <p:sldId id="641" r:id="rId24"/>
    <p:sldId id="642" r:id="rId25"/>
    <p:sldId id="643" r:id="rId26"/>
    <p:sldId id="644" r:id="rId27"/>
    <p:sldId id="645" r:id="rId28"/>
    <p:sldId id="646" r:id="rId29"/>
    <p:sldId id="647" r:id="rId30"/>
    <p:sldId id="648" r:id="rId31"/>
    <p:sldId id="675" r:id="rId32"/>
    <p:sldId id="677" r:id="rId33"/>
    <p:sldId id="678" r:id="rId34"/>
    <p:sldId id="681" r:id="rId35"/>
    <p:sldId id="682" r:id="rId36"/>
    <p:sldId id="679" r:id="rId37"/>
    <p:sldId id="680" r:id="rId38"/>
    <p:sldId id="676" r:id="rId39"/>
    <p:sldId id="656" r:id="rId40"/>
    <p:sldId id="657" r:id="rId41"/>
    <p:sldId id="684" r:id="rId42"/>
    <p:sldId id="659" r:id="rId43"/>
    <p:sldId id="660" r:id="rId44"/>
    <p:sldId id="663" r:id="rId45"/>
    <p:sldId id="661" r:id="rId46"/>
    <p:sldId id="687" r:id="rId47"/>
    <p:sldId id="664" r:id="rId48"/>
  </p:sldIdLst>
  <p:sldSz cx="9144000" cy="6858000" type="screen4x3"/>
  <p:notesSz cx="6858000" cy="9144000"/>
  <p:defaultTextStyle>
    <a:defPPr>
      <a:defRPr lang="zh-CN"/>
    </a:defPPr>
    <a:lvl1pPr marL="0" lvl="0"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vl6pPr marL="2286000" lvl="5"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6pPr>
    <a:lvl7pPr marL="2743200" lvl="6"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7pPr>
    <a:lvl8pPr marL="3200400" lvl="7"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8pPr>
    <a:lvl9pPr marL="3657600" lvl="8"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initials="authorId_878148996"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FF3300"/>
    <a:srgbClr val="FF3399"/>
    <a:srgbClr val="FFFFCC"/>
    <a:srgbClr val="CC3300"/>
    <a:srgbClr val="8A0045"/>
    <a:srgbClr val="C0006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902"/>
    <p:restoredTop sz="93949"/>
  </p:normalViewPr>
  <p:slideViewPr>
    <p:cSldViewPr snapToGrid="0" showGuides="1">
      <p:cViewPr varScale="1">
        <p:scale>
          <a:sx n="60" d="100"/>
          <a:sy n="60" d="100"/>
        </p:scale>
        <p:origin x="1340" y="68"/>
      </p:cViewPr>
      <p:guideLst>
        <p:guide orient="horz" pos="2160"/>
        <p:guide pos="2880"/>
      </p:guideLst>
    </p:cSldViewPr>
  </p:slideViewPr>
  <p:outlineViewPr>
    <p:cViewPr>
      <p:scale>
        <a:sx n="66" d="100"/>
        <a:sy n="66"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2026/6/28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a:defRPr sz="1200" b="0" i="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i="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8372"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l">
              <a:defRPr sz="1200" b="0" i="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en-US" altLang="zh-CN" sz="1200" b="0" i="0" dirty="0">
                <a:ea typeface="宋体" panose="02010600030101010101" pitchFamily="2" charset="-122"/>
              </a:rPr>
              <a:t>‹#›</a:t>
            </a:fld>
            <a:endParaRPr lang="en-US" altLang="zh-CN" sz="1200" b="0" i="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22210"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2221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2" name="Rectangle 4"/>
          <p:cNvSpPr>
            <a:spLocks noGrp="1" noChangeArrowheads="1"/>
          </p:cNvSpPr>
          <p:nvPr>
            <p:ph type="dt" sz="half" idx="2"/>
          </p:nvPr>
        </p:nvSpPr>
        <p:spPr bwMode="auto">
          <a:xfrm>
            <a:off x="0" y="6615113"/>
            <a:ext cx="2133600" cy="242888"/>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2CA9714-24E2-4E97-9238-4DE2C5480D84}"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4" name="Rectangle 6"/>
          <p:cNvSpPr>
            <a:spLocks noGrp="1" noChangeArrowheads="1"/>
          </p:cNvSpPr>
          <p:nvPr>
            <p:ph type="sldNum" sz="quarter" idx="4"/>
          </p:nvPr>
        </p:nvSpPr>
        <p:spPr bwMode="auto">
          <a:xfrm>
            <a:off x="7010400" y="6599238"/>
            <a:ext cx="2133600" cy="258763"/>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ea typeface="宋体" panose="02010600030101010101" pitchFamily="2" charset="-122"/>
              </a:rPr>
              <a:t>‹#›</a:t>
            </a:fld>
            <a:endParaRPr lang="en-US" altLang="zh-CN" dirty="0">
              <a:ea typeface="宋体" panose="02010600030101010101" pitchFamily="2" charset="-122"/>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85800" y="1981200"/>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0" y="6618288"/>
            <a:ext cx="1905000" cy="239713"/>
          </a:xfrm>
          <a:prstGeom prst="rect">
            <a:avLst/>
          </a:prstGeom>
          <a:noFill/>
          <a:ln w="9525">
            <a:noFill/>
            <a:miter lim="800000"/>
          </a:ln>
          <a:effectLst/>
        </p:spPr>
        <p:txBody>
          <a:bodyPr vert="horz" wrap="square" lIns="91440" tIns="45720" rIns="91440" bIns="45720" numCol="1" anchor="t" anchorCtr="0" compatLnSpc="1"/>
          <a:lstStyle>
            <a:lvl1pPr algn="l">
              <a:defRPr sz="1400" b="0" i="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DD00C7D-BDBC-434C-A3F8-085AF6D4241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30" name="Rectangle 6"/>
          <p:cNvSpPr>
            <a:spLocks noGrp="1" noChangeArrowheads="1"/>
          </p:cNvSpPr>
          <p:nvPr>
            <p:ph type="sldNum" sz="quarter" idx="4"/>
          </p:nvPr>
        </p:nvSpPr>
        <p:spPr bwMode="auto">
          <a:xfrm>
            <a:off x="7581900" y="6634163"/>
            <a:ext cx="1498600" cy="223838"/>
          </a:xfrm>
          <a:prstGeom prst="rect">
            <a:avLst/>
          </a:prstGeom>
          <a:noFill/>
          <a:ln w="9525">
            <a:noFill/>
            <a:miter lim="800000"/>
          </a:ln>
          <a:effectLst/>
        </p:spPr>
        <p:txBody>
          <a:bodyPr vert="horz" wrap="square" lIns="91440" tIns="45720" rIns="91440" bIns="45720" numCol="1" anchor="t" anchorCtr="0" compatLnSpc="1"/>
          <a:lstStyle>
            <a:lvl1pPr algn="r">
              <a:defRPr sz="1400" b="0" i="0">
                <a:ea typeface="宋体" panose="02010600030101010101" pitchFamily="2" charset="-122"/>
              </a:defRPr>
            </a:lvl1p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
        <p:nvSpPr>
          <p:cNvPr id="1036" name="Rectangle 12"/>
          <p:cNvSpPr>
            <a:spLocks noChangeArrowheads="1"/>
          </p:cNvSpPr>
          <p:nvPr/>
        </p:nvSpPr>
        <p:spPr bwMode="auto">
          <a:xfrm>
            <a:off x="0" y="0"/>
            <a:ext cx="9144000" cy="404813"/>
          </a:xfrm>
          <a:prstGeom prst="rect">
            <a:avLst/>
          </a:prstGeom>
          <a:gradFill rotWithShape="1">
            <a:gsLst>
              <a:gs pos="0">
                <a:srgbClr val="FFCC99"/>
              </a:gs>
              <a:gs pos="50000">
                <a:srgbClr val="FFFFFF"/>
              </a:gs>
              <a:gs pos="100000">
                <a:srgbClr val="FFCC99"/>
              </a:gs>
            </a:gsLst>
            <a:lin ang="5400000" scaled="1"/>
          </a:gradFill>
          <a:ln w="9525">
            <a:solidFill>
              <a:srgbClr val="FFCC99"/>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4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iming>
    <p:tnLst>
      <p:par>
        <p:cTn id="1" dur="indefinite" restart="never" nodeType="tmRoot"/>
      </p:par>
    </p:tnLst>
  </p:timing>
  <p:hf sldNum="0" hdr="0" ftr="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26426;&#26800;&#35774;&#35745;&#22522;&#30784;/&#34583;&#36718;&#34583;&#26438;.exe" TargetMode="Externa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ChangeArrowheads="1"/>
          </p:cNvSpPr>
          <p:nvPr>
            <p:ph type="ctrTitle"/>
          </p:nvPr>
        </p:nvSpPr>
        <p:spPr>
          <a:xfrm>
            <a:off x="322263" y="392113"/>
            <a:ext cx="8629650" cy="1077913"/>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54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第</a:t>
            </a:r>
            <a:r>
              <a:rPr kumimoji="1" lang="en-US" altLang="zh-CN" sz="54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14</a:t>
            </a:r>
            <a:r>
              <a:rPr kumimoji="1" lang="zh-CN" altLang="en-US" sz="54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章常用件</a:t>
            </a:r>
          </a:p>
        </p:txBody>
      </p:sp>
      <p:sp>
        <p:nvSpPr>
          <p:cNvPr id="4099" name="Rectangle 3"/>
          <p:cNvSpPr>
            <a:spLocks noGrp="1"/>
          </p:cNvSpPr>
          <p:nvPr>
            <p:ph type="subTitle" idx="1"/>
          </p:nvPr>
        </p:nvSpPr>
        <p:spPr>
          <a:xfrm>
            <a:off x="1928813" y="2038350"/>
            <a:ext cx="5710237" cy="3683000"/>
          </a:xfrm>
          <a:ln/>
        </p:spPr>
        <p:txBody>
          <a:bodyPr vert="horz" wrap="square" lIns="91440" tIns="45720" rIns="91440" bIns="45720" anchor="t" anchorCtr="0"/>
          <a:lstStyle/>
          <a:p>
            <a:pPr marL="609600" indent="-609600" algn="l" eaLnBrk="1" hangingPunct="1">
              <a:buClr>
                <a:srgbClr val="000099"/>
              </a:buClr>
              <a:buSzTx/>
              <a:buFont typeface="Wingdings" panose="05000000000000000000" pitchFamily="2" charset="2"/>
            </a:pPr>
            <a:r>
              <a:rPr kumimoji="1" lang="en-US" altLang="zh-CN" sz="3400" b="1" dirty="0">
                <a:latin typeface="+mn-lt"/>
                <a:ea typeface="+mn-ea"/>
                <a:cs typeface="+mn-cs"/>
              </a:rPr>
              <a:t>§14.1 </a:t>
            </a:r>
            <a:r>
              <a:rPr kumimoji="1" lang="zh-CN" altLang="en-US" sz="3400" b="1" dirty="0">
                <a:latin typeface="+mn-lt"/>
                <a:ea typeface="+mn-ea"/>
                <a:cs typeface="+mn-cs"/>
                <a:hlinkClick r:id="" action="ppaction://noaction"/>
              </a:rPr>
              <a:t>圆柱齿轮的表示法</a:t>
            </a:r>
            <a:endParaRPr kumimoji="1" lang="zh-CN" altLang="en-US" sz="3400" b="1" dirty="0">
              <a:latin typeface="+mn-lt"/>
              <a:ea typeface="+mn-ea"/>
              <a:cs typeface="+mn-cs"/>
            </a:endParaRPr>
          </a:p>
          <a:p>
            <a:pPr marL="609600" indent="-609600" algn="l" eaLnBrk="1" hangingPunct="1">
              <a:buClr>
                <a:srgbClr val="000099"/>
              </a:buClr>
              <a:buSzTx/>
              <a:buFont typeface="Wingdings" panose="05000000000000000000" pitchFamily="2" charset="2"/>
            </a:pPr>
            <a:r>
              <a:rPr kumimoji="1" lang="en-US" altLang="zh-CN" sz="3400" b="1" dirty="0">
                <a:latin typeface="+mn-lt"/>
                <a:ea typeface="+mn-ea"/>
                <a:cs typeface="+mn-cs"/>
              </a:rPr>
              <a:t>§14.2 </a:t>
            </a:r>
            <a:r>
              <a:rPr kumimoji="1" lang="zh-CN" altLang="en-US" sz="3400" b="1" dirty="0">
                <a:latin typeface="+mn-lt"/>
                <a:ea typeface="+mn-ea"/>
                <a:cs typeface="+mn-cs"/>
              </a:rPr>
              <a:t>直齿锥齿轮的表示法</a:t>
            </a:r>
          </a:p>
          <a:p>
            <a:pPr marL="609600" indent="-609600" algn="l" eaLnBrk="1" hangingPunct="1">
              <a:buClr>
                <a:srgbClr val="000099"/>
              </a:buClr>
              <a:buSzTx/>
              <a:buFont typeface="Wingdings" panose="05000000000000000000" pitchFamily="2" charset="2"/>
            </a:pPr>
            <a:r>
              <a:rPr kumimoji="1" lang="en-US" altLang="zh-CN" sz="3400" b="1" dirty="0">
                <a:latin typeface="+mn-lt"/>
                <a:ea typeface="+mn-ea"/>
                <a:cs typeface="+mn-cs"/>
              </a:rPr>
              <a:t>§14.3 </a:t>
            </a:r>
            <a:r>
              <a:rPr kumimoji="1" lang="zh-CN" altLang="en-US" sz="3400" b="1" dirty="0">
                <a:latin typeface="+mn-lt"/>
                <a:ea typeface="+mn-ea"/>
                <a:cs typeface="+mn-cs"/>
              </a:rPr>
              <a:t>蜗杆、蜗轮的</a:t>
            </a:r>
            <a:r>
              <a:rPr lang="zh-CN" altLang="en-US" sz="3400" b="1" dirty="0">
                <a:sym typeface="+mn-ea"/>
              </a:rPr>
              <a:t>表示法</a:t>
            </a:r>
            <a:endParaRPr kumimoji="1" lang="zh-CN" altLang="en-US" sz="3400" b="1" dirty="0">
              <a:latin typeface="+mn-lt"/>
              <a:ea typeface="+mn-ea"/>
              <a:cs typeface="+mn-cs"/>
            </a:endParaRPr>
          </a:p>
          <a:p>
            <a:pPr marL="609600" indent="-609600" algn="l" eaLnBrk="1" hangingPunct="1">
              <a:buClr>
                <a:srgbClr val="000099"/>
              </a:buClr>
              <a:buSzTx/>
              <a:buFont typeface="Wingdings" panose="05000000000000000000" pitchFamily="2" charset="2"/>
            </a:pPr>
            <a:r>
              <a:rPr kumimoji="1" lang="en-US" altLang="zh-CN" sz="3400" b="1" dirty="0">
                <a:latin typeface="+mn-lt"/>
                <a:ea typeface="+mn-ea"/>
                <a:cs typeface="+mn-cs"/>
              </a:rPr>
              <a:t>§14.4 </a:t>
            </a:r>
            <a:r>
              <a:rPr kumimoji="1" lang="zh-CN" altLang="en-US" sz="3400" b="1" dirty="0">
                <a:latin typeface="+mn-lt"/>
                <a:ea typeface="+mn-ea"/>
                <a:cs typeface="+mn-cs"/>
              </a:rPr>
              <a:t>滚动轴承表示法</a:t>
            </a:r>
          </a:p>
          <a:p>
            <a:pPr marL="609600" indent="-609600" algn="l" eaLnBrk="1" hangingPunct="1">
              <a:buClr>
                <a:srgbClr val="000099"/>
              </a:buClr>
              <a:buSzTx/>
              <a:buFont typeface="Wingdings" panose="05000000000000000000" pitchFamily="2" charset="2"/>
            </a:pPr>
            <a:r>
              <a:rPr kumimoji="1" lang="en-US" altLang="zh-CN" sz="3400" b="1" dirty="0">
                <a:latin typeface="+mn-lt"/>
                <a:ea typeface="+mn-ea"/>
                <a:cs typeface="+mn-cs"/>
              </a:rPr>
              <a:t>§14.5 </a:t>
            </a:r>
            <a:r>
              <a:rPr kumimoji="1" lang="zh-CN" altLang="en-US" sz="3400" b="1" dirty="0">
                <a:latin typeface="+mn-lt"/>
                <a:ea typeface="+mn-ea"/>
                <a:cs typeface="+mn-cs"/>
              </a:rPr>
              <a:t>弹簧的表示法</a:t>
            </a:r>
          </a:p>
        </p:txBody>
      </p:sp>
      <p:pic>
        <p:nvPicPr>
          <p:cNvPr id="4100" name="Picture 5" descr="j0088542"/>
          <p:cNvPicPr>
            <a:picLocks noChangeAspect="1"/>
          </p:cNvPicPr>
          <p:nvPr/>
        </p:nvPicPr>
        <p:blipFill>
          <a:blip r:embed="rId2"/>
          <a:stretch>
            <a:fillRect/>
          </a:stretch>
        </p:blipFill>
        <p:spPr>
          <a:xfrm>
            <a:off x="0" y="1387475"/>
            <a:ext cx="9144000" cy="344488"/>
          </a:xfrm>
          <a:prstGeom prst="rect">
            <a:avLst/>
          </a:prstGeom>
          <a:noFill/>
          <a:ln w="9525">
            <a:noFill/>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43073B0-AE6A-4DD7-B31E-AF894ABC151B}"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4"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10</a:t>
            </a:fld>
            <a:endParaRPr lang="en-US" altLang="zh-CN" sz="1400" b="0" i="0" dirty="0">
              <a:ea typeface="宋体" panose="02010600030101010101" pitchFamily="2" charset="-122"/>
            </a:endParaRPr>
          </a:p>
        </p:txBody>
      </p:sp>
      <p:sp>
        <p:nvSpPr>
          <p:cNvPr id="13317" name="Line 2"/>
          <p:cNvSpPr>
            <a:spLocks noChangeAspect="1"/>
          </p:cNvSpPr>
          <p:nvPr/>
        </p:nvSpPr>
        <p:spPr>
          <a:xfrm>
            <a:off x="2863850" y="1135063"/>
            <a:ext cx="0" cy="3629025"/>
          </a:xfrm>
          <a:prstGeom prst="line">
            <a:avLst/>
          </a:prstGeom>
          <a:ln w="9525" cap="flat" cmpd="sng">
            <a:solidFill>
              <a:schemeClr val="tx1"/>
            </a:solidFill>
            <a:prstDash val="lgDashDot"/>
            <a:headEnd type="none" w="sm" len="med"/>
            <a:tailEnd type="none" w="sm" len="med"/>
          </a:ln>
        </p:spPr>
      </p:sp>
      <p:grpSp>
        <p:nvGrpSpPr>
          <p:cNvPr id="13318" name="Group 3"/>
          <p:cNvGrpSpPr/>
          <p:nvPr/>
        </p:nvGrpSpPr>
        <p:grpSpPr>
          <a:xfrm>
            <a:off x="1025525" y="1614488"/>
            <a:ext cx="6335713" cy="4848225"/>
            <a:chOff x="410" y="913"/>
            <a:chExt cx="3991" cy="3054"/>
          </a:xfrm>
        </p:grpSpPr>
        <p:sp>
          <p:nvSpPr>
            <p:cNvPr id="13322" name="Rectangle 4"/>
            <p:cNvSpPr/>
            <p:nvPr/>
          </p:nvSpPr>
          <p:spPr>
            <a:xfrm>
              <a:off x="3706" y="2410"/>
              <a:ext cx="272" cy="1342"/>
            </a:xfrm>
            <a:prstGeom prst="rect">
              <a:avLst/>
            </a:prstGeom>
            <a:no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23" name="Rectangle 5"/>
            <p:cNvSpPr/>
            <p:nvPr/>
          </p:nvSpPr>
          <p:spPr>
            <a:xfrm>
              <a:off x="3658" y="1392"/>
              <a:ext cx="363" cy="726"/>
            </a:xfrm>
            <a:prstGeom prst="rect">
              <a:avLst/>
            </a:prstGeom>
            <a:solidFill>
              <a:schemeClr val="bg1"/>
            </a:solid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24" name="Rectangle 6"/>
            <p:cNvSpPr>
              <a:spLocks noChangeAspect="1"/>
            </p:cNvSpPr>
            <p:nvPr/>
          </p:nvSpPr>
          <p:spPr>
            <a:xfrm>
              <a:off x="3706" y="916"/>
              <a:ext cx="272" cy="1678"/>
            </a:xfrm>
            <a:prstGeom prst="rect">
              <a:avLst/>
            </a:prstGeom>
            <a:solidFill>
              <a:schemeClr val="bg1"/>
            </a:solid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25" name="Line 7"/>
            <p:cNvSpPr>
              <a:spLocks noChangeAspect="1"/>
            </p:cNvSpPr>
            <p:nvPr/>
          </p:nvSpPr>
          <p:spPr>
            <a:xfrm>
              <a:off x="3630" y="1015"/>
              <a:ext cx="400" cy="0"/>
            </a:xfrm>
            <a:prstGeom prst="line">
              <a:avLst/>
            </a:prstGeom>
            <a:ln w="12700" cap="flat" cmpd="sng">
              <a:solidFill>
                <a:srgbClr val="FF0000"/>
              </a:solidFill>
              <a:prstDash val="lgDashDot"/>
              <a:headEnd type="none" w="sm" len="med"/>
              <a:tailEnd type="none" w="sm" len="med"/>
            </a:ln>
          </p:spPr>
        </p:sp>
        <p:sp>
          <p:nvSpPr>
            <p:cNvPr id="13326" name="Line 8"/>
            <p:cNvSpPr>
              <a:spLocks noChangeAspect="1"/>
            </p:cNvSpPr>
            <p:nvPr/>
          </p:nvSpPr>
          <p:spPr>
            <a:xfrm>
              <a:off x="3630" y="3662"/>
              <a:ext cx="400" cy="0"/>
            </a:xfrm>
            <a:prstGeom prst="line">
              <a:avLst/>
            </a:prstGeom>
            <a:ln w="12700" cap="flat" cmpd="sng">
              <a:solidFill>
                <a:srgbClr val="FF0000"/>
              </a:solidFill>
              <a:prstDash val="lgDashDot"/>
              <a:headEnd type="none" w="sm" len="med"/>
              <a:tailEnd type="none" w="sm" len="med"/>
            </a:ln>
          </p:spPr>
        </p:sp>
        <p:grpSp>
          <p:nvGrpSpPr>
            <p:cNvPr id="13327" name="Group 9"/>
            <p:cNvGrpSpPr/>
            <p:nvPr/>
          </p:nvGrpSpPr>
          <p:grpSpPr>
            <a:xfrm>
              <a:off x="2913" y="917"/>
              <a:ext cx="423" cy="1678"/>
              <a:chOff x="2913" y="917"/>
              <a:chExt cx="423" cy="1678"/>
            </a:xfrm>
          </p:grpSpPr>
          <p:sp>
            <p:nvSpPr>
              <p:cNvPr id="13357" name="Rectangle 10" descr="浅色上对角线"/>
              <p:cNvSpPr/>
              <p:nvPr/>
            </p:nvSpPr>
            <p:spPr>
              <a:xfrm>
                <a:off x="2950" y="1382"/>
                <a:ext cx="363" cy="726"/>
              </a:xfrm>
              <a:prstGeom prst="rect">
                <a:avLst/>
              </a:prstGeom>
              <a:pattFill prst="ltUpDiag">
                <a:fgClr>
                  <a:schemeClr val="accent1"/>
                </a:fgClr>
                <a:bgClr>
                  <a:schemeClr val="bg1"/>
                </a:bgClr>
              </a:patt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58" name="Rectangle 11"/>
              <p:cNvSpPr>
                <a:spLocks noChangeAspect="1"/>
              </p:cNvSpPr>
              <p:nvPr/>
            </p:nvSpPr>
            <p:spPr>
              <a:xfrm>
                <a:off x="2993" y="917"/>
                <a:ext cx="272" cy="1678"/>
              </a:xfrm>
              <a:prstGeom prst="rect">
                <a:avLst/>
              </a:prstGeom>
              <a:no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59" name="Line 12"/>
              <p:cNvSpPr>
                <a:spLocks noChangeAspect="1"/>
              </p:cNvSpPr>
              <p:nvPr/>
            </p:nvSpPr>
            <p:spPr>
              <a:xfrm>
                <a:off x="2936" y="1016"/>
                <a:ext cx="400" cy="0"/>
              </a:xfrm>
              <a:prstGeom prst="line">
                <a:avLst/>
              </a:prstGeom>
              <a:ln w="12700" cap="flat" cmpd="sng">
                <a:solidFill>
                  <a:srgbClr val="FF0000"/>
                </a:solidFill>
                <a:prstDash val="lgDashDot"/>
                <a:headEnd type="none" w="sm" len="med"/>
                <a:tailEnd type="none" w="sm" len="med"/>
              </a:ln>
            </p:spPr>
          </p:sp>
          <p:sp>
            <p:nvSpPr>
              <p:cNvPr id="13360" name="Line 13"/>
              <p:cNvSpPr>
                <a:spLocks noChangeAspect="1"/>
              </p:cNvSpPr>
              <p:nvPr/>
            </p:nvSpPr>
            <p:spPr>
              <a:xfrm>
                <a:off x="2913" y="2478"/>
                <a:ext cx="400" cy="0"/>
              </a:xfrm>
              <a:prstGeom prst="line">
                <a:avLst/>
              </a:prstGeom>
              <a:ln w="12700" cap="flat" cmpd="sng">
                <a:solidFill>
                  <a:srgbClr val="FF0000"/>
                </a:solidFill>
                <a:prstDash val="lgDashDot"/>
                <a:headEnd type="none" w="sm" len="med"/>
                <a:tailEnd type="none" w="sm" len="med"/>
              </a:ln>
            </p:spPr>
          </p:sp>
          <p:sp>
            <p:nvSpPr>
              <p:cNvPr id="13361" name="Rectangle 14" descr="浅色上对角线"/>
              <p:cNvSpPr/>
              <p:nvPr/>
            </p:nvSpPr>
            <p:spPr>
              <a:xfrm>
                <a:off x="2993" y="1974"/>
                <a:ext cx="270" cy="381"/>
              </a:xfrm>
              <a:prstGeom prst="rect">
                <a:avLst/>
              </a:prstGeom>
              <a:pattFill prst="ltUpDiag">
                <a:fgClr>
                  <a:schemeClr val="accent1"/>
                </a:fgClr>
                <a:bgClr>
                  <a:schemeClr val="bg1"/>
                </a:bgClr>
              </a:patt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62" name="Rectangle 15" descr="浅色上对角线"/>
              <p:cNvSpPr/>
              <p:nvPr/>
            </p:nvSpPr>
            <p:spPr>
              <a:xfrm>
                <a:off x="2993" y="1163"/>
                <a:ext cx="270" cy="381"/>
              </a:xfrm>
              <a:prstGeom prst="rect">
                <a:avLst/>
              </a:prstGeom>
              <a:pattFill prst="ltUpDiag">
                <a:fgClr>
                  <a:schemeClr val="accent1"/>
                </a:fgClr>
                <a:bgClr>
                  <a:schemeClr val="bg1"/>
                </a:bgClr>
              </a:patt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63" name="Rectangle 16"/>
              <p:cNvSpPr/>
              <p:nvPr/>
            </p:nvSpPr>
            <p:spPr>
              <a:xfrm>
                <a:off x="2950" y="1478"/>
                <a:ext cx="360" cy="68"/>
              </a:xfrm>
              <a:prstGeom prst="rect">
                <a:avLst/>
              </a:prstGeom>
              <a:solidFill>
                <a:schemeClr val="bg1"/>
              </a:solid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64" name="Rectangle 17" descr="浅色上对角线"/>
              <p:cNvSpPr/>
              <p:nvPr/>
            </p:nvSpPr>
            <p:spPr>
              <a:xfrm>
                <a:off x="2958" y="1401"/>
                <a:ext cx="340" cy="66"/>
              </a:xfrm>
              <a:prstGeom prst="rect">
                <a:avLst/>
              </a:prstGeom>
              <a:pattFill prst="ltUpDiag">
                <a:fgClr>
                  <a:schemeClr val="accent1"/>
                </a:fgClr>
                <a:bgClr>
                  <a:schemeClr val="bg1"/>
                </a:bgClr>
              </a:pattFill>
              <a:ln w="9525">
                <a:noFill/>
              </a:ln>
            </p:spPr>
            <p:txBody>
              <a:bodyPr wrap="none" anchor="ctr" anchorCtr="0"/>
              <a:lstStyle/>
              <a:p>
                <a:endParaRPr lang="zh-CN" altLang="en-US" dirty="0">
                  <a:latin typeface="Times New Roman" panose="02020603050405020304" pitchFamily="18" charset="0"/>
                </a:endParaRPr>
              </a:p>
            </p:txBody>
          </p:sp>
          <p:sp>
            <p:nvSpPr>
              <p:cNvPr id="13365" name="Rectangle 18" descr="浅色上对角线"/>
              <p:cNvSpPr/>
              <p:nvPr/>
            </p:nvSpPr>
            <p:spPr>
              <a:xfrm>
                <a:off x="2960" y="1989"/>
                <a:ext cx="340" cy="109"/>
              </a:xfrm>
              <a:prstGeom prst="rect">
                <a:avLst/>
              </a:prstGeom>
              <a:pattFill prst="ltUpDiag">
                <a:fgClr>
                  <a:schemeClr val="accent1"/>
                </a:fgClr>
                <a:bgClr>
                  <a:schemeClr val="bg1"/>
                </a:bgClr>
              </a:pattFill>
              <a:ln w="9525">
                <a:noFill/>
              </a:ln>
            </p:spPr>
            <p:txBody>
              <a:bodyPr wrap="none" anchor="ctr" anchorCtr="0"/>
              <a:lstStyle/>
              <a:p>
                <a:endParaRPr lang="zh-CN" altLang="en-US" dirty="0">
                  <a:latin typeface="Times New Roman" panose="02020603050405020304" pitchFamily="18" charset="0"/>
                </a:endParaRPr>
              </a:p>
            </p:txBody>
          </p:sp>
          <p:sp>
            <p:nvSpPr>
              <p:cNvPr id="13366" name="Rectangle 19"/>
              <p:cNvSpPr/>
              <p:nvPr/>
            </p:nvSpPr>
            <p:spPr>
              <a:xfrm>
                <a:off x="2950" y="1542"/>
                <a:ext cx="358" cy="431"/>
              </a:xfrm>
              <a:prstGeom prst="rect">
                <a:avLst/>
              </a:prstGeom>
              <a:solidFill>
                <a:schemeClr val="bg1"/>
              </a:solid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3328" name="Line 20"/>
            <p:cNvSpPr/>
            <p:nvPr/>
          </p:nvSpPr>
          <p:spPr>
            <a:xfrm>
              <a:off x="2754" y="1756"/>
              <a:ext cx="1452" cy="0"/>
            </a:xfrm>
            <a:prstGeom prst="line">
              <a:avLst/>
            </a:prstGeom>
            <a:ln w="9525" cap="flat" cmpd="sng">
              <a:solidFill>
                <a:schemeClr val="tx1"/>
              </a:solidFill>
              <a:prstDash val="lgDashDot"/>
              <a:headEnd type="none" w="sm" len="med"/>
              <a:tailEnd type="none" w="sm" len="med"/>
            </a:ln>
          </p:spPr>
        </p:sp>
        <p:grpSp>
          <p:nvGrpSpPr>
            <p:cNvPr id="13329" name="Group 21"/>
            <p:cNvGrpSpPr/>
            <p:nvPr/>
          </p:nvGrpSpPr>
          <p:grpSpPr>
            <a:xfrm>
              <a:off x="2940" y="2411"/>
              <a:ext cx="400" cy="1342"/>
              <a:chOff x="2940" y="2411"/>
              <a:chExt cx="400" cy="1342"/>
            </a:xfrm>
          </p:grpSpPr>
          <p:sp>
            <p:nvSpPr>
              <p:cNvPr id="13354" name="Rectangle 22"/>
              <p:cNvSpPr/>
              <p:nvPr/>
            </p:nvSpPr>
            <p:spPr>
              <a:xfrm>
                <a:off x="2992" y="2411"/>
                <a:ext cx="272" cy="1342"/>
              </a:xfrm>
              <a:prstGeom prst="rect">
                <a:avLst/>
              </a:prstGeom>
              <a:no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55" name="Line 23"/>
              <p:cNvSpPr>
                <a:spLocks noChangeAspect="1"/>
              </p:cNvSpPr>
              <p:nvPr/>
            </p:nvSpPr>
            <p:spPr>
              <a:xfrm>
                <a:off x="2940" y="3661"/>
                <a:ext cx="400" cy="0"/>
              </a:xfrm>
              <a:prstGeom prst="line">
                <a:avLst/>
              </a:prstGeom>
              <a:ln w="12700" cap="flat" cmpd="sng">
                <a:solidFill>
                  <a:srgbClr val="FF0000"/>
                </a:solidFill>
                <a:prstDash val="lgDashDot"/>
                <a:headEnd type="none" w="sm" len="med"/>
                <a:tailEnd type="none" w="sm" len="med"/>
              </a:ln>
            </p:spPr>
          </p:sp>
          <p:sp>
            <p:nvSpPr>
              <p:cNvPr id="13356" name="Rectangle 24" descr="浅色上对角线"/>
              <p:cNvSpPr/>
              <p:nvPr/>
            </p:nvSpPr>
            <p:spPr>
              <a:xfrm>
                <a:off x="2990" y="2588"/>
                <a:ext cx="270" cy="206"/>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3330" name="Rectangle 25" descr="浅色上对角线"/>
            <p:cNvSpPr/>
            <p:nvPr/>
          </p:nvSpPr>
          <p:spPr>
            <a:xfrm>
              <a:off x="2994" y="3364"/>
              <a:ext cx="270" cy="206"/>
            </a:xfrm>
            <a:prstGeom prst="rect">
              <a:avLst/>
            </a:prstGeom>
            <a:pattFill prst="ltUpDiag">
              <a:fgClr>
                <a:schemeClr val="accent1"/>
              </a:fgClr>
              <a:bgClr>
                <a:schemeClr val="bg1"/>
              </a:bgClr>
            </a:patt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31" name="Rectangle 26"/>
            <p:cNvSpPr/>
            <p:nvPr/>
          </p:nvSpPr>
          <p:spPr>
            <a:xfrm>
              <a:off x="2992" y="3027"/>
              <a:ext cx="270" cy="113"/>
            </a:xfrm>
            <a:prstGeom prst="rect">
              <a:avLst/>
            </a:prstGeom>
            <a:solidFill>
              <a:schemeClr val="bg1"/>
            </a:solidFill>
            <a:ln w="57150" cap="flat" cmpd="sng">
              <a:solidFill>
                <a:schemeClr val="tx1"/>
              </a:solidFill>
              <a:prstDash val="solid"/>
              <a:miter/>
              <a:headEnd type="none" w="sm" len="med"/>
              <a:tailEnd type="none" w="sm" len="med"/>
            </a:ln>
          </p:spPr>
          <p:txBody>
            <a:bodyPr wrap="none" anchor="ctr" anchorCtr="0"/>
            <a:lstStyle/>
            <a:p>
              <a:endParaRPr lang="zh-CN" altLang="zh-CN" sz="1800" b="0" i="0" dirty="0">
                <a:latin typeface="Arial" panose="020B0604020202020204" pitchFamily="34" charset="0"/>
                <a:ea typeface="宋体" panose="02010600030101010101" pitchFamily="2" charset="-122"/>
              </a:endParaRPr>
            </a:p>
          </p:txBody>
        </p:sp>
        <p:sp>
          <p:nvSpPr>
            <p:cNvPr id="13332" name="Line 27"/>
            <p:cNvSpPr/>
            <p:nvPr/>
          </p:nvSpPr>
          <p:spPr>
            <a:xfrm>
              <a:off x="2451" y="3086"/>
              <a:ext cx="1950" cy="0"/>
            </a:xfrm>
            <a:prstGeom prst="line">
              <a:avLst/>
            </a:prstGeom>
            <a:ln w="9525" cap="flat" cmpd="sng">
              <a:solidFill>
                <a:schemeClr val="tx1"/>
              </a:solidFill>
              <a:prstDash val="lgDashDot"/>
              <a:headEnd type="none" w="sm" len="med"/>
              <a:tailEnd type="none" w="sm" len="med"/>
            </a:ln>
          </p:spPr>
        </p:sp>
        <p:sp>
          <p:nvSpPr>
            <p:cNvPr id="13333" name="Line 28"/>
            <p:cNvSpPr/>
            <p:nvPr/>
          </p:nvSpPr>
          <p:spPr>
            <a:xfrm>
              <a:off x="2995" y="2553"/>
              <a:ext cx="272" cy="0"/>
            </a:xfrm>
            <a:prstGeom prst="line">
              <a:avLst/>
            </a:prstGeom>
            <a:ln w="19050" cap="flat" cmpd="sng">
              <a:solidFill>
                <a:srgbClr val="0000CC"/>
              </a:solidFill>
              <a:prstDash val="dash"/>
              <a:headEnd type="none" w="sm" len="med"/>
              <a:tailEnd type="none" w="sm" len="med"/>
            </a:ln>
          </p:spPr>
        </p:sp>
        <p:sp>
          <p:nvSpPr>
            <p:cNvPr id="13334" name="Line 29"/>
            <p:cNvSpPr/>
            <p:nvPr/>
          </p:nvSpPr>
          <p:spPr>
            <a:xfrm>
              <a:off x="2590" y="1748"/>
              <a:ext cx="0" cy="1338"/>
            </a:xfrm>
            <a:prstGeom prst="line">
              <a:avLst/>
            </a:prstGeom>
            <a:ln w="9525" cap="flat" cmpd="sng">
              <a:solidFill>
                <a:schemeClr val="tx1"/>
              </a:solidFill>
              <a:prstDash val="solid"/>
              <a:headEnd type="triangle" w="med" len="med"/>
              <a:tailEnd type="triangle" w="med" len="med"/>
            </a:ln>
          </p:spPr>
        </p:sp>
        <p:sp>
          <p:nvSpPr>
            <p:cNvPr id="13335" name="Line 30"/>
            <p:cNvSpPr>
              <a:spLocks noChangeAspect="1"/>
            </p:cNvSpPr>
            <p:nvPr/>
          </p:nvSpPr>
          <p:spPr>
            <a:xfrm rot="5400000">
              <a:off x="660" y="3060"/>
              <a:ext cx="1814" cy="0"/>
            </a:xfrm>
            <a:prstGeom prst="line">
              <a:avLst/>
            </a:prstGeom>
            <a:ln w="9525" cap="flat" cmpd="sng">
              <a:solidFill>
                <a:schemeClr val="tx1"/>
              </a:solidFill>
              <a:prstDash val="lgDashDot"/>
              <a:headEnd type="none" w="sm" len="med"/>
              <a:tailEnd type="none" w="sm" len="med"/>
            </a:ln>
          </p:spPr>
        </p:sp>
        <p:sp>
          <p:nvSpPr>
            <p:cNvPr id="13336" name="Oval 31"/>
            <p:cNvSpPr>
              <a:spLocks noChangeAspect="1"/>
            </p:cNvSpPr>
            <p:nvPr/>
          </p:nvSpPr>
          <p:spPr>
            <a:xfrm rot="5400000">
              <a:off x="978" y="2488"/>
              <a:ext cx="1181" cy="1181"/>
            </a:xfrm>
            <a:prstGeom prst="ellipse">
              <a:avLst/>
            </a:prstGeom>
            <a:noFill/>
            <a:ln w="12700" cap="flat" cmpd="sng">
              <a:solidFill>
                <a:srgbClr val="FF0000"/>
              </a:solidFill>
              <a:prstDash val="lgDashDot"/>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37" name="Oval 32"/>
            <p:cNvSpPr>
              <a:spLocks noChangeAspect="1"/>
            </p:cNvSpPr>
            <p:nvPr/>
          </p:nvSpPr>
          <p:spPr>
            <a:xfrm rot="5400000">
              <a:off x="897" y="2407"/>
              <a:ext cx="1342" cy="1341"/>
            </a:xfrm>
            <a:prstGeom prst="ellipse">
              <a:avLst/>
            </a:prstGeom>
            <a:noFill/>
            <a:ln w="571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38" name="Oval 33"/>
            <p:cNvSpPr>
              <a:spLocks noChangeAspect="1"/>
            </p:cNvSpPr>
            <p:nvPr/>
          </p:nvSpPr>
          <p:spPr>
            <a:xfrm rot="5400000">
              <a:off x="1395" y="2907"/>
              <a:ext cx="348" cy="348"/>
            </a:xfrm>
            <a:prstGeom prst="ellipse">
              <a:avLst/>
            </a:prstGeom>
            <a:noFill/>
            <a:ln w="571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39" name="Rectangle 34"/>
            <p:cNvSpPr>
              <a:spLocks noChangeAspect="1"/>
            </p:cNvSpPr>
            <p:nvPr/>
          </p:nvSpPr>
          <p:spPr>
            <a:xfrm rot="5400000">
              <a:off x="1657" y="3019"/>
              <a:ext cx="116" cy="121"/>
            </a:xfrm>
            <a:prstGeom prst="rect">
              <a:avLst/>
            </a:prstGeom>
            <a:solidFill>
              <a:schemeClr val="bg1"/>
            </a:solid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40" name="Rectangle 35"/>
            <p:cNvSpPr>
              <a:spLocks noChangeAspect="1"/>
            </p:cNvSpPr>
            <p:nvPr/>
          </p:nvSpPr>
          <p:spPr>
            <a:xfrm rot="5400000">
              <a:off x="1576" y="3038"/>
              <a:ext cx="156" cy="88"/>
            </a:xfrm>
            <a:prstGeom prst="rect">
              <a:avLst/>
            </a:prstGeom>
            <a:solidFill>
              <a:schemeClr val="bg1"/>
            </a:solidFill>
            <a:ln w="63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41" name="Line 36"/>
            <p:cNvSpPr>
              <a:spLocks noChangeAspect="1"/>
            </p:cNvSpPr>
            <p:nvPr/>
          </p:nvSpPr>
          <p:spPr>
            <a:xfrm rot="5400000">
              <a:off x="1566" y="2165"/>
              <a:ext cx="0" cy="1829"/>
            </a:xfrm>
            <a:prstGeom prst="line">
              <a:avLst/>
            </a:prstGeom>
            <a:ln w="9525" cap="flat" cmpd="sng">
              <a:solidFill>
                <a:schemeClr val="tx1"/>
              </a:solidFill>
              <a:prstDash val="lgDashDot"/>
              <a:headEnd type="none" w="sm" len="med"/>
              <a:tailEnd type="none" w="sm" len="med"/>
            </a:ln>
          </p:spPr>
        </p:sp>
        <p:sp>
          <p:nvSpPr>
            <p:cNvPr id="13342" name="Line 37"/>
            <p:cNvSpPr>
              <a:spLocks noChangeAspect="1"/>
            </p:cNvSpPr>
            <p:nvPr/>
          </p:nvSpPr>
          <p:spPr>
            <a:xfrm>
              <a:off x="410" y="1754"/>
              <a:ext cx="2267" cy="1"/>
            </a:xfrm>
            <a:prstGeom prst="line">
              <a:avLst/>
            </a:prstGeom>
            <a:ln w="9525" cap="flat" cmpd="sng">
              <a:solidFill>
                <a:schemeClr val="tx1"/>
              </a:solidFill>
              <a:prstDash val="lgDashDot"/>
              <a:headEnd type="none" w="sm" len="med"/>
              <a:tailEnd type="none" w="sm" len="med"/>
            </a:ln>
          </p:spPr>
        </p:sp>
        <p:sp>
          <p:nvSpPr>
            <p:cNvPr id="13343" name="Oval 38"/>
            <p:cNvSpPr>
              <a:spLocks noChangeAspect="1"/>
            </p:cNvSpPr>
            <p:nvPr/>
          </p:nvSpPr>
          <p:spPr>
            <a:xfrm>
              <a:off x="829" y="1013"/>
              <a:ext cx="1476" cy="1476"/>
            </a:xfrm>
            <a:prstGeom prst="ellipse">
              <a:avLst/>
            </a:prstGeom>
            <a:noFill/>
            <a:ln w="12700" cap="flat" cmpd="sng">
              <a:solidFill>
                <a:srgbClr val="FF0000"/>
              </a:solidFill>
              <a:prstDash val="lgDashDot"/>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44" name="Oval 39"/>
            <p:cNvSpPr>
              <a:spLocks noChangeAspect="1"/>
            </p:cNvSpPr>
            <p:nvPr/>
          </p:nvSpPr>
          <p:spPr>
            <a:xfrm>
              <a:off x="728" y="913"/>
              <a:ext cx="1676" cy="1677"/>
            </a:xfrm>
            <a:prstGeom prst="ellipse">
              <a:avLst/>
            </a:prstGeom>
            <a:noFill/>
            <a:ln w="571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45" name="Oval 40"/>
            <p:cNvSpPr>
              <a:spLocks noChangeAspect="1"/>
            </p:cNvSpPr>
            <p:nvPr/>
          </p:nvSpPr>
          <p:spPr>
            <a:xfrm>
              <a:off x="1352" y="1535"/>
              <a:ext cx="435" cy="435"/>
            </a:xfrm>
            <a:prstGeom prst="ellipse">
              <a:avLst/>
            </a:prstGeom>
            <a:noFill/>
            <a:ln w="571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46" name="Rectangle 41"/>
            <p:cNvSpPr>
              <a:spLocks noChangeAspect="1"/>
            </p:cNvSpPr>
            <p:nvPr/>
          </p:nvSpPr>
          <p:spPr>
            <a:xfrm>
              <a:off x="1496" y="1492"/>
              <a:ext cx="145" cy="109"/>
            </a:xfrm>
            <a:prstGeom prst="rect">
              <a:avLst/>
            </a:prstGeom>
            <a:solidFill>
              <a:schemeClr val="bg1"/>
            </a:solid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47" name="Rectangle 42"/>
            <p:cNvSpPr>
              <a:spLocks noChangeAspect="1"/>
            </p:cNvSpPr>
            <p:nvPr/>
          </p:nvSpPr>
          <p:spPr>
            <a:xfrm>
              <a:off x="1478" y="1584"/>
              <a:ext cx="179" cy="96"/>
            </a:xfrm>
            <a:prstGeom prst="rect">
              <a:avLst/>
            </a:prstGeom>
            <a:solidFill>
              <a:schemeClr val="bg1"/>
            </a:solidFill>
            <a:ln w="1270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48" name="Oval 43"/>
            <p:cNvSpPr/>
            <p:nvPr/>
          </p:nvSpPr>
          <p:spPr>
            <a:xfrm>
              <a:off x="1205" y="1388"/>
              <a:ext cx="726" cy="726"/>
            </a:xfrm>
            <a:prstGeom prst="ellipse">
              <a:avLst/>
            </a:prstGeom>
            <a:noFill/>
            <a:ln w="571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49" name="Text Box 44"/>
            <p:cNvSpPr txBox="1"/>
            <p:nvPr/>
          </p:nvSpPr>
          <p:spPr>
            <a:xfrm rot="-5400000">
              <a:off x="2402" y="2289"/>
              <a:ext cx="181" cy="231"/>
            </a:xfrm>
            <a:prstGeom prst="rect">
              <a:avLst/>
            </a:prstGeom>
            <a:noFill/>
            <a:ln w="9525">
              <a:noFill/>
            </a:ln>
          </p:spPr>
          <p:txBody>
            <a:bodyPr>
              <a:spAutoFit/>
            </a:bodyPr>
            <a:lstStyle/>
            <a:p>
              <a:pPr algn="l">
                <a:spcBef>
                  <a:spcPct val="50000"/>
                </a:spcBef>
              </a:pPr>
              <a:r>
                <a:rPr lang="en-US" altLang="zh-CN" sz="1800" b="0" dirty="0">
                  <a:latin typeface="Bookman Old Style" panose="02050604050505020204" pitchFamily="18" charset="0"/>
                  <a:ea typeface="宋体" panose="02010600030101010101" pitchFamily="2" charset="-122"/>
                </a:rPr>
                <a:t>a</a:t>
              </a:r>
            </a:p>
          </p:txBody>
        </p:sp>
        <p:sp>
          <p:nvSpPr>
            <p:cNvPr id="13350" name="Arc 45"/>
            <p:cNvSpPr>
              <a:spLocks noChangeAspect="1"/>
            </p:cNvSpPr>
            <p:nvPr/>
          </p:nvSpPr>
          <p:spPr>
            <a:xfrm>
              <a:off x="1573" y="1562"/>
              <a:ext cx="105" cy="198"/>
            </a:xfrm>
            <a:custGeom>
              <a:avLst/>
              <a:gdLst>
                <a:gd name="txL" fmla="*/ 0 w 11147"/>
                <a:gd name="txT" fmla="*/ 0 h 21032"/>
                <a:gd name="txR" fmla="*/ 11147 w 11147"/>
                <a:gd name="txB" fmla="*/ 21032 h 21032"/>
              </a:gdLst>
              <a:ahLst/>
              <a:cxnLst>
                <a:cxn ang="0">
                  <a:pos x="0" y="0"/>
                </a:cxn>
                <a:cxn ang="0">
                  <a:pos x="0" y="0"/>
                </a:cxn>
                <a:cxn ang="0">
                  <a:pos x="0" y="0"/>
                </a:cxn>
              </a:cxnLst>
              <a:rect l="txL" t="txT" r="txR" b="txB"/>
              <a:pathLst>
                <a:path w="11147" h="21032" fill="none">
                  <a:moveTo>
                    <a:pt x="4920" y="-1"/>
                  </a:moveTo>
                  <a:cubicBezTo>
                    <a:pt x="7114" y="513"/>
                    <a:pt x="9215" y="1367"/>
                    <a:pt x="11146" y="2530"/>
                  </a:cubicBezTo>
                </a:path>
                <a:path w="11147" h="21032" stroke="0">
                  <a:moveTo>
                    <a:pt x="4920" y="-1"/>
                  </a:moveTo>
                  <a:cubicBezTo>
                    <a:pt x="7114" y="513"/>
                    <a:pt x="9215" y="1367"/>
                    <a:pt x="11146" y="2530"/>
                  </a:cubicBezTo>
                  <a:lnTo>
                    <a:pt x="0" y="21032"/>
                  </a:lnTo>
                  <a:close/>
                </a:path>
              </a:pathLst>
            </a:custGeom>
            <a:solidFill>
              <a:schemeClr val="bg1">
                <a:alpha val="100000"/>
              </a:schemeClr>
            </a:solidFill>
            <a:ln w="9525" cap="flat" cmpd="sng">
              <a:solidFill>
                <a:schemeClr val="bg1">
                  <a:alpha val="100000"/>
                </a:schemeClr>
              </a:solidFill>
              <a:prstDash val="solid"/>
              <a:round/>
              <a:headEnd type="none" w="sm" len="med"/>
              <a:tailEnd type="none" w="sm" len="med"/>
            </a:ln>
          </p:spPr>
          <p:txBody>
            <a:bodyPr/>
            <a:lstStyle/>
            <a:p>
              <a:endParaRPr lang="zh-CN" altLang="en-US"/>
            </a:p>
          </p:txBody>
        </p:sp>
        <p:sp>
          <p:nvSpPr>
            <p:cNvPr id="13351" name="Arc 46"/>
            <p:cNvSpPr>
              <a:spLocks noChangeAspect="1"/>
            </p:cNvSpPr>
            <p:nvPr/>
          </p:nvSpPr>
          <p:spPr>
            <a:xfrm flipH="1">
              <a:off x="1480" y="1560"/>
              <a:ext cx="92" cy="198"/>
            </a:xfrm>
            <a:custGeom>
              <a:avLst/>
              <a:gdLst>
                <a:gd name="txL" fmla="*/ 0 w 9794"/>
                <a:gd name="txT" fmla="*/ 0 h 21032"/>
                <a:gd name="txR" fmla="*/ 9794 w 9794"/>
                <a:gd name="txB" fmla="*/ 21032 h 21032"/>
              </a:gdLst>
              <a:ahLst/>
              <a:cxnLst>
                <a:cxn ang="0">
                  <a:pos x="0" y="0"/>
                </a:cxn>
                <a:cxn ang="0">
                  <a:pos x="0" y="0"/>
                </a:cxn>
                <a:cxn ang="0">
                  <a:pos x="0" y="0"/>
                </a:cxn>
              </a:cxnLst>
              <a:rect l="txL" t="txT" r="txR" b="txB"/>
              <a:pathLst>
                <a:path w="9794" h="21032" fill="none">
                  <a:moveTo>
                    <a:pt x="4920" y="-1"/>
                  </a:moveTo>
                  <a:cubicBezTo>
                    <a:pt x="6610" y="395"/>
                    <a:pt x="8246" y="992"/>
                    <a:pt x="9793" y="1780"/>
                  </a:cubicBezTo>
                </a:path>
                <a:path w="9794" h="21032" stroke="0">
                  <a:moveTo>
                    <a:pt x="4920" y="-1"/>
                  </a:moveTo>
                  <a:cubicBezTo>
                    <a:pt x="6610" y="395"/>
                    <a:pt x="8246" y="992"/>
                    <a:pt x="9793" y="1780"/>
                  </a:cubicBezTo>
                  <a:lnTo>
                    <a:pt x="0" y="21032"/>
                  </a:lnTo>
                  <a:close/>
                </a:path>
              </a:pathLst>
            </a:custGeom>
            <a:solidFill>
              <a:schemeClr val="bg1">
                <a:alpha val="100000"/>
              </a:schemeClr>
            </a:solidFill>
            <a:ln w="9525" cap="flat" cmpd="sng">
              <a:solidFill>
                <a:schemeClr val="bg1">
                  <a:alpha val="100000"/>
                </a:schemeClr>
              </a:solidFill>
              <a:prstDash val="solid"/>
              <a:round/>
              <a:headEnd type="none" w="sm" len="med"/>
              <a:tailEnd type="none" w="sm" len="med"/>
            </a:ln>
          </p:spPr>
          <p:txBody>
            <a:bodyPr/>
            <a:lstStyle/>
            <a:p>
              <a:endParaRPr lang="zh-CN" altLang="en-US"/>
            </a:p>
          </p:txBody>
        </p:sp>
        <p:sp>
          <p:nvSpPr>
            <p:cNvPr id="13352" name="Arc 47"/>
            <p:cNvSpPr>
              <a:spLocks noChangeAspect="1"/>
            </p:cNvSpPr>
            <p:nvPr/>
          </p:nvSpPr>
          <p:spPr>
            <a:xfrm>
              <a:off x="1569" y="3002"/>
              <a:ext cx="149" cy="90"/>
            </a:xfrm>
            <a:custGeom>
              <a:avLst/>
              <a:gdLst>
                <a:gd name="txL" fmla="*/ 0 w 20293"/>
                <a:gd name="txT" fmla="*/ 0 h 12218"/>
                <a:gd name="txR" fmla="*/ 20293 w 20293"/>
                <a:gd name="txB" fmla="*/ 12218 h 12218"/>
              </a:gdLst>
              <a:ahLst/>
              <a:cxnLst>
                <a:cxn ang="0">
                  <a:pos x="0" y="0"/>
                </a:cxn>
                <a:cxn ang="0">
                  <a:pos x="0" y="0"/>
                </a:cxn>
                <a:cxn ang="0">
                  <a:pos x="0" y="0"/>
                </a:cxn>
              </a:cxnLst>
              <a:rect l="txL" t="txT" r="txR" b="txB"/>
              <a:pathLst>
                <a:path w="20293" h="12218" fill="none">
                  <a:moveTo>
                    <a:pt x="17812" y="0"/>
                  </a:moveTo>
                  <a:cubicBezTo>
                    <a:pt x="18838" y="1495"/>
                    <a:pt x="19671" y="3114"/>
                    <a:pt x="20293" y="4818"/>
                  </a:cubicBezTo>
                </a:path>
                <a:path w="20293" h="12218" stroke="0">
                  <a:moveTo>
                    <a:pt x="17812" y="0"/>
                  </a:moveTo>
                  <a:cubicBezTo>
                    <a:pt x="18838" y="1495"/>
                    <a:pt x="19671" y="3114"/>
                    <a:pt x="20293" y="4818"/>
                  </a:cubicBezTo>
                  <a:lnTo>
                    <a:pt x="0" y="12218"/>
                  </a:lnTo>
                  <a:close/>
                </a:path>
              </a:pathLst>
            </a:custGeom>
            <a:solidFill>
              <a:schemeClr val="bg1">
                <a:alpha val="100000"/>
              </a:schemeClr>
            </a:solidFill>
            <a:ln w="9525" cap="flat" cmpd="sng">
              <a:solidFill>
                <a:schemeClr val="bg1">
                  <a:alpha val="100000"/>
                </a:schemeClr>
              </a:solidFill>
              <a:prstDash val="solid"/>
              <a:round/>
              <a:headEnd type="none" w="sm" len="med"/>
              <a:tailEnd type="none" w="sm" len="med"/>
            </a:ln>
          </p:spPr>
          <p:txBody>
            <a:bodyPr/>
            <a:lstStyle/>
            <a:p>
              <a:endParaRPr lang="zh-CN" altLang="en-US"/>
            </a:p>
          </p:txBody>
        </p:sp>
        <p:sp>
          <p:nvSpPr>
            <p:cNvPr id="13353" name="Arc 48"/>
            <p:cNvSpPr>
              <a:spLocks noChangeAspect="1"/>
            </p:cNvSpPr>
            <p:nvPr/>
          </p:nvSpPr>
          <p:spPr>
            <a:xfrm flipV="1">
              <a:off x="1571" y="3065"/>
              <a:ext cx="149" cy="90"/>
            </a:xfrm>
            <a:custGeom>
              <a:avLst/>
              <a:gdLst>
                <a:gd name="txL" fmla="*/ 0 w 20293"/>
                <a:gd name="txT" fmla="*/ 0 h 12218"/>
                <a:gd name="txR" fmla="*/ 20293 w 20293"/>
                <a:gd name="txB" fmla="*/ 12218 h 12218"/>
              </a:gdLst>
              <a:ahLst/>
              <a:cxnLst>
                <a:cxn ang="0">
                  <a:pos x="0" y="0"/>
                </a:cxn>
                <a:cxn ang="0">
                  <a:pos x="0" y="0"/>
                </a:cxn>
                <a:cxn ang="0">
                  <a:pos x="0" y="0"/>
                </a:cxn>
              </a:cxnLst>
              <a:rect l="txL" t="txT" r="txR" b="txB"/>
              <a:pathLst>
                <a:path w="20293" h="12218" fill="none">
                  <a:moveTo>
                    <a:pt x="17812" y="0"/>
                  </a:moveTo>
                  <a:cubicBezTo>
                    <a:pt x="18838" y="1495"/>
                    <a:pt x="19671" y="3114"/>
                    <a:pt x="20293" y="4818"/>
                  </a:cubicBezTo>
                </a:path>
                <a:path w="20293" h="12218" stroke="0">
                  <a:moveTo>
                    <a:pt x="17812" y="0"/>
                  </a:moveTo>
                  <a:cubicBezTo>
                    <a:pt x="18838" y="1495"/>
                    <a:pt x="19671" y="3114"/>
                    <a:pt x="20293" y="4818"/>
                  </a:cubicBezTo>
                  <a:lnTo>
                    <a:pt x="0" y="12218"/>
                  </a:lnTo>
                  <a:close/>
                </a:path>
              </a:pathLst>
            </a:custGeom>
            <a:solidFill>
              <a:schemeClr val="bg1">
                <a:alpha val="100000"/>
              </a:schemeClr>
            </a:solidFill>
            <a:ln w="9525" cap="flat" cmpd="sng">
              <a:solidFill>
                <a:schemeClr val="bg1">
                  <a:alpha val="100000"/>
                </a:schemeClr>
              </a:solidFill>
              <a:prstDash val="solid"/>
              <a:round/>
              <a:headEnd type="none" w="sm" len="med"/>
              <a:tailEnd type="none" w="sm" len="med"/>
            </a:ln>
          </p:spPr>
          <p:txBody>
            <a:bodyPr/>
            <a:lstStyle/>
            <a:p>
              <a:endParaRPr lang="zh-CN" altLang="en-US"/>
            </a:p>
          </p:txBody>
        </p:sp>
      </p:grpSp>
      <p:sp>
        <p:nvSpPr>
          <p:cNvPr id="523313" name="Oval 49"/>
          <p:cNvSpPr/>
          <p:nvPr/>
        </p:nvSpPr>
        <p:spPr>
          <a:xfrm>
            <a:off x="4659313" y="3665538"/>
            <a:ext cx="1439862" cy="1008062"/>
          </a:xfrm>
          <a:prstGeom prst="ellipse">
            <a:avLst/>
          </a:prstGeom>
          <a:noFill/>
          <a:ln w="57150" cap="flat" cmpd="sng">
            <a:solidFill>
              <a:srgbClr val="0000CC"/>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523314" name="AutoShape 50"/>
          <p:cNvSpPr/>
          <p:nvPr/>
        </p:nvSpPr>
        <p:spPr>
          <a:xfrm>
            <a:off x="5302250" y="557213"/>
            <a:ext cx="1938338" cy="855662"/>
          </a:xfrm>
          <a:prstGeom prst="wedgeRoundRectCallout">
            <a:avLst>
              <a:gd name="adj1" fmla="val -13884"/>
              <a:gd name="adj2" fmla="val 344991"/>
              <a:gd name="adj3" fmla="val 16667"/>
            </a:avLst>
          </a:prstGeom>
          <a:noFill/>
          <a:ln w="9525" cap="flat" cmpd="sng">
            <a:solidFill>
              <a:srgbClr val="0000CC"/>
            </a:solidFill>
            <a:prstDash val="solid"/>
            <a:miter/>
            <a:headEnd type="none" w="sm" len="med"/>
            <a:tailEnd type="none" w="sm" len="med"/>
          </a:ln>
        </p:spPr>
        <p:txBody>
          <a:bodyPr/>
          <a:lstStyle/>
          <a:p>
            <a:r>
              <a:rPr lang="zh-CN" altLang="en-US" i="0" dirty="0">
                <a:solidFill>
                  <a:srgbClr val="FF0000"/>
                </a:solidFill>
                <a:latin typeface="Arial" panose="020B0604020202020204" pitchFamily="34" charset="0"/>
                <a:ea typeface="楷体_GB2312" pitchFamily="49" charset="-122"/>
              </a:rPr>
              <a:t>注意啮合区的画法</a:t>
            </a:r>
          </a:p>
        </p:txBody>
      </p:sp>
      <p:sp>
        <p:nvSpPr>
          <p:cNvPr id="13321" name="Rectangle 51"/>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14.1.1 </a:t>
            </a:r>
            <a:r>
              <a:rPr lang="zh-CN" altLang="en-US" i="0" dirty="0">
                <a:solidFill>
                  <a:srgbClr val="000066"/>
                </a:solidFill>
                <a:latin typeface="仿宋_GB2312" pitchFamily="49" charset="-122"/>
                <a:ea typeface="仿宋_GB2312" pitchFamily="49" charset="-122"/>
              </a:rPr>
              <a:t>直齿圆柱齿轮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直齿圆柱齿轮的表示法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23313"/>
                                        </p:tgtEl>
                                        <p:attrNameLst>
                                          <p:attrName>style.visibility</p:attrName>
                                        </p:attrNameLst>
                                      </p:cBhvr>
                                      <p:to>
                                        <p:strVal val="visible"/>
                                      </p:to>
                                    </p:set>
                                    <p:animEffect transition="in" filter="wedge">
                                      <p:cBhvr>
                                        <p:cTn id="7" dur="2000"/>
                                        <p:tgtEl>
                                          <p:spTgt spid="52331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23314"/>
                                        </p:tgtEl>
                                        <p:attrNameLst>
                                          <p:attrName>style.visibility</p:attrName>
                                        </p:attrNameLst>
                                      </p:cBhvr>
                                      <p:to>
                                        <p:strVal val="visible"/>
                                      </p:to>
                                    </p:set>
                                    <p:animEffect transition="in" filter="box(in)">
                                      <p:cBhvr>
                                        <p:cTn id="12" dur="500"/>
                                        <p:tgtEl>
                                          <p:spTgt spid="52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313" grpId="0" animBg="1"/>
      <p:bldP spid="5233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614EA76-7154-4E43-AFC4-EACFF413BAC7}"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6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11</a:t>
            </a:fld>
            <a:endParaRPr lang="en-US" altLang="zh-CN" sz="1400" b="0" i="0" dirty="0">
              <a:ea typeface="宋体" panose="02010600030101010101" pitchFamily="2" charset="-122"/>
            </a:endParaRPr>
          </a:p>
        </p:txBody>
      </p:sp>
      <p:sp>
        <p:nvSpPr>
          <p:cNvPr id="14341" name="Rectangle 16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14.1.1 </a:t>
            </a:r>
            <a:r>
              <a:rPr lang="zh-CN" altLang="en-US" i="0" dirty="0">
                <a:solidFill>
                  <a:srgbClr val="000066"/>
                </a:solidFill>
                <a:latin typeface="仿宋_GB2312" pitchFamily="49" charset="-122"/>
                <a:ea typeface="仿宋_GB2312" pitchFamily="49" charset="-122"/>
              </a:rPr>
              <a:t>直齿圆柱齿轮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直齿圆柱齿轮的表示法</a:t>
            </a:r>
          </a:p>
        </p:txBody>
      </p:sp>
      <p:pic>
        <p:nvPicPr>
          <p:cNvPr id="2" name="图片 1"/>
          <p:cNvPicPr>
            <a:picLocks noChangeAspect="1"/>
          </p:cNvPicPr>
          <p:nvPr/>
        </p:nvPicPr>
        <p:blipFill>
          <a:blip r:embed="rId2"/>
          <a:stretch>
            <a:fillRect/>
          </a:stretch>
        </p:blipFill>
        <p:spPr>
          <a:xfrm>
            <a:off x="0" y="1063256"/>
            <a:ext cx="9132392" cy="5092442"/>
          </a:xfrm>
          <a:prstGeom prst="rect">
            <a:avLst/>
          </a:prstGeom>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489B46B-21CC-4AD2-A447-9A6D7F4DCC1E}"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8"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12</a:t>
            </a:fld>
            <a:endParaRPr lang="en-US" altLang="zh-CN" sz="1400" b="0" i="0" dirty="0">
              <a:ea typeface="宋体" panose="02010600030101010101" pitchFamily="2" charset="-122"/>
            </a:endParaRPr>
          </a:p>
        </p:txBody>
      </p:sp>
      <p:sp>
        <p:nvSpPr>
          <p:cNvPr id="15365" name="Text Box 2"/>
          <p:cNvSpPr txBox="1"/>
          <p:nvPr/>
        </p:nvSpPr>
        <p:spPr>
          <a:xfrm>
            <a:off x="536575" y="398463"/>
            <a:ext cx="7707313" cy="822325"/>
          </a:xfrm>
          <a:prstGeom prst="rect">
            <a:avLst/>
          </a:prstGeom>
          <a:noFill/>
          <a:ln w="9525">
            <a:noFill/>
          </a:ln>
        </p:spPr>
        <p:txBody>
          <a:bodyPr>
            <a:spAutoFit/>
          </a:bodyPr>
          <a:lstStyle/>
          <a:p>
            <a:pPr algn="l">
              <a:spcBef>
                <a:spcPct val="50000"/>
              </a:spcBef>
            </a:pPr>
            <a:r>
              <a:rPr lang="zh-CN" altLang="en-US" i="0" dirty="0">
                <a:latin typeface="Arial" panose="020B0604020202020204" pitchFamily="34" charset="0"/>
                <a:ea typeface="仿宋_GB2312" pitchFamily="49" charset="-122"/>
              </a:rPr>
              <a:t>斜齿圆柱齿轮的轮齿做成螺旋形状，这种齿轮传动平稳，适用于较高速度的传动。</a:t>
            </a:r>
          </a:p>
        </p:txBody>
      </p:sp>
      <p:sp>
        <p:nvSpPr>
          <p:cNvPr id="15366" name="Text Box 3"/>
          <p:cNvSpPr txBox="1"/>
          <p:nvPr/>
        </p:nvSpPr>
        <p:spPr>
          <a:xfrm>
            <a:off x="971550" y="1139825"/>
            <a:ext cx="6913563" cy="396875"/>
          </a:xfrm>
          <a:prstGeom prst="rect">
            <a:avLst/>
          </a:prstGeom>
          <a:noFill/>
          <a:ln w="9525">
            <a:noFill/>
          </a:ln>
        </p:spPr>
        <p:txBody>
          <a:bodyPr>
            <a:spAutoFit/>
          </a:bodyPr>
          <a:lstStyle/>
          <a:p>
            <a:pPr>
              <a:spcBef>
                <a:spcPct val="50000"/>
              </a:spcBef>
            </a:pPr>
            <a:r>
              <a:rPr lang="zh-CN" altLang="en-US" sz="2000" i="0" dirty="0">
                <a:solidFill>
                  <a:srgbClr val="0033CC"/>
                </a:solidFill>
                <a:latin typeface="Arial" panose="020B0604020202020204" pitchFamily="34" charset="0"/>
                <a:ea typeface="仿宋_GB2312" pitchFamily="49" charset="-122"/>
              </a:rPr>
              <a:t>斜齿圆柱齿轮的尺寸计算</a:t>
            </a:r>
          </a:p>
        </p:txBody>
      </p:sp>
      <p:graphicFrame>
        <p:nvGraphicFramePr>
          <p:cNvPr id="482308" name="Group 4"/>
          <p:cNvGraphicFramePr>
            <a:graphicFrameLocks noGrp="1"/>
          </p:cNvGraphicFramePr>
          <p:nvPr/>
        </p:nvGraphicFramePr>
        <p:xfrm>
          <a:off x="314325" y="1524000"/>
          <a:ext cx="8343900" cy="5064380"/>
        </p:xfrm>
        <a:graphic>
          <a:graphicData uri="http://schemas.openxmlformats.org/drawingml/2006/table">
            <a:tbl>
              <a:tblPr/>
              <a:tblGrid>
                <a:gridCol w="1901825">
                  <a:extLst>
                    <a:ext uri="{9D8B030D-6E8A-4147-A177-3AD203B41FA5}">
                      <a16:colId xmlns:a16="http://schemas.microsoft.com/office/drawing/2014/main" val="20000"/>
                    </a:ext>
                  </a:extLst>
                </a:gridCol>
                <a:gridCol w="2659063">
                  <a:extLst>
                    <a:ext uri="{9D8B030D-6E8A-4147-A177-3AD203B41FA5}">
                      <a16:colId xmlns:a16="http://schemas.microsoft.com/office/drawing/2014/main" val="20001"/>
                    </a:ext>
                  </a:extLst>
                </a:gridCol>
                <a:gridCol w="1739900">
                  <a:extLst>
                    <a:ext uri="{9D8B030D-6E8A-4147-A177-3AD203B41FA5}">
                      <a16:colId xmlns:a16="http://schemas.microsoft.com/office/drawing/2014/main" val="20002"/>
                    </a:ext>
                  </a:extLst>
                </a:gridCol>
                <a:gridCol w="2043112">
                  <a:extLst>
                    <a:ext uri="{9D8B030D-6E8A-4147-A177-3AD203B41FA5}">
                      <a16:colId xmlns:a16="http://schemas.microsoft.com/office/drawing/2014/main" val="20003"/>
                    </a:ext>
                  </a:extLst>
                </a:gridCol>
              </a:tblGrid>
              <a:tr h="471488">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dirty="0" smtClean="0">
                          <a:ln>
                            <a:noFill/>
                          </a:ln>
                          <a:solidFill>
                            <a:srgbClr val="FFFFFF"/>
                          </a:solidFill>
                          <a:effectLst/>
                          <a:latin typeface="华文仿宋" panose="02010600040101010101" pitchFamily="2" charset="-122"/>
                          <a:ea typeface="华文仿宋" panose="02010600040101010101" pitchFamily="2" charset="-122"/>
                        </a:rPr>
                        <a:t>名称及代号</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3333FF"/>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dirty="0" smtClean="0">
                          <a:ln>
                            <a:noFill/>
                          </a:ln>
                          <a:solidFill>
                            <a:srgbClr val="FFFFFF"/>
                          </a:solidFill>
                          <a:effectLst/>
                          <a:latin typeface="华文仿宋" panose="02010600040101010101" pitchFamily="2" charset="-122"/>
                          <a:ea typeface="华文仿宋" panose="02010600040101010101" pitchFamily="2" charset="-122"/>
                        </a:rPr>
                        <a:t>公式</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3333FF"/>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smtClean="0">
                          <a:ln>
                            <a:noFill/>
                          </a:ln>
                          <a:solidFill>
                            <a:srgbClr val="FFFFFF"/>
                          </a:solidFill>
                          <a:effectLst/>
                          <a:latin typeface="华文仿宋" panose="02010600040101010101" pitchFamily="2" charset="-122"/>
                          <a:ea typeface="华文仿宋" panose="02010600040101010101" pitchFamily="2" charset="-122"/>
                        </a:rPr>
                        <a:t>名称及代号</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3333FF"/>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smtClean="0">
                          <a:ln>
                            <a:noFill/>
                          </a:ln>
                          <a:solidFill>
                            <a:srgbClr val="FFFFFF"/>
                          </a:solidFill>
                          <a:effectLst/>
                          <a:latin typeface="华文仿宋" panose="02010600040101010101" pitchFamily="2" charset="-122"/>
                          <a:ea typeface="华文仿宋" panose="02010600040101010101" pitchFamily="2" charset="-122"/>
                        </a:rPr>
                        <a:t>公式</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3333FF"/>
                    </a:solidFill>
                  </a:tcPr>
                </a:tc>
                <a:extLst>
                  <a:ext uri="{0D108BD9-81ED-4DB2-BD59-A6C34878D82A}">
                    <a16:rowId xmlns:a16="http://schemas.microsoft.com/office/drawing/2014/main" val="10000"/>
                  </a:ext>
                </a:extLst>
              </a:tr>
              <a:tr h="46831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200" b="0" i="0" u="none" strike="noStrike" cap="none" normalizeH="0" baseline="0" dirty="0" smtClean="0">
                          <a:ln>
                            <a:noFill/>
                          </a:ln>
                          <a:solidFill>
                            <a:schemeClr val="tx1"/>
                          </a:solidFill>
                          <a:effectLst/>
                          <a:latin typeface="华文仿宋" panose="02010600040101010101" pitchFamily="2" charset="-122"/>
                          <a:ea typeface="华文仿宋" panose="02010600040101010101" pitchFamily="2" charset="-122"/>
                        </a:rPr>
                        <a:t>端面齿距</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p</a:t>
                      </a:r>
                      <a:r>
                        <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rPr>
                        <a:t>t</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p</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t</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=πd/z</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0"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齿根高</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f</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f</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n</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 (c*+h</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a:t>
                      </a:r>
                    </a:p>
                    <a:p>
                      <a:pPr marL="0" marR="0" lvl="0" indent="0" algn="ctr" defTabSz="914400" rtl="0" eaLnBrk="1" fontAlgn="base" latinLnBrk="0" hangingPunct="1">
                        <a:lnSpc>
                          <a:spcPct val="100000"/>
                        </a:lnSpc>
                        <a:spcBef>
                          <a:spcPct val="20000"/>
                        </a:spcBef>
                        <a:spcAft>
                          <a:spcPct val="0"/>
                        </a:spcAft>
                        <a:buClrTx/>
                        <a:buSzTx/>
                        <a:buFontTx/>
                        <a:buNone/>
                      </a:pPr>
                      <a:endPar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endParaRP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1"/>
                  </a:ext>
                </a:extLst>
              </a:tr>
              <a:tr h="47148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0" i="0"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发面齿距</a:t>
                      </a:r>
                      <a:r>
                        <a:rPr kumimoji="1" lang="en-US" altLang="zh-CN" sz="2200" b="0" i="1" u="none" strike="noStrike" cap="none" normalizeH="0" baseline="0" dirty="0" err="1" smtClean="0">
                          <a:ln>
                            <a:noFill/>
                          </a:ln>
                          <a:solidFill>
                            <a:schemeClr val="tx1"/>
                          </a:solidFill>
                          <a:effectLst/>
                          <a:latin typeface="Bookman Old Style" panose="02050604050505020204" pitchFamily="18" charset="0"/>
                          <a:ea typeface="华文仿宋" panose="02010600040101010101" pitchFamily="2" charset="-122"/>
                        </a:rPr>
                        <a:t>p</a:t>
                      </a:r>
                      <a:r>
                        <a:rPr kumimoji="1" lang="en-US" altLang="zh-CN" sz="2200" b="0" i="1" u="none" strike="noStrike" cap="none" normalizeH="0" baseline="-25000" dirty="0" err="1" smtClean="0">
                          <a:ln>
                            <a:noFill/>
                          </a:ln>
                          <a:solidFill>
                            <a:schemeClr val="tx1"/>
                          </a:solidFill>
                          <a:effectLst/>
                          <a:latin typeface="Bookman Old Style" panose="02050604050505020204" pitchFamily="18" charset="0"/>
                          <a:ea typeface="华文仿宋" panose="02010600040101010101" pitchFamily="2" charset="-122"/>
                        </a:rPr>
                        <a:t>n</a:t>
                      </a:r>
                      <a:endPar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endParaRP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0" i="1" u="none" strike="noStrike" cap="none" normalizeH="0" baseline="0" dirty="0" err="1" smtClean="0">
                          <a:ln>
                            <a:noFill/>
                          </a:ln>
                          <a:solidFill>
                            <a:schemeClr val="tx1"/>
                          </a:solidFill>
                          <a:effectLst/>
                          <a:latin typeface="Bookman Old Style" panose="02050604050505020204" pitchFamily="18" charset="0"/>
                          <a:ea typeface="华文仿宋" panose="02010600040101010101" pitchFamily="2" charset="-122"/>
                        </a:rPr>
                        <a:t>p</a:t>
                      </a:r>
                      <a:r>
                        <a:rPr kumimoji="1" lang="en-US" altLang="zh-CN" sz="2200" b="0" i="1" u="none" strike="noStrike" cap="none" normalizeH="0" baseline="-25000" dirty="0" err="1" smtClean="0">
                          <a:ln>
                            <a:noFill/>
                          </a:ln>
                          <a:solidFill>
                            <a:schemeClr val="tx1"/>
                          </a:solidFill>
                          <a:effectLst/>
                          <a:latin typeface="Bookman Old Style" panose="02050604050505020204" pitchFamily="18" charset="0"/>
                          <a:ea typeface="华文仿宋" panose="02010600040101010101" pitchFamily="2" charset="-122"/>
                        </a:rPr>
                        <a:t>n</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=p</a:t>
                      </a:r>
                      <a:r>
                        <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rPr>
                        <a:t>t</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a:t>
                      </a:r>
                      <a:r>
                        <a:rPr kumimoji="1" lang="en-US" altLang="zh-CN" sz="2200" b="0" i="1" u="none" strike="noStrike" cap="none" normalizeH="0" baseline="0" dirty="0" err="1" smtClean="0">
                          <a:ln>
                            <a:noFill/>
                          </a:ln>
                          <a:solidFill>
                            <a:schemeClr val="tx1"/>
                          </a:solidFill>
                          <a:effectLst/>
                          <a:latin typeface="Bookman Old Style" panose="02050604050505020204" pitchFamily="18" charset="0"/>
                          <a:ea typeface="华文仿宋" panose="02010600040101010101" pitchFamily="2" charset="-122"/>
                        </a:rPr>
                        <a:t>cos</a:t>
                      </a:r>
                      <a:r>
                        <a:rPr kumimoji="1" lang="en-US" altLang="zh-CN" sz="2200" b="0" i="1" u="none" strike="noStrike" cap="none" normalizeH="0" baseline="0" dirty="0" err="1" smtClean="0">
                          <a:ln>
                            <a:noFill/>
                          </a:ln>
                          <a:solidFill>
                            <a:schemeClr val="tx1"/>
                          </a:solidFill>
                          <a:effectLst/>
                          <a:latin typeface="Bookman Old Style" panose="02050604050505020204" pitchFamily="18" charset="0"/>
                          <a:ea typeface="宋体" panose="02010600030101010101" pitchFamily="2" charset="-122"/>
                        </a:rPr>
                        <a:t>β</a:t>
                      </a:r>
                      <a:endPar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宋体" panose="02010600030101010101" pitchFamily="2" charset="-122"/>
                      </a:endParaRP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0"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全齿高</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h=h</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f</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2"/>
                  </a:ext>
                </a:extLst>
              </a:tr>
              <a:tr h="47148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0" i="0"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端面模数</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t</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en-US" altLang="zh-CN" sz="2200" b="0" i="1" u="none" strike="noStrike" cap="none" normalizeH="0" baseline="0" dirty="0" err="1" smtClean="0">
                          <a:ln>
                            <a:noFill/>
                          </a:ln>
                          <a:solidFill>
                            <a:schemeClr val="tx1"/>
                          </a:solidFill>
                          <a:effectLst/>
                          <a:latin typeface="Bookman Old Style" panose="02050604050505020204" pitchFamily="18" charset="0"/>
                          <a:ea typeface="华文仿宋" panose="02010600040101010101" pitchFamily="2" charset="-122"/>
                        </a:rPr>
                        <a:t>m</a:t>
                      </a:r>
                      <a:r>
                        <a:rPr kumimoji="1" lang="en-US" altLang="zh-CN" sz="2200" b="0" i="1" u="none" strike="noStrike" cap="none" normalizeH="0" baseline="-25000" dirty="0" err="1" smtClean="0">
                          <a:ln>
                            <a:noFill/>
                          </a:ln>
                          <a:solidFill>
                            <a:schemeClr val="tx1"/>
                          </a:solidFill>
                          <a:effectLst/>
                          <a:latin typeface="Bookman Old Style" panose="02050604050505020204" pitchFamily="18" charset="0"/>
                          <a:ea typeface="华文仿宋" panose="02010600040101010101" pitchFamily="2" charset="-122"/>
                        </a:rPr>
                        <a:t>t</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 =p</a:t>
                      </a:r>
                      <a:r>
                        <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rPr>
                        <a:t>t</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/π</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0" i="0" u="none" strike="noStrike" cap="none" normalizeH="0" baseline="0" dirty="0" smtClean="0">
                          <a:ln>
                            <a:noFill/>
                          </a:ln>
                          <a:solidFill>
                            <a:schemeClr val="tx1"/>
                          </a:solidFill>
                          <a:effectLst/>
                          <a:latin typeface="华文仿宋" panose="02010600040101010101" pitchFamily="2" charset="-122"/>
                          <a:ea typeface="华文仿宋" panose="02010600040101010101" pitchFamily="2" charset="-122"/>
                        </a:rPr>
                        <a:t>齿顶圆直径</a:t>
                      </a:r>
                      <a:r>
                        <a:rPr kumimoji="1" lang="en-US" altLang="zh-CN" sz="2200" b="0" i="1" u="none" strike="noStrike" cap="none" normalizeH="0" baseline="0" dirty="0" err="1"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0" i="1" u="none" strike="noStrike" cap="none" normalizeH="0" baseline="-25000" dirty="0" err="1" smtClean="0">
                          <a:ln>
                            <a:noFill/>
                          </a:ln>
                          <a:solidFill>
                            <a:schemeClr val="tx1"/>
                          </a:solidFill>
                          <a:effectLst/>
                          <a:latin typeface="Bookman Old Style" panose="02050604050505020204" pitchFamily="18" charset="0"/>
                          <a:ea typeface="华文仿宋" panose="02010600040101010101" pitchFamily="2" charset="-122"/>
                        </a:rPr>
                        <a:t>a</a:t>
                      </a:r>
                      <a:endPar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endParaRP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=d+2h</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a:t>
                      </a:r>
                      <a:endParaRPr kumimoji="1" lang="en-US" altLang="zh-CN" sz="2200" b="0" i="0"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endParaRP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3"/>
                  </a:ext>
                </a:extLst>
              </a:tr>
              <a:tr h="5667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0" i="0"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发面模数</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n</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n</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 =p</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n</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/π=m</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t</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cos</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宋体" panose="02010600030101010101" pitchFamily="2" charset="-122"/>
                        </a:rPr>
                        <a:t>β</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0" i="0" u="none" strike="noStrike" cap="none" normalizeH="0" baseline="0" dirty="0" smtClean="0">
                          <a:ln>
                            <a:noFill/>
                          </a:ln>
                          <a:solidFill>
                            <a:schemeClr val="tx1"/>
                          </a:solidFill>
                          <a:effectLst/>
                          <a:latin typeface="华文仿宋" panose="02010600040101010101" pitchFamily="2" charset="-122"/>
                          <a:ea typeface="华文仿宋" panose="02010600040101010101" pitchFamily="2" charset="-122"/>
                        </a:rPr>
                        <a:t>齿根圆直径</a:t>
                      </a:r>
                      <a:r>
                        <a:rPr kumimoji="1" lang="en-US" altLang="zh-CN" sz="2200" b="0" i="1" u="none" strike="noStrike" cap="none" normalizeH="0" baseline="0" dirty="0" err="1"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0" i="1" u="none" strike="noStrike" cap="none" normalizeH="0" baseline="-25000" dirty="0" err="1" smtClean="0">
                          <a:ln>
                            <a:noFill/>
                          </a:ln>
                          <a:solidFill>
                            <a:schemeClr val="tx1"/>
                          </a:solidFill>
                          <a:effectLst/>
                          <a:latin typeface="Bookman Old Style" panose="02050604050505020204" pitchFamily="18" charset="0"/>
                          <a:ea typeface="华文仿宋" panose="02010600040101010101" pitchFamily="2" charset="-122"/>
                        </a:rPr>
                        <a:t>f</a:t>
                      </a:r>
                      <a:endPar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endParaRP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0" i="1" u="none" strike="noStrike" cap="none" normalizeH="0" baseline="0" dirty="0" err="1"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0" i="1" u="none" strike="noStrike" cap="none" normalizeH="0" baseline="-25000" dirty="0" err="1" smtClean="0">
                          <a:ln>
                            <a:noFill/>
                          </a:ln>
                          <a:solidFill>
                            <a:schemeClr val="tx1"/>
                          </a:solidFill>
                          <a:effectLst/>
                          <a:latin typeface="Bookman Old Style" panose="02050604050505020204" pitchFamily="18" charset="0"/>
                          <a:ea typeface="华文仿宋" panose="02010600040101010101" pitchFamily="2" charset="-122"/>
                        </a:rPr>
                        <a:t>f</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=d--2h</a:t>
                      </a:r>
                      <a:r>
                        <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rPr>
                        <a:t>f</a:t>
                      </a:r>
                      <a:endParaRPr kumimoji="1" lang="en-US" altLang="zh-CN" sz="2200" b="0" i="0"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endParaRPr>
                    </a:p>
                    <a:p>
                      <a:pPr marL="0" marR="0" lvl="0" indent="0" algn="ctr" defTabSz="914400" rtl="0" eaLnBrk="1" fontAlgn="base" latinLnBrk="0" hangingPunct="1">
                        <a:lnSpc>
                          <a:spcPct val="100000"/>
                        </a:lnSpc>
                        <a:spcBef>
                          <a:spcPct val="20000"/>
                        </a:spcBef>
                        <a:spcAft>
                          <a:spcPct val="0"/>
                        </a:spcAft>
                        <a:buClrTx/>
                        <a:buSzTx/>
                        <a:buFontTx/>
                        <a:buNone/>
                      </a:pPr>
                      <a:endPar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endParaRP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4"/>
                  </a:ext>
                </a:extLst>
              </a:tr>
              <a:tr h="46831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0"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分度圆直径</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0" i="1" u="none" strike="noStrike" cap="none" normalizeH="0" baseline="0" smtClean="0">
                          <a:ln>
                            <a:noFill/>
                          </a:ln>
                          <a:solidFill>
                            <a:schemeClr val="tx1"/>
                          </a:solidFill>
                          <a:effectLst/>
                          <a:latin typeface="Bookman Old Style" panose="02050604050505020204" pitchFamily="18" charset="0"/>
                          <a:ea typeface="宋体" panose="02010600030101010101" pitchFamily="2" charset="-122"/>
                        </a:rPr>
                        <a:t>d=zm</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宋体" panose="02010600030101010101" pitchFamily="2" charset="-122"/>
                        </a:rPr>
                        <a:t>t</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宋体" panose="02010600030101010101" pitchFamily="2" charset="-122"/>
                        </a:rPr>
                        <a:t>=z m</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宋体" panose="02010600030101010101" pitchFamily="2" charset="-122"/>
                        </a:rPr>
                        <a:t>n</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宋体" panose="02010600030101010101" pitchFamily="2" charset="-122"/>
                        </a:rPr>
                        <a:t> / cosβ</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0"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中心距</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a</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a=(d</a:t>
                      </a:r>
                      <a:r>
                        <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rPr>
                        <a:t>1</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rPr>
                        <a:t>2</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)/2</a:t>
                      </a:r>
                    </a:p>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=m(z</a:t>
                      </a:r>
                      <a:r>
                        <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rPr>
                        <a:t>1</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+z</a:t>
                      </a:r>
                      <a:r>
                        <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rPr>
                        <a:t>2</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)/2</a:t>
                      </a:r>
                      <a:endPar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endParaRP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28575"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5"/>
                  </a:ext>
                </a:extLst>
              </a:tr>
              <a:tr h="4699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0" i="0"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齿顶高</a:t>
                      </a:r>
                      <a:r>
                        <a:rPr kumimoji="1" lang="en-US" altLang="zh-CN" sz="2200" b="0"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0"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28575"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0" i="1" u="none" strike="noStrike" cap="none" normalizeH="0" baseline="-25000" dirty="0" smtClean="0">
                          <a:ln>
                            <a:noFill/>
                          </a:ln>
                          <a:solidFill>
                            <a:schemeClr val="tx1"/>
                          </a:solidFill>
                          <a:effectLst/>
                          <a:latin typeface="Bookman Old Style" panose="02050604050505020204" pitchFamily="18" charset="0"/>
                          <a:ea typeface="华文仿宋" panose="02010600040101010101" pitchFamily="2" charset="-122"/>
                        </a:rPr>
                        <a:t>a</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a:t>
                      </a:r>
                      <a:r>
                        <a:rPr kumimoji="1" lang="en-US" altLang="zh-CN" sz="2200" b="0" i="1" u="none" strike="noStrike" cap="none" normalizeH="0" baseline="0" dirty="0" err="1" smtClean="0">
                          <a:ln>
                            <a:noFill/>
                          </a:ln>
                          <a:solidFill>
                            <a:schemeClr val="tx1"/>
                          </a:solidFill>
                          <a:effectLst/>
                          <a:latin typeface="Bookman Old Style" panose="02050604050505020204" pitchFamily="18" charset="0"/>
                          <a:ea typeface="华文仿宋" panose="02010600040101010101" pitchFamily="2" charset="-122"/>
                        </a:rPr>
                        <a:t>m</a:t>
                      </a:r>
                      <a:r>
                        <a:rPr kumimoji="1" lang="en-US" altLang="zh-CN" sz="2200" b="0" i="1" u="none" strike="noStrike" cap="none" normalizeH="0" baseline="-25000" dirty="0" err="1" smtClean="0">
                          <a:ln>
                            <a:noFill/>
                          </a:ln>
                          <a:solidFill>
                            <a:schemeClr val="tx1"/>
                          </a:solidFill>
                          <a:effectLst/>
                          <a:latin typeface="Bookman Old Style" panose="02050604050505020204" pitchFamily="18" charset="0"/>
                          <a:ea typeface="华文仿宋" panose="02010600040101010101" pitchFamily="2" charset="-122"/>
                        </a:rPr>
                        <a:t>n</a:t>
                      </a:r>
                      <a:r>
                        <a:rPr kumimoji="1" lang="en-US" altLang="zh-CN" sz="2200" b="0" i="1" u="none" strike="noStrike" cap="none" normalizeH="0" baseline="0" dirty="0" err="1"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0" i="1" u="none" strike="noStrike" cap="none" normalizeH="0" baseline="-25000" dirty="0" err="1" smtClean="0">
                          <a:ln>
                            <a:noFill/>
                          </a:ln>
                          <a:solidFill>
                            <a:schemeClr val="tx1"/>
                          </a:solidFill>
                          <a:effectLst/>
                          <a:latin typeface="Bookman Old Style" panose="02050604050505020204" pitchFamily="18" charset="0"/>
                          <a:ea typeface="华文仿宋" panose="02010600040101010101" pitchFamily="2" charset="-122"/>
                        </a:rPr>
                        <a:t>a</a:t>
                      </a:r>
                      <a:r>
                        <a:rPr kumimoji="1" lang="en-US"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rPr>
                        <a:t>*</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28575"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1" lang="zh-CN" altLang="zh-CN" sz="2200" b="0" i="1" u="none" strike="noStrike" cap="none" normalizeH="0" baseline="0" dirty="0" smtClean="0">
                        <a:ln>
                          <a:noFill/>
                        </a:ln>
                        <a:solidFill>
                          <a:schemeClr val="tx1"/>
                        </a:solidFill>
                        <a:effectLst/>
                        <a:latin typeface="Bookman Old Style" panose="02050604050505020204" pitchFamily="18" charset="0"/>
                        <a:ea typeface="华文仿宋" panose="02010600040101010101" pitchFamily="2" charset="-122"/>
                      </a:endParaRP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28575" cap="flat" cmpd="sng" algn="ctr">
                      <a:solidFill>
                        <a:schemeClr val="tx1"/>
                      </a:solidFill>
                      <a:prstDash val="solid"/>
                      <a:round/>
                      <a:headEnd type="none" w="sm" len="med"/>
                      <a:tailEnd type="none" w="sm" len="med"/>
                    </a:lnB>
                    <a:lnTlToBr>
                      <a:noFill/>
                    </a:lnTlToBr>
                    <a:lnBlToTr>
                      <a:noFill/>
                    </a:lnBlToTr>
                    <a:noFill/>
                  </a:tcPr>
                </a:tc>
                <a:tc vMerge="1">
                  <a:txBody>
                    <a:bodyPr/>
                    <a:lstStyle/>
                    <a:p>
                      <a:endParaRPr lang="zh-CN"/>
                    </a:p>
                  </a:txBody>
                  <a:tcPr/>
                </a:tc>
                <a:extLst>
                  <a:ext uri="{0D108BD9-81ED-4DB2-BD59-A6C34878D82A}">
                    <a16:rowId xmlns:a16="http://schemas.microsoft.com/office/drawing/2014/main" val="10006"/>
                  </a:ext>
                </a:extLst>
              </a:tr>
            </a:tbl>
          </a:graphicData>
        </a:graphic>
      </p:graphicFrame>
      <p:sp>
        <p:nvSpPr>
          <p:cNvPr id="15408" name="Rectangle 5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14.1.2 </a:t>
            </a:r>
            <a:r>
              <a:rPr lang="zh-CN" altLang="en-US" i="0" dirty="0">
                <a:solidFill>
                  <a:srgbClr val="000066"/>
                </a:solidFill>
                <a:latin typeface="仿宋_GB2312" pitchFamily="49" charset="-122"/>
                <a:ea typeface="仿宋_GB2312" pitchFamily="49" charset="-122"/>
              </a:rPr>
              <a:t>斜齿圆柱齿轮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斜齿圆柱齿轮的尺寸计算</a:t>
            </a:r>
            <a:endParaRPr lang="zh-CN" altLang="en-US" sz="2300" i="0" dirty="0">
              <a:solidFill>
                <a:srgbClr val="FF3300"/>
              </a:solidFill>
              <a:latin typeface="仿宋_GB2312" pitchFamily="49" charset="-122"/>
              <a:ea typeface="仿宋_GB2312" pitchFamily="49" charset="-122"/>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4636613-2D60-4206-BFB5-60DD270BD12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13</a:t>
            </a:fld>
            <a:endParaRPr lang="en-US" altLang="zh-CN" sz="1400" b="0" i="0" dirty="0">
              <a:ea typeface="宋体" panose="02010600030101010101" pitchFamily="2" charset="-122"/>
            </a:endParaRPr>
          </a:p>
        </p:txBody>
      </p:sp>
      <p:sp>
        <p:nvSpPr>
          <p:cNvPr id="16389" name="Text Box 2"/>
          <p:cNvSpPr txBox="1"/>
          <p:nvPr/>
        </p:nvSpPr>
        <p:spPr>
          <a:xfrm>
            <a:off x="179388" y="646113"/>
            <a:ext cx="4460875" cy="528637"/>
          </a:xfrm>
          <a:prstGeom prst="rect">
            <a:avLst/>
          </a:prstGeom>
          <a:solidFill>
            <a:schemeClr val="hlink"/>
          </a:solidFill>
          <a:ln w="9525" cap="flat" cmpd="sng">
            <a:solidFill>
              <a:schemeClr val="accent1"/>
            </a:solidFill>
            <a:prstDash val="solid"/>
            <a:miter/>
            <a:headEnd type="none" w="sm" len="med"/>
            <a:tailEnd type="none" w="sm" len="med"/>
          </a:ln>
        </p:spPr>
        <p:txBody>
          <a:bodyPr>
            <a:spAutoFit/>
          </a:bodyPr>
          <a:lstStyle/>
          <a:p>
            <a:pPr>
              <a:spcBef>
                <a:spcPct val="50000"/>
              </a:spcBef>
            </a:pPr>
            <a:r>
              <a:rPr lang="zh-CN" altLang="en-US" sz="2800" i="0" dirty="0">
                <a:solidFill>
                  <a:schemeClr val="bg1"/>
                </a:solidFill>
                <a:latin typeface="仿宋_GB2312" pitchFamily="49" charset="-122"/>
                <a:ea typeface="仿宋_GB2312" pitchFamily="49" charset="-122"/>
              </a:rPr>
              <a:t>单个斜齿圆柱齿轮画法</a:t>
            </a:r>
          </a:p>
        </p:txBody>
      </p:sp>
      <p:grpSp>
        <p:nvGrpSpPr>
          <p:cNvPr id="2" name="Group 3"/>
          <p:cNvGrpSpPr/>
          <p:nvPr/>
        </p:nvGrpSpPr>
        <p:grpSpPr>
          <a:xfrm>
            <a:off x="1550988" y="1746250"/>
            <a:ext cx="5757862" cy="3629025"/>
            <a:chOff x="977" y="1100"/>
            <a:chExt cx="3627" cy="2286"/>
          </a:xfrm>
        </p:grpSpPr>
        <p:grpSp>
          <p:nvGrpSpPr>
            <p:cNvPr id="16392" name="Group 4"/>
            <p:cNvGrpSpPr/>
            <p:nvPr/>
          </p:nvGrpSpPr>
          <p:grpSpPr>
            <a:xfrm>
              <a:off x="977" y="1100"/>
              <a:ext cx="3627" cy="2286"/>
              <a:chOff x="204" y="1100"/>
              <a:chExt cx="3627" cy="2286"/>
            </a:xfrm>
          </p:grpSpPr>
          <p:sp>
            <p:nvSpPr>
              <p:cNvPr id="16394" name="Rectangle 5" descr="浅色上对角线"/>
              <p:cNvSpPr/>
              <p:nvPr/>
            </p:nvSpPr>
            <p:spPr>
              <a:xfrm>
                <a:off x="2769" y="1880"/>
                <a:ext cx="317" cy="725"/>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6395" name="Oval 6"/>
              <p:cNvSpPr>
                <a:spLocks noChangeAspect="1"/>
              </p:cNvSpPr>
              <p:nvPr/>
            </p:nvSpPr>
            <p:spPr>
              <a:xfrm>
                <a:off x="1034" y="1995"/>
                <a:ext cx="499" cy="499"/>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6396" name="Rectangle 7"/>
              <p:cNvSpPr/>
              <p:nvPr/>
            </p:nvSpPr>
            <p:spPr>
              <a:xfrm>
                <a:off x="2768" y="1401"/>
                <a:ext cx="385" cy="1678"/>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6397" name="Line 8"/>
              <p:cNvSpPr>
                <a:spLocks noChangeAspect="1"/>
              </p:cNvSpPr>
              <p:nvPr/>
            </p:nvSpPr>
            <p:spPr>
              <a:xfrm>
                <a:off x="2711" y="1505"/>
                <a:ext cx="490" cy="1"/>
              </a:xfrm>
              <a:prstGeom prst="line">
                <a:avLst/>
              </a:prstGeom>
              <a:ln w="12700" cap="flat" cmpd="sng">
                <a:solidFill>
                  <a:srgbClr val="FF0000"/>
                </a:solidFill>
                <a:prstDash val="lgDashDot"/>
                <a:headEnd type="none" w="sm" len="med"/>
                <a:tailEnd type="none" w="sm" len="med"/>
              </a:ln>
            </p:spPr>
          </p:sp>
          <p:sp>
            <p:nvSpPr>
              <p:cNvPr id="16398" name="Line 9"/>
              <p:cNvSpPr>
                <a:spLocks noChangeAspect="1"/>
              </p:cNvSpPr>
              <p:nvPr/>
            </p:nvSpPr>
            <p:spPr>
              <a:xfrm>
                <a:off x="2711" y="2979"/>
                <a:ext cx="467" cy="1"/>
              </a:xfrm>
              <a:prstGeom prst="line">
                <a:avLst/>
              </a:prstGeom>
              <a:ln w="12700" cap="flat" cmpd="sng">
                <a:solidFill>
                  <a:srgbClr val="FF0000"/>
                </a:solidFill>
                <a:prstDash val="lgDashDot"/>
                <a:headEnd type="none" w="sm" len="med"/>
                <a:tailEnd type="none" w="sm" len="med"/>
              </a:ln>
            </p:spPr>
          </p:sp>
          <p:grpSp>
            <p:nvGrpSpPr>
              <p:cNvPr id="16399" name="Group 10"/>
              <p:cNvGrpSpPr>
                <a:grpSpLocks noChangeAspect="1"/>
              </p:cNvGrpSpPr>
              <p:nvPr/>
            </p:nvGrpSpPr>
            <p:grpSpPr>
              <a:xfrm>
                <a:off x="1068" y="1979"/>
                <a:ext cx="435" cy="481"/>
                <a:chOff x="4420" y="2099"/>
                <a:chExt cx="544" cy="601"/>
              </a:xfrm>
            </p:grpSpPr>
            <p:sp>
              <p:nvSpPr>
                <p:cNvPr id="16421" name="Oval 11"/>
                <p:cNvSpPr>
                  <a:spLocks noChangeAspect="1"/>
                </p:cNvSpPr>
                <p:nvPr/>
              </p:nvSpPr>
              <p:spPr>
                <a:xfrm>
                  <a:off x="4420" y="2156"/>
                  <a:ext cx="544" cy="544"/>
                </a:xfrm>
                <a:prstGeom prst="ellipse">
                  <a:avLst/>
                </a:prstGeom>
                <a:solidFill>
                  <a:schemeClr val="bg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6422" name="Rectangle 12"/>
                <p:cNvSpPr>
                  <a:spLocks noChangeAspect="1"/>
                </p:cNvSpPr>
                <p:nvPr/>
              </p:nvSpPr>
              <p:spPr>
                <a:xfrm>
                  <a:off x="4600" y="2099"/>
                  <a:ext cx="181" cy="136"/>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6423" name="Line 13"/>
                <p:cNvSpPr>
                  <a:spLocks noChangeAspect="1"/>
                </p:cNvSpPr>
                <p:nvPr/>
              </p:nvSpPr>
              <p:spPr>
                <a:xfrm>
                  <a:off x="4612" y="2177"/>
                  <a:ext cx="0" cy="91"/>
                </a:xfrm>
                <a:prstGeom prst="line">
                  <a:avLst/>
                </a:prstGeom>
                <a:ln w="57150" cap="flat" cmpd="sng">
                  <a:solidFill>
                    <a:schemeClr val="bg1"/>
                  </a:solidFill>
                  <a:prstDash val="solid"/>
                  <a:headEnd type="none" w="sm" len="med"/>
                  <a:tailEnd type="none" w="sm" len="med"/>
                </a:ln>
              </p:spPr>
            </p:sp>
            <p:sp>
              <p:nvSpPr>
                <p:cNvPr id="16424" name="Line 14"/>
                <p:cNvSpPr>
                  <a:spLocks noChangeAspect="1"/>
                </p:cNvSpPr>
                <p:nvPr/>
              </p:nvSpPr>
              <p:spPr>
                <a:xfrm>
                  <a:off x="4767" y="2176"/>
                  <a:ext cx="0" cy="91"/>
                </a:xfrm>
                <a:prstGeom prst="line">
                  <a:avLst/>
                </a:prstGeom>
                <a:ln w="57150" cap="flat" cmpd="sng">
                  <a:solidFill>
                    <a:schemeClr val="bg1"/>
                  </a:solidFill>
                  <a:prstDash val="solid"/>
                  <a:headEnd type="none" w="sm" len="med"/>
                  <a:tailEnd type="none" w="sm" len="med"/>
                </a:ln>
              </p:spPr>
            </p:sp>
            <p:sp>
              <p:nvSpPr>
                <p:cNvPr id="16425" name="Rectangle 15"/>
                <p:cNvSpPr>
                  <a:spLocks noChangeAspect="1"/>
                </p:cNvSpPr>
                <p:nvPr/>
              </p:nvSpPr>
              <p:spPr>
                <a:xfrm>
                  <a:off x="4618" y="2160"/>
                  <a:ext cx="136" cy="9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6400" name="Rectangle 16" descr="浅色上对角线"/>
              <p:cNvSpPr/>
              <p:nvPr/>
            </p:nvSpPr>
            <p:spPr>
              <a:xfrm>
                <a:off x="2768" y="1614"/>
                <a:ext cx="383" cy="381"/>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6401" name="Rectangle 17"/>
              <p:cNvSpPr/>
              <p:nvPr/>
            </p:nvSpPr>
            <p:spPr>
              <a:xfrm>
                <a:off x="2766" y="1885"/>
                <a:ext cx="544" cy="63"/>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6402" name="Oval 18"/>
              <p:cNvSpPr/>
              <p:nvPr/>
            </p:nvSpPr>
            <p:spPr>
              <a:xfrm>
                <a:off x="920" y="1880"/>
                <a:ext cx="725" cy="725"/>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6403" name="Group 19"/>
              <p:cNvGrpSpPr/>
              <p:nvPr/>
            </p:nvGrpSpPr>
            <p:grpSpPr>
              <a:xfrm>
                <a:off x="444" y="1100"/>
                <a:ext cx="1676" cy="2286"/>
                <a:chOff x="444" y="1100"/>
                <a:chExt cx="1676" cy="2286"/>
              </a:xfrm>
            </p:grpSpPr>
            <p:sp>
              <p:nvSpPr>
                <p:cNvPr id="16418" name="Oval 20"/>
                <p:cNvSpPr>
                  <a:spLocks noChangeAspect="1"/>
                </p:cNvSpPr>
                <p:nvPr/>
              </p:nvSpPr>
              <p:spPr>
                <a:xfrm>
                  <a:off x="543" y="1477"/>
                  <a:ext cx="1476" cy="1476"/>
                </a:xfrm>
                <a:prstGeom prst="ellipse">
                  <a:avLst/>
                </a:prstGeom>
                <a:noFill/>
                <a:ln w="12700" cap="flat" cmpd="sng">
                  <a:solidFill>
                    <a:srgbClr val="FF0000"/>
                  </a:solidFill>
                  <a:prstDash val="lgDashDot"/>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6419" name="Oval 21"/>
                <p:cNvSpPr>
                  <a:spLocks noChangeAspect="1"/>
                </p:cNvSpPr>
                <p:nvPr/>
              </p:nvSpPr>
              <p:spPr>
                <a:xfrm>
                  <a:off x="444" y="1375"/>
                  <a:ext cx="1676" cy="1677"/>
                </a:xfrm>
                <a:prstGeom prst="ellipse">
                  <a:avLst/>
                </a:prstGeom>
                <a:noFill/>
                <a:ln w="28575" cap="flat" cmpd="sng">
                  <a:solidFill>
                    <a:srgbClr val="0033CC"/>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6420" name="Line 22"/>
                <p:cNvSpPr>
                  <a:spLocks noChangeAspect="1"/>
                </p:cNvSpPr>
                <p:nvPr/>
              </p:nvSpPr>
              <p:spPr>
                <a:xfrm>
                  <a:off x="1284" y="1100"/>
                  <a:ext cx="0" cy="2286"/>
                </a:xfrm>
                <a:prstGeom prst="line">
                  <a:avLst/>
                </a:prstGeom>
                <a:ln w="9525" cap="flat" cmpd="sng">
                  <a:solidFill>
                    <a:schemeClr val="tx1"/>
                  </a:solidFill>
                  <a:prstDash val="lgDashDot"/>
                  <a:headEnd type="none" w="sm" len="med"/>
                  <a:tailEnd type="none" w="sm" len="med"/>
                </a:ln>
              </p:spPr>
            </p:sp>
          </p:grpSp>
          <p:sp>
            <p:nvSpPr>
              <p:cNvPr id="16404" name="Rectangle 23"/>
              <p:cNvSpPr/>
              <p:nvPr/>
            </p:nvSpPr>
            <p:spPr>
              <a:xfrm>
                <a:off x="2768" y="1945"/>
                <a:ext cx="544" cy="594"/>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6405" name="Line 24"/>
              <p:cNvSpPr>
                <a:spLocks noChangeAspect="1"/>
              </p:cNvSpPr>
              <p:nvPr/>
            </p:nvSpPr>
            <p:spPr>
              <a:xfrm>
                <a:off x="204" y="2243"/>
                <a:ext cx="3627" cy="2"/>
              </a:xfrm>
              <a:prstGeom prst="line">
                <a:avLst/>
              </a:prstGeom>
              <a:ln w="9525" cap="flat" cmpd="sng">
                <a:solidFill>
                  <a:schemeClr val="tx1"/>
                </a:solidFill>
                <a:prstDash val="lgDashDot"/>
                <a:headEnd type="none" w="sm" len="med"/>
                <a:tailEnd type="none" w="sm" len="med"/>
              </a:ln>
            </p:spPr>
          </p:sp>
          <p:sp>
            <p:nvSpPr>
              <p:cNvPr id="16406" name="Line 25"/>
              <p:cNvSpPr/>
              <p:nvPr/>
            </p:nvSpPr>
            <p:spPr>
              <a:xfrm flipH="1">
                <a:off x="3268" y="1899"/>
                <a:ext cx="46" cy="45"/>
              </a:xfrm>
              <a:prstGeom prst="line">
                <a:avLst/>
              </a:prstGeom>
              <a:ln w="38100" cap="flat" cmpd="sng">
                <a:solidFill>
                  <a:schemeClr val="tx1"/>
                </a:solidFill>
                <a:prstDash val="solid"/>
                <a:headEnd type="none" w="sm" len="med"/>
                <a:tailEnd type="none" w="sm" len="med"/>
              </a:ln>
            </p:spPr>
          </p:sp>
          <p:sp>
            <p:nvSpPr>
              <p:cNvPr id="16407" name="Freeform 26"/>
              <p:cNvSpPr/>
              <p:nvPr/>
            </p:nvSpPr>
            <p:spPr>
              <a:xfrm>
                <a:off x="3253" y="1924"/>
                <a:ext cx="46" cy="46"/>
              </a:xfrm>
              <a:custGeom>
                <a:avLst/>
                <a:gdLst>
                  <a:gd name="txL" fmla="*/ 0 w 46"/>
                  <a:gd name="txT" fmla="*/ 0 h 46"/>
                  <a:gd name="txR" fmla="*/ 46 w 46"/>
                  <a:gd name="txB" fmla="*/ 46 h 46"/>
                </a:gdLst>
                <a:ahLst/>
                <a:cxnLst>
                  <a:cxn ang="0">
                    <a:pos x="0" y="46"/>
                  </a:cxn>
                  <a:cxn ang="0">
                    <a:pos x="46" y="0"/>
                  </a:cxn>
                  <a:cxn ang="0">
                    <a:pos x="46" y="46"/>
                  </a:cxn>
                  <a:cxn ang="0">
                    <a:pos x="0" y="46"/>
                  </a:cxn>
                </a:cxnLst>
                <a:rect l="txL" t="txT" r="txR" b="txB"/>
                <a:pathLst>
                  <a:path w="46" h="46">
                    <a:moveTo>
                      <a:pt x="0" y="46"/>
                    </a:moveTo>
                    <a:lnTo>
                      <a:pt x="46" y="0"/>
                    </a:lnTo>
                    <a:lnTo>
                      <a:pt x="46" y="46"/>
                    </a:lnTo>
                    <a:lnTo>
                      <a:pt x="0" y="46"/>
                    </a:lnTo>
                    <a:close/>
                  </a:path>
                </a:pathLst>
              </a:custGeom>
              <a:solidFill>
                <a:schemeClr val="bg1">
                  <a:alpha val="100000"/>
                </a:schemeClr>
              </a:solidFill>
              <a:ln w="9525" cap="flat" cmpd="sng">
                <a:solidFill>
                  <a:schemeClr val="bg1">
                    <a:alpha val="100000"/>
                  </a:schemeClr>
                </a:solidFill>
                <a:prstDash val="solid"/>
                <a:round/>
                <a:headEnd type="none" w="sm" len="med"/>
                <a:tailEnd type="none" w="sm" len="med"/>
              </a:ln>
            </p:spPr>
            <p:txBody>
              <a:bodyPr/>
              <a:lstStyle/>
              <a:p>
                <a:endParaRPr lang="zh-CN" altLang="en-US"/>
              </a:p>
            </p:txBody>
          </p:sp>
          <p:sp>
            <p:nvSpPr>
              <p:cNvPr id="16408" name="Freeform 27"/>
              <p:cNvSpPr/>
              <p:nvPr/>
            </p:nvSpPr>
            <p:spPr>
              <a:xfrm>
                <a:off x="2768" y="2251"/>
                <a:ext cx="542" cy="431"/>
              </a:xfrm>
              <a:custGeom>
                <a:avLst/>
                <a:gdLst>
                  <a:gd name="txL" fmla="*/ 0 w 316"/>
                  <a:gd name="txT" fmla="*/ 0 h 321"/>
                  <a:gd name="txR" fmla="*/ 316 w 316"/>
                  <a:gd name="txB" fmla="*/ 321 h 321"/>
                </a:gdLst>
                <a:ahLst/>
                <a:cxnLst>
                  <a:cxn ang="0">
                    <a:pos x="0" y="579"/>
                  </a:cxn>
                  <a:cxn ang="0">
                    <a:pos x="160" y="420"/>
                  </a:cxn>
                  <a:cxn ang="0">
                    <a:pos x="268" y="336"/>
                  </a:cxn>
                  <a:cxn ang="0">
                    <a:pos x="432" y="204"/>
                  </a:cxn>
                  <a:cxn ang="0">
                    <a:pos x="568" y="122"/>
                  </a:cxn>
                  <a:cxn ang="0">
                    <a:pos x="629" y="98"/>
                  </a:cxn>
                  <a:cxn ang="0">
                    <a:pos x="662" y="85"/>
                  </a:cxn>
                  <a:cxn ang="0">
                    <a:pos x="724" y="58"/>
                  </a:cxn>
                  <a:cxn ang="0">
                    <a:pos x="822" y="26"/>
                  </a:cxn>
                  <a:cxn ang="0">
                    <a:pos x="864" y="15"/>
                  </a:cxn>
                  <a:cxn ang="0">
                    <a:pos x="930" y="0"/>
                  </a:cxn>
                </a:cxnLst>
                <a:rect l="txL" t="txT" r="txR" b="txB"/>
                <a:pathLst>
                  <a:path w="316" h="321">
                    <a:moveTo>
                      <a:pt x="0" y="321"/>
                    </a:moveTo>
                    <a:cubicBezTo>
                      <a:pt x="5" y="289"/>
                      <a:pt x="33" y="255"/>
                      <a:pt x="54" y="233"/>
                    </a:cubicBezTo>
                    <a:cubicBezTo>
                      <a:pt x="68" y="218"/>
                      <a:pt x="78" y="201"/>
                      <a:pt x="91" y="186"/>
                    </a:cubicBezTo>
                    <a:cubicBezTo>
                      <a:pt x="111" y="163"/>
                      <a:pt x="131" y="140"/>
                      <a:pt x="147" y="113"/>
                    </a:cubicBezTo>
                    <a:cubicBezTo>
                      <a:pt x="157" y="96"/>
                      <a:pt x="177" y="80"/>
                      <a:pt x="193" y="68"/>
                    </a:cubicBezTo>
                    <a:cubicBezTo>
                      <a:pt x="200" y="63"/>
                      <a:pt x="207" y="58"/>
                      <a:pt x="214" y="54"/>
                    </a:cubicBezTo>
                    <a:cubicBezTo>
                      <a:pt x="218" y="52"/>
                      <a:pt x="225" y="47"/>
                      <a:pt x="225" y="47"/>
                    </a:cubicBezTo>
                    <a:cubicBezTo>
                      <a:pt x="230" y="40"/>
                      <a:pt x="238" y="33"/>
                      <a:pt x="246" y="32"/>
                    </a:cubicBezTo>
                    <a:cubicBezTo>
                      <a:pt x="258" y="26"/>
                      <a:pt x="265" y="17"/>
                      <a:pt x="279" y="14"/>
                    </a:cubicBezTo>
                    <a:cubicBezTo>
                      <a:pt x="284" y="10"/>
                      <a:pt x="288" y="9"/>
                      <a:pt x="294" y="8"/>
                    </a:cubicBezTo>
                    <a:cubicBezTo>
                      <a:pt x="301" y="5"/>
                      <a:pt x="310" y="4"/>
                      <a:pt x="316" y="0"/>
                    </a:cubicBezTo>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16409" name="Freeform 28" descr="浅色上对角线"/>
              <p:cNvSpPr/>
              <p:nvPr/>
            </p:nvSpPr>
            <p:spPr>
              <a:xfrm>
                <a:off x="2774" y="2498"/>
                <a:ext cx="157" cy="180"/>
              </a:xfrm>
              <a:custGeom>
                <a:avLst/>
                <a:gdLst>
                  <a:gd name="txL" fmla="*/ 0 w 157"/>
                  <a:gd name="txT" fmla="*/ 0 h 180"/>
                  <a:gd name="txR" fmla="*/ 157 w 157"/>
                  <a:gd name="txB" fmla="*/ 180 h 180"/>
                </a:gdLst>
                <a:ahLst/>
                <a:cxnLst>
                  <a:cxn ang="0">
                    <a:pos x="21" y="0"/>
                  </a:cxn>
                  <a:cxn ang="0">
                    <a:pos x="157" y="0"/>
                  </a:cxn>
                  <a:cxn ang="0">
                    <a:pos x="136" y="12"/>
                  </a:cxn>
                  <a:cxn ang="0">
                    <a:pos x="112" y="41"/>
                  </a:cxn>
                  <a:cxn ang="0">
                    <a:pos x="103" y="51"/>
                  </a:cxn>
                  <a:cxn ang="0">
                    <a:pos x="88" y="65"/>
                  </a:cxn>
                  <a:cxn ang="0">
                    <a:pos x="51" y="117"/>
                  </a:cxn>
                  <a:cxn ang="0">
                    <a:pos x="30" y="146"/>
                  </a:cxn>
                  <a:cxn ang="0">
                    <a:pos x="10" y="170"/>
                  </a:cxn>
                  <a:cxn ang="0">
                    <a:pos x="0" y="180"/>
                  </a:cxn>
                  <a:cxn ang="0">
                    <a:pos x="0" y="0"/>
                  </a:cxn>
                  <a:cxn ang="0">
                    <a:pos x="21" y="0"/>
                  </a:cxn>
                </a:cxnLst>
                <a:rect l="txL" t="txT" r="txR" b="txB"/>
                <a:pathLst>
                  <a:path w="157" h="180">
                    <a:moveTo>
                      <a:pt x="21" y="0"/>
                    </a:moveTo>
                    <a:lnTo>
                      <a:pt x="157" y="0"/>
                    </a:lnTo>
                    <a:cubicBezTo>
                      <a:pt x="147" y="4"/>
                      <a:pt x="144" y="7"/>
                      <a:pt x="136" y="12"/>
                    </a:cubicBezTo>
                    <a:cubicBezTo>
                      <a:pt x="130" y="21"/>
                      <a:pt x="121" y="35"/>
                      <a:pt x="112" y="41"/>
                    </a:cubicBezTo>
                    <a:cubicBezTo>
                      <a:pt x="108" y="47"/>
                      <a:pt x="110" y="50"/>
                      <a:pt x="103" y="51"/>
                    </a:cubicBezTo>
                    <a:cubicBezTo>
                      <a:pt x="97" y="56"/>
                      <a:pt x="96" y="62"/>
                      <a:pt x="88" y="65"/>
                    </a:cubicBezTo>
                    <a:cubicBezTo>
                      <a:pt x="77" y="80"/>
                      <a:pt x="67" y="105"/>
                      <a:pt x="51" y="117"/>
                    </a:cubicBezTo>
                    <a:cubicBezTo>
                      <a:pt x="48" y="126"/>
                      <a:pt x="38" y="140"/>
                      <a:pt x="30" y="146"/>
                    </a:cubicBezTo>
                    <a:cubicBezTo>
                      <a:pt x="26" y="154"/>
                      <a:pt x="18" y="165"/>
                      <a:pt x="10" y="170"/>
                    </a:cubicBezTo>
                    <a:cubicBezTo>
                      <a:pt x="2" y="180"/>
                      <a:pt x="7" y="178"/>
                      <a:pt x="0" y="180"/>
                    </a:cubicBezTo>
                    <a:lnTo>
                      <a:pt x="0" y="0"/>
                    </a:lnTo>
                    <a:lnTo>
                      <a:pt x="21" y="0"/>
                    </a:lnTo>
                    <a:close/>
                  </a:path>
                </a:pathLst>
              </a:custGeom>
              <a:pattFill prst="ltUpDiag">
                <a:fgClr>
                  <a:schemeClr val="accent1">
                    <a:alpha val="100000"/>
                  </a:schemeClr>
                </a:fgClr>
                <a:bgClr>
                  <a:schemeClr val="bg1">
                    <a:alpha val="100000"/>
                  </a:schemeClr>
                </a:bgClr>
              </a:patt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16410" name="Line 29"/>
              <p:cNvSpPr>
                <a:spLocks noChangeAspect="1"/>
              </p:cNvSpPr>
              <p:nvPr/>
            </p:nvSpPr>
            <p:spPr>
              <a:xfrm flipV="1">
                <a:off x="2776" y="2604"/>
                <a:ext cx="372" cy="205"/>
              </a:xfrm>
              <a:prstGeom prst="line">
                <a:avLst/>
              </a:prstGeom>
              <a:ln w="9525" cap="flat" cmpd="sng">
                <a:solidFill>
                  <a:schemeClr val="tx1"/>
                </a:solidFill>
                <a:prstDash val="solid"/>
                <a:headEnd type="none" w="sm" len="med"/>
                <a:tailEnd type="none" w="sm" len="med"/>
              </a:ln>
            </p:spPr>
          </p:sp>
          <p:sp>
            <p:nvSpPr>
              <p:cNvPr id="16411" name="Line 30"/>
              <p:cNvSpPr>
                <a:spLocks noChangeAspect="1"/>
              </p:cNvSpPr>
              <p:nvPr/>
            </p:nvSpPr>
            <p:spPr>
              <a:xfrm flipV="1">
                <a:off x="2773" y="2674"/>
                <a:ext cx="372" cy="205"/>
              </a:xfrm>
              <a:prstGeom prst="line">
                <a:avLst/>
              </a:prstGeom>
              <a:ln w="9525" cap="flat" cmpd="sng">
                <a:solidFill>
                  <a:schemeClr val="tx1"/>
                </a:solidFill>
                <a:prstDash val="solid"/>
                <a:headEnd type="none" w="sm" len="med"/>
                <a:tailEnd type="none" w="sm" len="med"/>
              </a:ln>
            </p:spPr>
          </p:sp>
          <p:sp>
            <p:nvSpPr>
              <p:cNvPr id="16412" name="Line 31"/>
              <p:cNvSpPr>
                <a:spLocks noChangeAspect="1"/>
              </p:cNvSpPr>
              <p:nvPr/>
            </p:nvSpPr>
            <p:spPr>
              <a:xfrm flipV="1">
                <a:off x="2774" y="2580"/>
                <a:ext cx="657" cy="362"/>
              </a:xfrm>
              <a:prstGeom prst="line">
                <a:avLst/>
              </a:prstGeom>
              <a:ln w="9525" cap="flat" cmpd="sng">
                <a:solidFill>
                  <a:schemeClr val="tx1"/>
                </a:solidFill>
                <a:prstDash val="solid"/>
                <a:headEnd type="none" w="sm" len="med"/>
                <a:tailEnd type="none" w="sm" len="med"/>
              </a:ln>
            </p:spPr>
          </p:sp>
          <p:sp>
            <p:nvSpPr>
              <p:cNvPr id="16413" name="Line 32"/>
              <p:cNvSpPr/>
              <p:nvPr/>
            </p:nvSpPr>
            <p:spPr>
              <a:xfrm>
                <a:off x="3268" y="1942"/>
                <a:ext cx="0" cy="317"/>
              </a:xfrm>
              <a:prstGeom prst="line">
                <a:avLst/>
              </a:prstGeom>
              <a:ln w="28575" cap="flat" cmpd="sng">
                <a:solidFill>
                  <a:schemeClr val="tx1"/>
                </a:solidFill>
                <a:prstDash val="solid"/>
                <a:headEnd type="none" w="sm" len="med"/>
                <a:tailEnd type="none" w="sm" len="med"/>
              </a:ln>
            </p:spPr>
          </p:sp>
          <p:sp>
            <p:nvSpPr>
              <p:cNvPr id="16414" name="Line 33"/>
              <p:cNvSpPr/>
              <p:nvPr/>
            </p:nvSpPr>
            <p:spPr>
              <a:xfrm flipV="1">
                <a:off x="3152" y="2310"/>
                <a:ext cx="0" cy="272"/>
              </a:xfrm>
              <a:prstGeom prst="line">
                <a:avLst/>
              </a:prstGeom>
              <a:ln w="28575" cap="flat" cmpd="sng">
                <a:solidFill>
                  <a:schemeClr val="tx1"/>
                </a:solidFill>
                <a:prstDash val="solid"/>
                <a:headEnd type="none" w="sm" len="med"/>
                <a:tailEnd type="none" w="sm" len="med"/>
              </a:ln>
            </p:spPr>
          </p:sp>
          <p:sp>
            <p:nvSpPr>
              <p:cNvPr id="16415" name="Line 34"/>
              <p:cNvSpPr/>
              <p:nvPr/>
            </p:nvSpPr>
            <p:spPr>
              <a:xfrm>
                <a:off x="2773" y="2946"/>
                <a:ext cx="1044" cy="0"/>
              </a:xfrm>
              <a:prstGeom prst="line">
                <a:avLst/>
              </a:prstGeom>
              <a:ln w="9525" cap="flat" cmpd="sng">
                <a:solidFill>
                  <a:schemeClr val="tx1"/>
                </a:solidFill>
                <a:prstDash val="solid"/>
                <a:headEnd type="none" w="sm" len="med"/>
                <a:tailEnd type="none" w="sm" len="med"/>
              </a:ln>
            </p:spPr>
          </p:sp>
          <p:sp>
            <p:nvSpPr>
              <p:cNvPr id="16416" name="Arc 35"/>
              <p:cNvSpPr/>
              <p:nvPr/>
            </p:nvSpPr>
            <p:spPr>
              <a:xfrm rot="1990421">
                <a:off x="3152" y="2732"/>
                <a:ext cx="181" cy="181"/>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FF0000">
                    <a:alpha val="100000"/>
                  </a:srgbClr>
                </a:solidFill>
                <a:prstDash val="solid"/>
                <a:round/>
                <a:headEnd type="triangle" w="med" len="med"/>
                <a:tailEnd type="triangle" w="med" len="med"/>
              </a:ln>
            </p:spPr>
            <p:txBody>
              <a:bodyPr/>
              <a:lstStyle/>
              <a:p>
                <a:endParaRPr lang="zh-CN" altLang="en-US"/>
              </a:p>
            </p:txBody>
          </p:sp>
          <p:sp>
            <p:nvSpPr>
              <p:cNvPr id="16417" name="Text Box 36"/>
              <p:cNvSpPr txBox="1"/>
              <p:nvPr/>
            </p:nvSpPr>
            <p:spPr>
              <a:xfrm>
                <a:off x="3219" y="2659"/>
                <a:ext cx="273" cy="212"/>
              </a:xfrm>
              <a:prstGeom prst="rect">
                <a:avLst/>
              </a:prstGeom>
              <a:noFill/>
              <a:ln w="9525">
                <a:noFill/>
              </a:ln>
            </p:spPr>
            <p:txBody>
              <a:bodyPr>
                <a:spAutoFit/>
              </a:bodyPr>
              <a:lstStyle/>
              <a:p>
                <a:pPr>
                  <a:spcBef>
                    <a:spcPct val="50000"/>
                  </a:spcBef>
                </a:pPr>
                <a:r>
                  <a:rPr lang="en-US" altLang="zh-CN" sz="1600" b="0" dirty="0">
                    <a:solidFill>
                      <a:srgbClr val="FF3300"/>
                    </a:solidFill>
                    <a:latin typeface="Bookman Old Style" panose="02050604050505020204" pitchFamily="18" charset="0"/>
                    <a:ea typeface="宋体" panose="02010600030101010101" pitchFamily="2" charset="-122"/>
                  </a:rPr>
                  <a:t>β</a:t>
                </a:r>
              </a:p>
            </p:txBody>
          </p:sp>
        </p:grpSp>
        <p:sp>
          <p:nvSpPr>
            <p:cNvPr id="16393" name="Line 37"/>
            <p:cNvSpPr/>
            <p:nvPr/>
          </p:nvSpPr>
          <p:spPr>
            <a:xfrm>
              <a:off x="3538" y="2499"/>
              <a:ext cx="159" cy="0"/>
            </a:xfrm>
            <a:prstGeom prst="line">
              <a:avLst/>
            </a:prstGeom>
            <a:ln w="28575" cap="flat" cmpd="sng">
              <a:solidFill>
                <a:schemeClr val="tx1"/>
              </a:solidFill>
              <a:prstDash val="solid"/>
              <a:headEnd type="none" w="sm" len="med"/>
              <a:tailEnd type="none" w="sm" len="med"/>
            </a:ln>
          </p:spPr>
        </p:sp>
      </p:grpSp>
      <p:sp>
        <p:nvSpPr>
          <p:cNvPr id="16391" name="Rectangle 39"/>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14.1.2 </a:t>
            </a:r>
            <a:r>
              <a:rPr lang="zh-CN" altLang="en-US" i="0" dirty="0">
                <a:solidFill>
                  <a:srgbClr val="000066"/>
                </a:solidFill>
                <a:latin typeface="仿宋_GB2312" pitchFamily="49" charset="-122"/>
                <a:ea typeface="仿宋_GB2312" pitchFamily="49" charset="-122"/>
              </a:rPr>
              <a:t>斜齿圆柱齿轮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斜齿圆柱齿轮的画法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EC9CCCCA-B8C1-49FE-8198-CAE0D025F4C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4"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14</a:t>
            </a:fld>
            <a:endParaRPr lang="en-US" altLang="zh-CN" sz="1400" b="0" i="0" dirty="0">
              <a:ea typeface="宋体" panose="02010600030101010101" pitchFamily="2" charset="-122"/>
            </a:endParaRPr>
          </a:p>
        </p:txBody>
      </p:sp>
      <p:sp>
        <p:nvSpPr>
          <p:cNvPr id="17413" name="Text Box 2"/>
          <p:cNvSpPr txBox="1"/>
          <p:nvPr/>
        </p:nvSpPr>
        <p:spPr>
          <a:xfrm>
            <a:off x="179388" y="646113"/>
            <a:ext cx="4316412" cy="528637"/>
          </a:xfrm>
          <a:prstGeom prst="rect">
            <a:avLst/>
          </a:prstGeom>
          <a:solidFill>
            <a:schemeClr val="hlink"/>
          </a:solidFill>
          <a:ln w="9525" cap="flat" cmpd="sng">
            <a:solidFill>
              <a:schemeClr val="accent1"/>
            </a:solidFill>
            <a:prstDash val="solid"/>
            <a:miter/>
            <a:headEnd type="none" w="sm" len="med"/>
            <a:tailEnd type="none" w="sm" len="med"/>
          </a:ln>
        </p:spPr>
        <p:txBody>
          <a:bodyPr>
            <a:spAutoFit/>
          </a:bodyPr>
          <a:lstStyle/>
          <a:p>
            <a:pPr>
              <a:spcBef>
                <a:spcPct val="50000"/>
              </a:spcBef>
            </a:pPr>
            <a:r>
              <a:rPr lang="zh-CN" altLang="en-US" sz="2800" i="0" dirty="0">
                <a:solidFill>
                  <a:schemeClr val="bg1"/>
                </a:solidFill>
                <a:latin typeface="仿宋_GB2312" pitchFamily="49" charset="-122"/>
                <a:ea typeface="仿宋_GB2312" pitchFamily="49" charset="-122"/>
              </a:rPr>
              <a:t>斜齿圆柱齿轮的啮合画法</a:t>
            </a:r>
          </a:p>
        </p:txBody>
      </p:sp>
      <p:grpSp>
        <p:nvGrpSpPr>
          <p:cNvPr id="2" name="Group 3"/>
          <p:cNvGrpSpPr/>
          <p:nvPr/>
        </p:nvGrpSpPr>
        <p:grpSpPr>
          <a:xfrm>
            <a:off x="973138" y="838200"/>
            <a:ext cx="6407150" cy="5327650"/>
            <a:chOff x="613" y="528"/>
            <a:chExt cx="4036" cy="3356"/>
          </a:xfrm>
        </p:grpSpPr>
        <p:grpSp>
          <p:nvGrpSpPr>
            <p:cNvPr id="17416" name="Group 4"/>
            <p:cNvGrpSpPr/>
            <p:nvPr/>
          </p:nvGrpSpPr>
          <p:grpSpPr>
            <a:xfrm>
              <a:off x="613" y="528"/>
              <a:ext cx="2267" cy="3356"/>
              <a:chOff x="68" y="482"/>
              <a:chExt cx="2267" cy="3356"/>
            </a:xfrm>
          </p:grpSpPr>
          <p:grpSp>
            <p:nvGrpSpPr>
              <p:cNvPr id="17451" name="Group 5"/>
              <p:cNvGrpSpPr/>
              <p:nvPr/>
            </p:nvGrpSpPr>
            <p:grpSpPr>
              <a:xfrm>
                <a:off x="310" y="2024"/>
                <a:ext cx="1829" cy="1814"/>
                <a:chOff x="310" y="2024"/>
                <a:chExt cx="1829" cy="1814"/>
              </a:xfrm>
            </p:grpSpPr>
            <p:sp>
              <p:nvSpPr>
                <p:cNvPr id="17464" name="Line 6"/>
                <p:cNvSpPr>
                  <a:spLocks noChangeAspect="1"/>
                </p:cNvSpPr>
                <p:nvPr/>
              </p:nvSpPr>
              <p:spPr>
                <a:xfrm rot="5400000">
                  <a:off x="318" y="2931"/>
                  <a:ext cx="1814" cy="0"/>
                </a:xfrm>
                <a:prstGeom prst="line">
                  <a:avLst/>
                </a:prstGeom>
                <a:ln w="9525" cap="flat" cmpd="sng">
                  <a:solidFill>
                    <a:schemeClr val="tx1"/>
                  </a:solidFill>
                  <a:prstDash val="lgDashDot"/>
                  <a:headEnd type="none" w="sm" len="med"/>
                  <a:tailEnd type="none" w="sm" len="med"/>
                </a:ln>
              </p:spPr>
            </p:sp>
            <p:sp>
              <p:nvSpPr>
                <p:cNvPr id="17465" name="Oval 7"/>
                <p:cNvSpPr>
                  <a:spLocks noChangeAspect="1"/>
                </p:cNvSpPr>
                <p:nvPr/>
              </p:nvSpPr>
              <p:spPr>
                <a:xfrm rot="5400000">
                  <a:off x="636" y="2359"/>
                  <a:ext cx="1181" cy="1181"/>
                </a:xfrm>
                <a:prstGeom prst="ellipse">
                  <a:avLst/>
                </a:prstGeom>
                <a:noFill/>
                <a:ln w="12700" cap="flat" cmpd="sng">
                  <a:solidFill>
                    <a:srgbClr val="FF0000"/>
                  </a:solidFill>
                  <a:prstDash val="lgDashDot"/>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66" name="Oval 8"/>
                <p:cNvSpPr>
                  <a:spLocks noChangeAspect="1"/>
                </p:cNvSpPr>
                <p:nvPr/>
              </p:nvSpPr>
              <p:spPr>
                <a:xfrm rot="5400000">
                  <a:off x="555" y="2278"/>
                  <a:ext cx="1342" cy="1341"/>
                </a:xfrm>
                <a:prstGeom prst="ellipse">
                  <a:avLst/>
                </a:prstGeom>
                <a:noFill/>
                <a:ln w="28575" cap="flat" cmpd="sng">
                  <a:solidFill>
                    <a:srgbClr val="0033CC"/>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67" name="Oval 9"/>
                <p:cNvSpPr>
                  <a:spLocks noChangeAspect="1"/>
                </p:cNvSpPr>
                <p:nvPr/>
              </p:nvSpPr>
              <p:spPr>
                <a:xfrm rot="5400000">
                  <a:off x="1053" y="2778"/>
                  <a:ext cx="348" cy="348"/>
                </a:xfrm>
                <a:prstGeom prst="ellipse">
                  <a:avLst/>
                </a:prstGeom>
                <a:noFill/>
                <a:ln w="2857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68" name="Rectangle 10"/>
                <p:cNvSpPr>
                  <a:spLocks noChangeAspect="1"/>
                </p:cNvSpPr>
                <p:nvPr/>
              </p:nvSpPr>
              <p:spPr>
                <a:xfrm rot="5400000">
                  <a:off x="1332" y="2907"/>
                  <a:ext cx="116" cy="87"/>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69" name="Line 11"/>
                <p:cNvSpPr>
                  <a:spLocks noChangeAspect="1"/>
                </p:cNvSpPr>
                <p:nvPr/>
              </p:nvSpPr>
              <p:spPr>
                <a:xfrm rot="5400000">
                  <a:off x="1358" y="2875"/>
                  <a:ext cx="0" cy="58"/>
                </a:xfrm>
                <a:prstGeom prst="line">
                  <a:avLst/>
                </a:prstGeom>
                <a:ln w="57150" cap="flat" cmpd="sng">
                  <a:solidFill>
                    <a:schemeClr val="bg1"/>
                  </a:solidFill>
                  <a:prstDash val="solid"/>
                  <a:headEnd type="none" w="sm" len="med"/>
                  <a:tailEnd type="none" w="sm" len="med"/>
                </a:ln>
              </p:spPr>
            </p:sp>
            <p:sp>
              <p:nvSpPr>
                <p:cNvPr id="17470" name="Line 12"/>
                <p:cNvSpPr>
                  <a:spLocks noChangeAspect="1"/>
                </p:cNvSpPr>
                <p:nvPr/>
              </p:nvSpPr>
              <p:spPr>
                <a:xfrm rot="5400000">
                  <a:off x="1357" y="2970"/>
                  <a:ext cx="0" cy="57"/>
                </a:xfrm>
                <a:prstGeom prst="line">
                  <a:avLst/>
                </a:prstGeom>
                <a:ln w="57150" cap="flat" cmpd="sng">
                  <a:solidFill>
                    <a:schemeClr val="bg1"/>
                  </a:solidFill>
                  <a:prstDash val="solid"/>
                  <a:headEnd type="none" w="sm" len="med"/>
                  <a:tailEnd type="none" w="sm" len="med"/>
                </a:ln>
              </p:spPr>
            </p:sp>
            <p:sp>
              <p:nvSpPr>
                <p:cNvPr id="17471" name="Rectangle 13"/>
                <p:cNvSpPr>
                  <a:spLocks noChangeAspect="1"/>
                </p:cNvSpPr>
                <p:nvPr/>
              </p:nvSpPr>
              <p:spPr>
                <a:xfrm rot="5400000">
                  <a:off x="1311" y="2920"/>
                  <a:ext cx="87" cy="5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72" name="Line 14"/>
                <p:cNvSpPr>
                  <a:spLocks noChangeAspect="1"/>
                </p:cNvSpPr>
                <p:nvPr/>
              </p:nvSpPr>
              <p:spPr>
                <a:xfrm rot="5400000">
                  <a:off x="1224" y="2036"/>
                  <a:ext cx="0" cy="1829"/>
                </a:xfrm>
                <a:prstGeom prst="line">
                  <a:avLst/>
                </a:prstGeom>
                <a:ln w="9525" cap="flat" cmpd="sng">
                  <a:solidFill>
                    <a:schemeClr val="tx1"/>
                  </a:solidFill>
                  <a:prstDash val="lgDashDot"/>
                  <a:headEnd type="none" w="sm" len="med"/>
                  <a:tailEnd type="none" w="sm" len="med"/>
                </a:ln>
              </p:spPr>
            </p:sp>
          </p:grpSp>
          <p:grpSp>
            <p:nvGrpSpPr>
              <p:cNvPr id="17452" name="Group 15"/>
              <p:cNvGrpSpPr/>
              <p:nvPr/>
            </p:nvGrpSpPr>
            <p:grpSpPr>
              <a:xfrm>
                <a:off x="68" y="482"/>
                <a:ext cx="2267" cy="2286"/>
                <a:chOff x="68" y="482"/>
                <a:chExt cx="2267" cy="2286"/>
              </a:xfrm>
            </p:grpSpPr>
            <p:grpSp>
              <p:nvGrpSpPr>
                <p:cNvPr id="17453" name="Group 16"/>
                <p:cNvGrpSpPr/>
                <p:nvPr/>
              </p:nvGrpSpPr>
              <p:grpSpPr>
                <a:xfrm>
                  <a:off x="68" y="482"/>
                  <a:ext cx="2267" cy="2286"/>
                  <a:chOff x="68" y="482"/>
                  <a:chExt cx="2267" cy="2286"/>
                </a:xfrm>
              </p:grpSpPr>
              <p:sp>
                <p:nvSpPr>
                  <p:cNvPr id="17455" name="Line 17"/>
                  <p:cNvSpPr>
                    <a:spLocks noChangeAspect="1"/>
                  </p:cNvSpPr>
                  <p:nvPr/>
                </p:nvSpPr>
                <p:spPr>
                  <a:xfrm>
                    <a:off x="68" y="1625"/>
                    <a:ext cx="2267" cy="1"/>
                  </a:xfrm>
                  <a:prstGeom prst="line">
                    <a:avLst/>
                  </a:prstGeom>
                  <a:ln w="9525" cap="flat" cmpd="sng">
                    <a:solidFill>
                      <a:schemeClr val="tx1"/>
                    </a:solidFill>
                    <a:prstDash val="lgDashDot"/>
                    <a:headEnd type="none" w="sm" len="med"/>
                    <a:tailEnd type="none" w="sm" len="med"/>
                  </a:ln>
                </p:spPr>
              </p:sp>
              <p:sp>
                <p:nvSpPr>
                  <p:cNvPr id="17456" name="Oval 18"/>
                  <p:cNvSpPr>
                    <a:spLocks noChangeAspect="1"/>
                  </p:cNvSpPr>
                  <p:nvPr/>
                </p:nvSpPr>
                <p:spPr>
                  <a:xfrm>
                    <a:off x="487" y="884"/>
                    <a:ext cx="1476" cy="1476"/>
                  </a:xfrm>
                  <a:prstGeom prst="ellipse">
                    <a:avLst/>
                  </a:prstGeom>
                  <a:noFill/>
                  <a:ln w="12700" cap="flat" cmpd="sng">
                    <a:solidFill>
                      <a:srgbClr val="FF0000"/>
                    </a:solidFill>
                    <a:prstDash val="lgDashDot"/>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57" name="Oval 19"/>
                  <p:cNvSpPr>
                    <a:spLocks noChangeAspect="1"/>
                  </p:cNvSpPr>
                  <p:nvPr/>
                </p:nvSpPr>
                <p:spPr>
                  <a:xfrm>
                    <a:off x="386" y="784"/>
                    <a:ext cx="1676" cy="1677"/>
                  </a:xfrm>
                  <a:prstGeom prst="ellipse">
                    <a:avLst/>
                  </a:prstGeom>
                  <a:noFill/>
                  <a:ln w="28575" cap="flat" cmpd="sng">
                    <a:solidFill>
                      <a:srgbClr val="0033CC"/>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58" name="Oval 20"/>
                  <p:cNvSpPr>
                    <a:spLocks noChangeAspect="1"/>
                  </p:cNvSpPr>
                  <p:nvPr/>
                </p:nvSpPr>
                <p:spPr>
                  <a:xfrm>
                    <a:off x="1010" y="1406"/>
                    <a:ext cx="435" cy="435"/>
                  </a:xfrm>
                  <a:prstGeom prst="ellipse">
                    <a:avLst/>
                  </a:prstGeom>
                  <a:noFill/>
                  <a:ln w="190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59" name="Rectangle 21"/>
                  <p:cNvSpPr>
                    <a:spLocks noChangeAspect="1"/>
                  </p:cNvSpPr>
                  <p:nvPr/>
                </p:nvSpPr>
                <p:spPr>
                  <a:xfrm>
                    <a:off x="1154" y="1363"/>
                    <a:ext cx="145" cy="109"/>
                  </a:xfrm>
                  <a:prstGeom prst="rect">
                    <a:avLst/>
                  </a:prstGeom>
                  <a:solidFill>
                    <a:schemeClr val="bg1"/>
                  </a:solidFill>
                  <a:ln w="190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60" name="Line 22"/>
                  <p:cNvSpPr>
                    <a:spLocks noChangeAspect="1"/>
                  </p:cNvSpPr>
                  <p:nvPr/>
                </p:nvSpPr>
                <p:spPr>
                  <a:xfrm>
                    <a:off x="1168" y="1423"/>
                    <a:ext cx="0" cy="73"/>
                  </a:xfrm>
                  <a:prstGeom prst="line">
                    <a:avLst/>
                  </a:prstGeom>
                  <a:ln w="57150" cap="flat" cmpd="sng">
                    <a:solidFill>
                      <a:schemeClr val="bg1"/>
                    </a:solidFill>
                    <a:prstDash val="solid"/>
                    <a:headEnd type="none" w="sm" len="med"/>
                    <a:tailEnd type="none" w="sm" len="med"/>
                  </a:ln>
                </p:spPr>
              </p:sp>
              <p:sp>
                <p:nvSpPr>
                  <p:cNvPr id="17461" name="Line 23"/>
                  <p:cNvSpPr>
                    <a:spLocks noChangeAspect="1"/>
                  </p:cNvSpPr>
                  <p:nvPr/>
                </p:nvSpPr>
                <p:spPr>
                  <a:xfrm>
                    <a:off x="1287" y="1423"/>
                    <a:ext cx="0" cy="72"/>
                  </a:xfrm>
                  <a:prstGeom prst="line">
                    <a:avLst/>
                  </a:prstGeom>
                  <a:ln w="57150" cap="flat" cmpd="sng">
                    <a:solidFill>
                      <a:schemeClr val="bg1"/>
                    </a:solidFill>
                    <a:prstDash val="solid"/>
                    <a:headEnd type="none" w="sm" len="med"/>
                    <a:tailEnd type="none" w="sm" len="med"/>
                  </a:ln>
                </p:spPr>
              </p:sp>
              <p:sp>
                <p:nvSpPr>
                  <p:cNvPr id="17462" name="Rectangle 24"/>
                  <p:cNvSpPr>
                    <a:spLocks noChangeAspect="1"/>
                  </p:cNvSpPr>
                  <p:nvPr/>
                </p:nvSpPr>
                <p:spPr>
                  <a:xfrm>
                    <a:off x="1170" y="1426"/>
                    <a:ext cx="109" cy="73"/>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63" name="Line 25"/>
                  <p:cNvSpPr>
                    <a:spLocks noChangeAspect="1"/>
                  </p:cNvSpPr>
                  <p:nvPr/>
                </p:nvSpPr>
                <p:spPr>
                  <a:xfrm>
                    <a:off x="1226" y="482"/>
                    <a:ext cx="0" cy="2286"/>
                  </a:xfrm>
                  <a:prstGeom prst="line">
                    <a:avLst/>
                  </a:prstGeom>
                  <a:ln w="9525" cap="flat" cmpd="sng">
                    <a:solidFill>
                      <a:schemeClr val="tx1"/>
                    </a:solidFill>
                    <a:prstDash val="lgDashDot"/>
                    <a:headEnd type="none" w="sm" len="med"/>
                    <a:tailEnd type="none" w="sm" len="med"/>
                  </a:ln>
                </p:spPr>
              </p:sp>
            </p:grpSp>
            <p:sp>
              <p:nvSpPr>
                <p:cNvPr id="17454" name="Oval 26"/>
                <p:cNvSpPr/>
                <p:nvPr/>
              </p:nvSpPr>
              <p:spPr>
                <a:xfrm>
                  <a:off x="863" y="1259"/>
                  <a:ext cx="726" cy="726"/>
                </a:xfrm>
                <a:prstGeom prst="ellipse">
                  <a:avLst/>
                </a:prstGeom>
                <a:noFill/>
                <a:ln w="190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grpSp>
          <p:nvGrpSpPr>
            <p:cNvPr id="17417" name="Group 27"/>
            <p:cNvGrpSpPr/>
            <p:nvPr/>
          </p:nvGrpSpPr>
          <p:grpSpPr>
            <a:xfrm>
              <a:off x="2699" y="827"/>
              <a:ext cx="1950" cy="2837"/>
              <a:chOff x="2109" y="781"/>
              <a:chExt cx="1950" cy="2837"/>
            </a:xfrm>
          </p:grpSpPr>
          <p:sp>
            <p:nvSpPr>
              <p:cNvPr id="17418" name="Rectangle 28"/>
              <p:cNvSpPr/>
              <p:nvPr/>
            </p:nvSpPr>
            <p:spPr>
              <a:xfrm>
                <a:off x="3226" y="1263"/>
                <a:ext cx="627" cy="726"/>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19" name="Rectangle 29"/>
              <p:cNvSpPr>
                <a:spLocks noChangeAspect="1"/>
              </p:cNvSpPr>
              <p:nvPr/>
            </p:nvSpPr>
            <p:spPr>
              <a:xfrm>
                <a:off x="3300" y="781"/>
                <a:ext cx="470" cy="1678"/>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20" name="Line 30"/>
              <p:cNvSpPr>
                <a:spLocks noChangeAspect="1"/>
              </p:cNvSpPr>
              <p:nvPr/>
            </p:nvSpPr>
            <p:spPr>
              <a:xfrm>
                <a:off x="3202" y="885"/>
                <a:ext cx="691" cy="0"/>
              </a:xfrm>
              <a:prstGeom prst="line">
                <a:avLst/>
              </a:prstGeom>
              <a:ln w="12700" cap="flat" cmpd="sng">
                <a:solidFill>
                  <a:srgbClr val="FF0000"/>
                </a:solidFill>
                <a:prstDash val="lgDashDot"/>
                <a:headEnd type="none" w="sm" len="med"/>
                <a:tailEnd type="none" w="sm" len="med"/>
              </a:ln>
            </p:spPr>
          </p:sp>
          <p:sp>
            <p:nvSpPr>
              <p:cNvPr id="17421" name="Line 31"/>
              <p:cNvSpPr>
                <a:spLocks noChangeAspect="1"/>
              </p:cNvSpPr>
              <p:nvPr/>
            </p:nvSpPr>
            <p:spPr>
              <a:xfrm>
                <a:off x="3202" y="2359"/>
                <a:ext cx="691" cy="0"/>
              </a:xfrm>
              <a:prstGeom prst="line">
                <a:avLst/>
              </a:prstGeom>
              <a:ln w="12700" cap="flat" cmpd="sng">
                <a:solidFill>
                  <a:srgbClr val="FF0000"/>
                </a:solidFill>
                <a:prstDash val="lgDashDot"/>
                <a:headEnd type="none" w="sm" len="med"/>
                <a:tailEnd type="none" w="sm" len="med"/>
              </a:ln>
            </p:spPr>
          </p:sp>
          <p:sp>
            <p:nvSpPr>
              <p:cNvPr id="17422" name="Rectangle 32" descr="浅色上对角线"/>
              <p:cNvSpPr/>
              <p:nvPr/>
            </p:nvSpPr>
            <p:spPr>
              <a:xfrm>
                <a:off x="3300" y="1861"/>
                <a:ext cx="467" cy="381"/>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23" name="Rectangle 33" descr="浅色上对角线"/>
              <p:cNvSpPr/>
              <p:nvPr/>
            </p:nvSpPr>
            <p:spPr>
              <a:xfrm>
                <a:off x="3535" y="1309"/>
                <a:ext cx="317" cy="63"/>
              </a:xfrm>
              <a:prstGeom prst="rect">
                <a:avLst/>
              </a:prstGeom>
              <a:pattFill prst="ltUpDiag">
                <a:fgClr>
                  <a:srgbClr val="FFCC66"/>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24" name="Rectangle 34" descr="浅色上对角线"/>
              <p:cNvSpPr/>
              <p:nvPr/>
            </p:nvSpPr>
            <p:spPr>
              <a:xfrm>
                <a:off x="3243" y="1870"/>
                <a:ext cx="588" cy="109"/>
              </a:xfrm>
              <a:prstGeom prst="rect">
                <a:avLst/>
              </a:prstGeom>
              <a:pattFill prst="ltUpDiag">
                <a:fgClr>
                  <a:schemeClr val="accent1"/>
                </a:fgClr>
                <a:bgClr>
                  <a:schemeClr val="bg1"/>
                </a:bgClr>
              </a:pattFill>
              <a:ln w="9525">
                <a:noFill/>
              </a:ln>
            </p:spPr>
            <p:txBody>
              <a:bodyPr wrap="none" anchor="ctr" anchorCtr="0"/>
              <a:lstStyle/>
              <a:p>
                <a:endParaRPr lang="zh-CN" altLang="en-US" dirty="0">
                  <a:latin typeface="Times New Roman" panose="02020603050405020304" pitchFamily="18" charset="0"/>
                </a:endParaRPr>
              </a:p>
            </p:txBody>
          </p:sp>
          <p:sp>
            <p:nvSpPr>
              <p:cNvPr id="17425" name="Rectangle 35"/>
              <p:cNvSpPr/>
              <p:nvPr/>
            </p:nvSpPr>
            <p:spPr>
              <a:xfrm>
                <a:off x="3226" y="1373"/>
                <a:ext cx="619" cy="494"/>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26" name="Rectangle 36"/>
              <p:cNvSpPr/>
              <p:nvPr/>
            </p:nvSpPr>
            <p:spPr>
              <a:xfrm>
                <a:off x="3299" y="2276"/>
                <a:ext cx="470" cy="1342"/>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27" name="Line 37"/>
              <p:cNvSpPr>
                <a:spLocks noChangeAspect="1"/>
              </p:cNvSpPr>
              <p:nvPr/>
            </p:nvSpPr>
            <p:spPr>
              <a:xfrm>
                <a:off x="3209" y="3526"/>
                <a:ext cx="691" cy="0"/>
              </a:xfrm>
              <a:prstGeom prst="line">
                <a:avLst/>
              </a:prstGeom>
              <a:ln w="12700" cap="flat" cmpd="sng">
                <a:solidFill>
                  <a:srgbClr val="FF0000"/>
                </a:solidFill>
                <a:prstDash val="lgDashDot"/>
                <a:headEnd type="none" w="sm" len="med"/>
                <a:tailEnd type="none" w="sm" len="med"/>
              </a:ln>
            </p:spPr>
          </p:sp>
          <p:sp>
            <p:nvSpPr>
              <p:cNvPr id="17428" name="Rectangle 38" descr="浅色上对角线"/>
              <p:cNvSpPr/>
              <p:nvPr/>
            </p:nvSpPr>
            <p:spPr>
              <a:xfrm>
                <a:off x="3299" y="2453"/>
                <a:ext cx="467" cy="206"/>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29" name="Rectangle 39"/>
              <p:cNvSpPr/>
              <p:nvPr/>
            </p:nvSpPr>
            <p:spPr>
              <a:xfrm>
                <a:off x="3299" y="2892"/>
                <a:ext cx="466" cy="113"/>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zh-CN" sz="1800" b="0" i="0" dirty="0">
                  <a:latin typeface="Arial" panose="020B0604020202020204" pitchFamily="34" charset="0"/>
                  <a:ea typeface="宋体" panose="02010600030101010101" pitchFamily="2" charset="-122"/>
                </a:endParaRPr>
              </a:p>
            </p:txBody>
          </p:sp>
          <p:sp>
            <p:nvSpPr>
              <p:cNvPr id="17430" name="Line 40"/>
              <p:cNvSpPr/>
              <p:nvPr/>
            </p:nvSpPr>
            <p:spPr>
              <a:xfrm>
                <a:off x="3304" y="2418"/>
                <a:ext cx="470" cy="0"/>
              </a:xfrm>
              <a:prstGeom prst="line">
                <a:avLst/>
              </a:prstGeom>
              <a:ln w="12700" cap="flat" cmpd="sng">
                <a:solidFill>
                  <a:srgbClr val="0000CC"/>
                </a:solidFill>
                <a:prstDash val="dash"/>
                <a:headEnd type="none" w="sm" len="med"/>
                <a:tailEnd type="none" w="sm" len="med"/>
              </a:ln>
            </p:spPr>
          </p:sp>
          <p:sp>
            <p:nvSpPr>
              <p:cNvPr id="17431" name="Line 41"/>
              <p:cNvSpPr/>
              <p:nvPr/>
            </p:nvSpPr>
            <p:spPr>
              <a:xfrm>
                <a:off x="2109" y="2951"/>
                <a:ext cx="1950" cy="0"/>
              </a:xfrm>
              <a:prstGeom prst="line">
                <a:avLst/>
              </a:prstGeom>
              <a:ln w="9525" cap="flat" cmpd="sng">
                <a:solidFill>
                  <a:schemeClr val="tx1"/>
                </a:solidFill>
                <a:prstDash val="lgDashDot"/>
                <a:headEnd type="none" w="sm" len="med"/>
                <a:tailEnd type="none" w="sm" len="med"/>
              </a:ln>
            </p:spPr>
          </p:sp>
          <p:sp>
            <p:nvSpPr>
              <p:cNvPr id="17432" name="Line 42"/>
              <p:cNvSpPr/>
              <p:nvPr/>
            </p:nvSpPr>
            <p:spPr>
              <a:xfrm>
                <a:off x="2412" y="1621"/>
                <a:ext cx="1452" cy="0"/>
              </a:xfrm>
              <a:prstGeom prst="line">
                <a:avLst/>
              </a:prstGeom>
              <a:ln w="9525" cap="flat" cmpd="sng">
                <a:solidFill>
                  <a:schemeClr val="tx1"/>
                </a:solidFill>
                <a:prstDash val="lgDashDot"/>
                <a:headEnd type="none" w="sm" len="med"/>
                <a:tailEnd type="none" w="sm" len="med"/>
              </a:ln>
            </p:spPr>
          </p:sp>
          <p:sp>
            <p:nvSpPr>
              <p:cNvPr id="17433" name="Freeform 43" descr="浅色上对角线"/>
              <p:cNvSpPr/>
              <p:nvPr/>
            </p:nvSpPr>
            <p:spPr>
              <a:xfrm>
                <a:off x="3515" y="1273"/>
                <a:ext cx="326" cy="91"/>
              </a:xfrm>
              <a:custGeom>
                <a:avLst/>
                <a:gdLst>
                  <a:gd name="txL" fmla="*/ 0 w 227"/>
                  <a:gd name="txT" fmla="*/ 0 h 91"/>
                  <a:gd name="txR" fmla="*/ 227 w 227"/>
                  <a:gd name="txB" fmla="*/ 91 h 91"/>
                </a:gdLst>
                <a:ahLst/>
                <a:cxnLst>
                  <a:cxn ang="0">
                    <a:pos x="280" y="0"/>
                  </a:cxn>
                  <a:cxn ang="0">
                    <a:pos x="468" y="0"/>
                  </a:cxn>
                  <a:cxn ang="0">
                    <a:pos x="468" y="91"/>
                  </a:cxn>
                  <a:cxn ang="0">
                    <a:pos x="0" y="91"/>
                  </a:cxn>
                  <a:cxn ang="0">
                    <a:pos x="42" y="75"/>
                  </a:cxn>
                  <a:cxn ang="0">
                    <a:pos x="90" y="69"/>
                  </a:cxn>
                  <a:cxn ang="0">
                    <a:pos x="165" y="51"/>
                  </a:cxn>
                  <a:cxn ang="0">
                    <a:pos x="221" y="33"/>
                  </a:cxn>
                  <a:cxn ang="0">
                    <a:pos x="259" y="25"/>
                  </a:cxn>
                  <a:cxn ang="0">
                    <a:pos x="283" y="16"/>
                  </a:cxn>
                  <a:cxn ang="0">
                    <a:pos x="290" y="7"/>
                  </a:cxn>
                  <a:cxn ang="0">
                    <a:pos x="302" y="4"/>
                  </a:cxn>
                  <a:cxn ang="0">
                    <a:pos x="280" y="0"/>
                  </a:cxn>
                </a:cxnLst>
                <a:rect l="txL" t="txT" r="txR" b="txB"/>
                <a:pathLst>
                  <a:path w="227" h="91">
                    <a:moveTo>
                      <a:pt x="136" y="0"/>
                    </a:moveTo>
                    <a:lnTo>
                      <a:pt x="227" y="0"/>
                    </a:lnTo>
                    <a:lnTo>
                      <a:pt x="227" y="91"/>
                    </a:lnTo>
                    <a:lnTo>
                      <a:pt x="0" y="91"/>
                    </a:lnTo>
                    <a:cubicBezTo>
                      <a:pt x="3" y="81"/>
                      <a:pt x="10" y="77"/>
                      <a:pt x="20" y="75"/>
                    </a:cubicBezTo>
                    <a:cubicBezTo>
                      <a:pt x="27" y="72"/>
                      <a:pt x="36" y="71"/>
                      <a:pt x="44" y="69"/>
                    </a:cubicBezTo>
                    <a:cubicBezTo>
                      <a:pt x="55" y="63"/>
                      <a:pt x="68" y="53"/>
                      <a:pt x="80" y="51"/>
                    </a:cubicBezTo>
                    <a:cubicBezTo>
                      <a:pt x="88" y="45"/>
                      <a:pt x="96" y="35"/>
                      <a:pt x="107" y="33"/>
                    </a:cubicBezTo>
                    <a:cubicBezTo>
                      <a:pt x="113" y="30"/>
                      <a:pt x="119" y="29"/>
                      <a:pt x="125" y="25"/>
                    </a:cubicBezTo>
                    <a:cubicBezTo>
                      <a:pt x="130" y="22"/>
                      <a:pt x="131" y="18"/>
                      <a:pt x="137" y="16"/>
                    </a:cubicBezTo>
                    <a:cubicBezTo>
                      <a:pt x="139" y="13"/>
                      <a:pt x="139" y="10"/>
                      <a:pt x="141" y="7"/>
                    </a:cubicBezTo>
                    <a:cubicBezTo>
                      <a:pt x="142" y="5"/>
                      <a:pt x="146" y="4"/>
                      <a:pt x="146" y="4"/>
                    </a:cubicBezTo>
                    <a:lnTo>
                      <a:pt x="136" y="0"/>
                    </a:lnTo>
                    <a:close/>
                  </a:path>
                </a:pathLst>
              </a:custGeom>
              <a:pattFill prst="ltUpDiag">
                <a:fgClr>
                  <a:srgbClr val="FFCC66">
                    <a:alpha val="100000"/>
                  </a:srgbClr>
                </a:fgClr>
                <a:bgClr>
                  <a:schemeClr val="bg1">
                    <a:alpha val="100000"/>
                  </a:schemeClr>
                </a:bgClr>
              </a:patt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17434" name="Freeform 44"/>
              <p:cNvSpPr/>
              <p:nvPr/>
            </p:nvSpPr>
            <p:spPr>
              <a:xfrm>
                <a:off x="3225" y="1365"/>
                <a:ext cx="291" cy="281"/>
              </a:xfrm>
              <a:custGeom>
                <a:avLst/>
                <a:gdLst>
                  <a:gd name="txL" fmla="*/ 0 w 291"/>
                  <a:gd name="txT" fmla="*/ 0 h 281"/>
                  <a:gd name="txR" fmla="*/ 291 w 291"/>
                  <a:gd name="txB" fmla="*/ 281 h 281"/>
                </a:gdLst>
                <a:ahLst/>
                <a:cxnLst>
                  <a:cxn ang="0">
                    <a:pos x="0" y="281"/>
                  </a:cxn>
                  <a:cxn ang="0">
                    <a:pos x="50" y="231"/>
                  </a:cxn>
                  <a:cxn ang="0">
                    <a:pos x="74" y="206"/>
                  </a:cxn>
                  <a:cxn ang="0">
                    <a:pos x="140" y="153"/>
                  </a:cxn>
                  <a:cxn ang="0">
                    <a:pos x="170" y="122"/>
                  </a:cxn>
                  <a:cxn ang="0">
                    <a:pos x="188" y="107"/>
                  </a:cxn>
                  <a:cxn ang="0">
                    <a:pos x="212" y="86"/>
                  </a:cxn>
                  <a:cxn ang="0">
                    <a:pos x="248" y="59"/>
                  </a:cxn>
                  <a:cxn ang="0">
                    <a:pos x="267" y="38"/>
                  </a:cxn>
                  <a:cxn ang="0">
                    <a:pos x="287" y="12"/>
                  </a:cxn>
                  <a:cxn ang="0">
                    <a:pos x="291" y="0"/>
                  </a:cxn>
                </a:cxnLst>
                <a:rect l="txL" t="txT" r="txR" b="txB"/>
                <a:pathLst>
                  <a:path w="291" h="281">
                    <a:moveTo>
                      <a:pt x="0" y="281"/>
                    </a:moveTo>
                    <a:cubicBezTo>
                      <a:pt x="13" y="265"/>
                      <a:pt x="33" y="242"/>
                      <a:pt x="50" y="231"/>
                    </a:cubicBezTo>
                    <a:cubicBezTo>
                      <a:pt x="56" y="222"/>
                      <a:pt x="65" y="212"/>
                      <a:pt x="74" y="206"/>
                    </a:cubicBezTo>
                    <a:cubicBezTo>
                      <a:pt x="92" y="183"/>
                      <a:pt x="115" y="168"/>
                      <a:pt x="140" y="153"/>
                    </a:cubicBezTo>
                    <a:cubicBezTo>
                      <a:pt x="149" y="141"/>
                      <a:pt x="159" y="132"/>
                      <a:pt x="170" y="122"/>
                    </a:cubicBezTo>
                    <a:cubicBezTo>
                      <a:pt x="176" y="117"/>
                      <a:pt x="188" y="107"/>
                      <a:pt x="188" y="107"/>
                    </a:cubicBezTo>
                    <a:cubicBezTo>
                      <a:pt x="192" y="100"/>
                      <a:pt x="204" y="88"/>
                      <a:pt x="212" y="86"/>
                    </a:cubicBezTo>
                    <a:cubicBezTo>
                      <a:pt x="224" y="77"/>
                      <a:pt x="235" y="67"/>
                      <a:pt x="248" y="59"/>
                    </a:cubicBezTo>
                    <a:cubicBezTo>
                      <a:pt x="254" y="52"/>
                      <a:pt x="261" y="44"/>
                      <a:pt x="267" y="38"/>
                    </a:cubicBezTo>
                    <a:cubicBezTo>
                      <a:pt x="270" y="29"/>
                      <a:pt x="279" y="17"/>
                      <a:pt x="287" y="12"/>
                    </a:cubicBezTo>
                    <a:cubicBezTo>
                      <a:pt x="288" y="7"/>
                      <a:pt x="289" y="4"/>
                      <a:pt x="291" y="0"/>
                    </a:cubicBezTo>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17435" name="Rectangle 45"/>
              <p:cNvSpPr/>
              <p:nvPr/>
            </p:nvSpPr>
            <p:spPr>
              <a:xfrm>
                <a:off x="3310" y="1235"/>
                <a:ext cx="408" cy="45"/>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17436" name="Freeform 46"/>
              <p:cNvSpPr/>
              <p:nvPr/>
            </p:nvSpPr>
            <p:spPr>
              <a:xfrm>
                <a:off x="3531" y="1307"/>
                <a:ext cx="3" cy="42"/>
              </a:xfrm>
              <a:custGeom>
                <a:avLst/>
                <a:gdLst>
                  <a:gd name="txL" fmla="*/ 0 w 3"/>
                  <a:gd name="txT" fmla="*/ 0 h 42"/>
                  <a:gd name="txR" fmla="*/ 3 w 3"/>
                  <a:gd name="txB" fmla="*/ 42 h 42"/>
                </a:gdLst>
                <a:ahLst/>
                <a:cxnLst>
                  <a:cxn ang="0">
                    <a:pos x="3" y="42"/>
                  </a:cxn>
                  <a:cxn ang="0">
                    <a:pos x="0" y="12"/>
                  </a:cxn>
                  <a:cxn ang="0">
                    <a:pos x="3" y="0"/>
                  </a:cxn>
                </a:cxnLst>
                <a:rect l="txL" t="txT" r="txR" b="txB"/>
                <a:pathLst>
                  <a:path w="3" h="42">
                    <a:moveTo>
                      <a:pt x="3" y="42"/>
                    </a:moveTo>
                    <a:cubicBezTo>
                      <a:pt x="3" y="32"/>
                      <a:pt x="0" y="22"/>
                      <a:pt x="0" y="12"/>
                    </a:cubicBezTo>
                    <a:cubicBezTo>
                      <a:pt x="0" y="8"/>
                      <a:pt x="3" y="4"/>
                      <a:pt x="3" y="0"/>
                    </a:cubicBezTo>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17437" name="Freeform 47"/>
              <p:cNvSpPr/>
              <p:nvPr/>
            </p:nvSpPr>
            <p:spPr>
              <a:xfrm>
                <a:off x="3519" y="1298"/>
                <a:ext cx="143" cy="57"/>
              </a:xfrm>
              <a:custGeom>
                <a:avLst/>
                <a:gdLst>
                  <a:gd name="txL" fmla="*/ 0 w 143"/>
                  <a:gd name="txT" fmla="*/ 0 h 57"/>
                  <a:gd name="txR" fmla="*/ 143 w 143"/>
                  <a:gd name="txB" fmla="*/ 57 h 57"/>
                </a:gdLst>
                <a:ahLst/>
                <a:cxnLst>
                  <a:cxn ang="0">
                    <a:pos x="0" y="46"/>
                  </a:cxn>
                  <a:cxn ang="0">
                    <a:pos x="0" y="0"/>
                  </a:cxn>
                  <a:cxn ang="0">
                    <a:pos x="136" y="0"/>
                  </a:cxn>
                  <a:cxn ang="0">
                    <a:pos x="142" y="6"/>
                  </a:cxn>
                  <a:cxn ang="0">
                    <a:pos x="115" y="22"/>
                  </a:cxn>
                  <a:cxn ang="0">
                    <a:pos x="97" y="28"/>
                  </a:cxn>
                  <a:cxn ang="0">
                    <a:pos x="79" y="34"/>
                  </a:cxn>
                  <a:cxn ang="0">
                    <a:pos x="49" y="40"/>
                  </a:cxn>
                  <a:cxn ang="0">
                    <a:pos x="34" y="46"/>
                  </a:cxn>
                  <a:cxn ang="0">
                    <a:pos x="13" y="51"/>
                  </a:cxn>
                  <a:cxn ang="0">
                    <a:pos x="0" y="57"/>
                  </a:cxn>
                  <a:cxn ang="0">
                    <a:pos x="0" y="46"/>
                  </a:cxn>
                </a:cxnLst>
                <a:rect l="txL" t="txT" r="txR" b="txB"/>
                <a:pathLst>
                  <a:path w="143" h="57">
                    <a:moveTo>
                      <a:pt x="0" y="46"/>
                    </a:moveTo>
                    <a:lnTo>
                      <a:pt x="0" y="0"/>
                    </a:lnTo>
                    <a:lnTo>
                      <a:pt x="136" y="0"/>
                    </a:lnTo>
                    <a:cubicBezTo>
                      <a:pt x="138" y="2"/>
                      <a:pt x="141" y="3"/>
                      <a:pt x="142" y="6"/>
                    </a:cubicBezTo>
                    <a:cubicBezTo>
                      <a:pt x="143" y="9"/>
                      <a:pt x="119" y="21"/>
                      <a:pt x="115" y="22"/>
                    </a:cubicBezTo>
                    <a:cubicBezTo>
                      <a:pt x="109" y="25"/>
                      <a:pt x="103" y="27"/>
                      <a:pt x="97" y="28"/>
                    </a:cubicBezTo>
                    <a:cubicBezTo>
                      <a:pt x="90" y="32"/>
                      <a:pt x="87" y="33"/>
                      <a:pt x="79" y="34"/>
                    </a:cubicBezTo>
                    <a:cubicBezTo>
                      <a:pt x="70" y="39"/>
                      <a:pt x="49" y="40"/>
                      <a:pt x="49" y="40"/>
                    </a:cubicBezTo>
                    <a:cubicBezTo>
                      <a:pt x="44" y="44"/>
                      <a:pt x="40" y="45"/>
                      <a:pt x="34" y="46"/>
                    </a:cubicBezTo>
                    <a:cubicBezTo>
                      <a:pt x="28" y="49"/>
                      <a:pt x="13" y="51"/>
                      <a:pt x="13" y="51"/>
                    </a:cubicBezTo>
                    <a:cubicBezTo>
                      <a:pt x="9" y="53"/>
                      <a:pt x="2" y="54"/>
                      <a:pt x="0" y="57"/>
                    </a:cubicBezTo>
                    <a:lnTo>
                      <a:pt x="0" y="46"/>
                    </a:lnTo>
                    <a:close/>
                  </a:path>
                </a:pathLst>
              </a:custGeom>
              <a:solidFill>
                <a:schemeClr val="bg1">
                  <a:alpha val="100000"/>
                </a:schemeClr>
              </a:solidFill>
              <a:ln w="9525">
                <a:noFill/>
              </a:ln>
            </p:spPr>
            <p:txBody>
              <a:bodyPr/>
              <a:lstStyle/>
              <a:p>
                <a:endParaRPr lang="zh-CN" altLang="en-US"/>
              </a:p>
            </p:txBody>
          </p:sp>
          <p:sp>
            <p:nvSpPr>
              <p:cNvPr id="17438" name="Line 48"/>
              <p:cNvSpPr/>
              <p:nvPr/>
            </p:nvSpPr>
            <p:spPr>
              <a:xfrm>
                <a:off x="3651" y="1298"/>
                <a:ext cx="0" cy="0"/>
              </a:xfrm>
              <a:prstGeom prst="line">
                <a:avLst/>
              </a:prstGeom>
              <a:ln w="9525" cap="flat" cmpd="sng">
                <a:solidFill>
                  <a:schemeClr val="tx1"/>
                </a:solidFill>
                <a:prstDash val="solid"/>
                <a:headEnd type="none" w="sm" len="med"/>
                <a:tailEnd type="none" w="sm" len="med"/>
              </a:ln>
            </p:spPr>
          </p:sp>
          <p:sp>
            <p:nvSpPr>
              <p:cNvPr id="17439" name="Line 49"/>
              <p:cNvSpPr/>
              <p:nvPr/>
            </p:nvSpPr>
            <p:spPr>
              <a:xfrm>
                <a:off x="3646" y="1302"/>
                <a:ext cx="23" cy="0"/>
              </a:xfrm>
              <a:prstGeom prst="line">
                <a:avLst/>
              </a:prstGeom>
              <a:ln w="9525" cap="flat" cmpd="sng">
                <a:solidFill>
                  <a:schemeClr val="bg1"/>
                </a:solidFill>
                <a:prstDash val="solid"/>
                <a:headEnd type="none" w="sm" len="med"/>
                <a:tailEnd type="none" w="sm" len="med"/>
              </a:ln>
            </p:spPr>
          </p:sp>
          <p:sp>
            <p:nvSpPr>
              <p:cNvPr id="17440" name="Rectangle 50"/>
              <p:cNvSpPr/>
              <p:nvPr/>
            </p:nvSpPr>
            <p:spPr>
              <a:xfrm>
                <a:off x="3238" y="1291"/>
                <a:ext cx="265" cy="9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7441" name="Line 51"/>
              <p:cNvSpPr/>
              <p:nvPr/>
            </p:nvSpPr>
            <p:spPr>
              <a:xfrm>
                <a:off x="3300" y="1253"/>
                <a:ext cx="0" cy="317"/>
              </a:xfrm>
              <a:prstGeom prst="line">
                <a:avLst/>
              </a:prstGeom>
              <a:ln w="28575" cap="flat" cmpd="sng">
                <a:solidFill>
                  <a:schemeClr val="tx1"/>
                </a:solidFill>
                <a:prstDash val="solid"/>
                <a:headEnd type="none" w="sm" len="med"/>
                <a:tailEnd type="none" w="sm" len="med"/>
              </a:ln>
            </p:spPr>
          </p:sp>
          <p:sp>
            <p:nvSpPr>
              <p:cNvPr id="17442" name="Line 52"/>
              <p:cNvSpPr>
                <a:spLocks noChangeAspect="1"/>
              </p:cNvSpPr>
              <p:nvPr/>
            </p:nvSpPr>
            <p:spPr>
              <a:xfrm flipV="1">
                <a:off x="3296" y="890"/>
                <a:ext cx="476" cy="238"/>
              </a:xfrm>
              <a:prstGeom prst="line">
                <a:avLst/>
              </a:prstGeom>
              <a:ln w="9525" cap="flat" cmpd="sng">
                <a:solidFill>
                  <a:schemeClr val="tx1"/>
                </a:solidFill>
                <a:prstDash val="solid"/>
                <a:headEnd type="none" w="sm" len="med"/>
                <a:tailEnd type="none" w="sm" len="med"/>
              </a:ln>
            </p:spPr>
          </p:sp>
          <p:sp>
            <p:nvSpPr>
              <p:cNvPr id="17443" name="Line 53"/>
              <p:cNvSpPr>
                <a:spLocks noChangeAspect="1"/>
              </p:cNvSpPr>
              <p:nvPr/>
            </p:nvSpPr>
            <p:spPr>
              <a:xfrm flipV="1">
                <a:off x="3300" y="933"/>
                <a:ext cx="476" cy="238"/>
              </a:xfrm>
              <a:prstGeom prst="line">
                <a:avLst/>
              </a:prstGeom>
              <a:ln w="9525" cap="flat" cmpd="sng">
                <a:solidFill>
                  <a:schemeClr val="tx1"/>
                </a:solidFill>
                <a:prstDash val="solid"/>
                <a:headEnd type="none" w="sm" len="med"/>
                <a:tailEnd type="none" w="sm" len="med"/>
              </a:ln>
            </p:spPr>
          </p:sp>
          <p:sp>
            <p:nvSpPr>
              <p:cNvPr id="17444" name="Line 54"/>
              <p:cNvSpPr>
                <a:spLocks noChangeAspect="1"/>
              </p:cNvSpPr>
              <p:nvPr/>
            </p:nvSpPr>
            <p:spPr>
              <a:xfrm flipV="1">
                <a:off x="3296" y="981"/>
                <a:ext cx="476" cy="238"/>
              </a:xfrm>
              <a:prstGeom prst="line">
                <a:avLst/>
              </a:prstGeom>
              <a:ln w="9525" cap="flat" cmpd="sng">
                <a:solidFill>
                  <a:schemeClr val="tx1"/>
                </a:solidFill>
                <a:prstDash val="solid"/>
                <a:headEnd type="none" w="sm" len="med"/>
                <a:tailEnd type="none" w="sm" len="med"/>
              </a:ln>
            </p:spPr>
          </p:sp>
          <p:sp>
            <p:nvSpPr>
              <p:cNvPr id="17445" name="Freeform 55"/>
              <p:cNvSpPr/>
              <p:nvPr/>
            </p:nvSpPr>
            <p:spPr>
              <a:xfrm>
                <a:off x="3300" y="3126"/>
                <a:ext cx="474" cy="234"/>
              </a:xfrm>
              <a:custGeom>
                <a:avLst/>
                <a:gdLst>
                  <a:gd name="txL" fmla="*/ 0 w 474"/>
                  <a:gd name="txT" fmla="*/ 0 h 234"/>
                  <a:gd name="txR" fmla="*/ 474 w 474"/>
                  <a:gd name="txB" fmla="*/ 234 h 234"/>
                </a:gdLst>
                <a:ahLst/>
                <a:cxnLst>
                  <a:cxn ang="0">
                    <a:pos x="0" y="0"/>
                  </a:cxn>
                  <a:cxn ang="0">
                    <a:pos x="72" y="42"/>
                  </a:cxn>
                  <a:cxn ang="0">
                    <a:pos x="114" y="54"/>
                  </a:cxn>
                  <a:cxn ang="0">
                    <a:pos x="252" y="102"/>
                  </a:cxn>
                  <a:cxn ang="0">
                    <a:pos x="330" y="132"/>
                  </a:cxn>
                  <a:cxn ang="0">
                    <a:pos x="366" y="156"/>
                  </a:cxn>
                  <a:cxn ang="0">
                    <a:pos x="414" y="198"/>
                  </a:cxn>
                  <a:cxn ang="0">
                    <a:pos x="432" y="210"/>
                  </a:cxn>
                  <a:cxn ang="0">
                    <a:pos x="474" y="234"/>
                  </a:cxn>
                </a:cxnLst>
                <a:rect l="txL" t="txT" r="txR" b="txB"/>
                <a:pathLst>
                  <a:path w="474" h="234">
                    <a:moveTo>
                      <a:pt x="0" y="0"/>
                    </a:moveTo>
                    <a:cubicBezTo>
                      <a:pt x="27" y="9"/>
                      <a:pt x="48" y="26"/>
                      <a:pt x="72" y="42"/>
                    </a:cubicBezTo>
                    <a:cubicBezTo>
                      <a:pt x="77" y="46"/>
                      <a:pt x="110" y="53"/>
                      <a:pt x="114" y="54"/>
                    </a:cubicBezTo>
                    <a:cubicBezTo>
                      <a:pt x="161" y="68"/>
                      <a:pt x="208" y="82"/>
                      <a:pt x="252" y="102"/>
                    </a:cubicBezTo>
                    <a:cubicBezTo>
                      <a:pt x="277" y="113"/>
                      <a:pt x="306" y="119"/>
                      <a:pt x="330" y="132"/>
                    </a:cubicBezTo>
                    <a:cubicBezTo>
                      <a:pt x="343" y="139"/>
                      <a:pt x="366" y="156"/>
                      <a:pt x="366" y="156"/>
                    </a:cubicBezTo>
                    <a:cubicBezTo>
                      <a:pt x="386" y="186"/>
                      <a:pt x="372" y="170"/>
                      <a:pt x="414" y="198"/>
                    </a:cubicBezTo>
                    <a:cubicBezTo>
                      <a:pt x="420" y="202"/>
                      <a:pt x="432" y="210"/>
                      <a:pt x="432" y="210"/>
                    </a:cubicBezTo>
                    <a:cubicBezTo>
                      <a:pt x="445" y="229"/>
                      <a:pt x="451" y="234"/>
                      <a:pt x="474" y="234"/>
                    </a:cubicBezTo>
                  </a:path>
                </a:pathLst>
              </a:custGeom>
              <a:noFill/>
              <a:ln w="12700" cap="flat" cmpd="sng">
                <a:solidFill>
                  <a:schemeClr val="tx1">
                    <a:alpha val="100000"/>
                  </a:schemeClr>
                </a:solidFill>
                <a:prstDash val="solid"/>
                <a:round/>
                <a:headEnd type="none" w="sm" len="med"/>
                <a:tailEnd type="none" w="sm" len="med"/>
              </a:ln>
            </p:spPr>
            <p:txBody>
              <a:bodyPr/>
              <a:lstStyle/>
              <a:p>
                <a:endParaRPr lang="zh-CN" altLang="en-US"/>
              </a:p>
            </p:txBody>
          </p:sp>
          <p:sp>
            <p:nvSpPr>
              <p:cNvPr id="17446" name="Freeform 56" descr="浅色上对角线"/>
              <p:cNvSpPr/>
              <p:nvPr/>
            </p:nvSpPr>
            <p:spPr>
              <a:xfrm>
                <a:off x="3576" y="3227"/>
                <a:ext cx="188" cy="136"/>
              </a:xfrm>
              <a:custGeom>
                <a:avLst/>
                <a:gdLst>
                  <a:gd name="txL" fmla="*/ 0 w 188"/>
                  <a:gd name="txT" fmla="*/ 0 h 136"/>
                  <a:gd name="txR" fmla="*/ 188 w 188"/>
                  <a:gd name="txB" fmla="*/ 136 h 136"/>
                </a:gdLst>
                <a:ahLst/>
                <a:cxnLst>
                  <a:cxn ang="0">
                    <a:pos x="7" y="0"/>
                  </a:cxn>
                  <a:cxn ang="0">
                    <a:pos x="188" y="0"/>
                  </a:cxn>
                  <a:cxn ang="0">
                    <a:pos x="188" y="136"/>
                  </a:cxn>
                  <a:cxn ang="0">
                    <a:pos x="157" y="126"/>
                  </a:cxn>
                  <a:cxn ang="0">
                    <a:pos x="136" y="112"/>
                  </a:cxn>
                  <a:cxn ang="0">
                    <a:pos x="109" y="88"/>
                  </a:cxn>
                  <a:cxn ang="0">
                    <a:pos x="97" y="79"/>
                  </a:cxn>
                  <a:cxn ang="0">
                    <a:pos x="40" y="42"/>
                  </a:cxn>
                  <a:cxn ang="0">
                    <a:pos x="25" y="34"/>
                  </a:cxn>
                  <a:cxn ang="0">
                    <a:pos x="6" y="13"/>
                  </a:cxn>
                  <a:cxn ang="0">
                    <a:pos x="1" y="4"/>
                  </a:cxn>
                  <a:cxn ang="0">
                    <a:pos x="7" y="0"/>
                  </a:cxn>
                </a:cxnLst>
                <a:rect l="txL" t="txT" r="txR" b="txB"/>
                <a:pathLst>
                  <a:path w="188" h="136">
                    <a:moveTo>
                      <a:pt x="7" y="0"/>
                    </a:moveTo>
                    <a:lnTo>
                      <a:pt x="188" y="0"/>
                    </a:lnTo>
                    <a:lnTo>
                      <a:pt x="188" y="136"/>
                    </a:lnTo>
                    <a:cubicBezTo>
                      <a:pt x="177" y="130"/>
                      <a:pt x="169" y="127"/>
                      <a:pt x="157" y="126"/>
                    </a:cubicBezTo>
                    <a:cubicBezTo>
                      <a:pt x="149" y="122"/>
                      <a:pt x="144" y="117"/>
                      <a:pt x="136" y="112"/>
                    </a:cubicBezTo>
                    <a:cubicBezTo>
                      <a:pt x="128" y="101"/>
                      <a:pt x="122" y="93"/>
                      <a:pt x="109" y="88"/>
                    </a:cubicBezTo>
                    <a:cubicBezTo>
                      <a:pt x="105" y="83"/>
                      <a:pt x="102" y="82"/>
                      <a:pt x="97" y="79"/>
                    </a:cubicBezTo>
                    <a:cubicBezTo>
                      <a:pt x="90" y="69"/>
                      <a:pt x="51" y="44"/>
                      <a:pt x="40" y="42"/>
                    </a:cubicBezTo>
                    <a:cubicBezTo>
                      <a:pt x="35" y="38"/>
                      <a:pt x="31" y="36"/>
                      <a:pt x="25" y="34"/>
                    </a:cubicBezTo>
                    <a:cubicBezTo>
                      <a:pt x="16" y="27"/>
                      <a:pt x="12" y="22"/>
                      <a:pt x="6" y="13"/>
                    </a:cubicBezTo>
                    <a:cubicBezTo>
                      <a:pt x="5" y="12"/>
                      <a:pt x="0" y="6"/>
                      <a:pt x="1" y="4"/>
                    </a:cubicBezTo>
                    <a:cubicBezTo>
                      <a:pt x="2" y="2"/>
                      <a:pt x="5" y="1"/>
                      <a:pt x="7" y="0"/>
                    </a:cubicBezTo>
                    <a:close/>
                  </a:path>
                </a:pathLst>
              </a:custGeom>
              <a:pattFill prst="ltUpDiag">
                <a:fgClr>
                  <a:srgbClr val="FFCC66">
                    <a:alpha val="100000"/>
                  </a:srgbClr>
                </a:fgClr>
                <a:bgClr>
                  <a:schemeClr val="bg1">
                    <a:alpha val="100000"/>
                  </a:schemeClr>
                </a:bgClr>
              </a:patt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17447" name="Line 57"/>
              <p:cNvSpPr/>
              <p:nvPr/>
            </p:nvSpPr>
            <p:spPr>
              <a:xfrm>
                <a:off x="3580" y="3231"/>
                <a:ext cx="182" cy="0"/>
              </a:xfrm>
              <a:prstGeom prst="line">
                <a:avLst/>
              </a:prstGeom>
              <a:ln w="28575" cap="flat" cmpd="sng">
                <a:solidFill>
                  <a:schemeClr val="tx1"/>
                </a:solidFill>
                <a:prstDash val="solid"/>
                <a:headEnd type="none" w="sm" len="med"/>
                <a:tailEnd type="none" w="sm" len="med"/>
              </a:ln>
            </p:spPr>
          </p:sp>
          <p:sp>
            <p:nvSpPr>
              <p:cNvPr id="17448" name="Line 58"/>
              <p:cNvSpPr>
                <a:spLocks noChangeAspect="1"/>
              </p:cNvSpPr>
              <p:nvPr/>
            </p:nvSpPr>
            <p:spPr>
              <a:xfrm>
                <a:off x="3294" y="3210"/>
                <a:ext cx="476" cy="238"/>
              </a:xfrm>
              <a:prstGeom prst="line">
                <a:avLst/>
              </a:prstGeom>
              <a:ln w="9525" cap="flat" cmpd="sng">
                <a:solidFill>
                  <a:schemeClr val="tx1"/>
                </a:solidFill>
                <a:prstDash val="solid"/>
                <a:headEnd type="none" w="sm" len="med"/>
                <a:tailEnd type="none" w="sm" len="med"/>
              </a:ln>
            </p:spPr>
          </p:sp>
          <p:sp>
            <p:nvSpPr>
              <p:cNvPr id="17449" name="Line 59"/>
              <p:cNvSpPr>
                <a:spLocks noChangeAspect="1"/>
              </p:cNvSpPr>
              <p:nvPr/>
            </p:nvSpPr>
            <p:spPr>
              <a:xfrm>
                <a:off x="3298" y="3253"/>
                <a:ext cx="476" cy="238"/>
              </a:xfrm>
              <a:prstGeom prst="line">
                <a:avLst/>
              </a:prstGeom>
              <a:ln w="9525" cap="flat" cmpd="sng">
                <a:solidFill>
                  <a:schemeClr val="tx1"/>
                </a:solidFill>
                <a:prstDash val="solid"/>
                <a:headEnd type="none" w="sm" len="med"/>
                <a:tailEnd type="none" w="sm" len="med"/>
              </a:ln>
            </p:spPr>
          </p:sp>
          <p:sp>
            <p:nvSpPr>
              <p:cNvPr id="17450" name="Line 60"/>
              <p:cNvSpPr>
                <a:spLocks noChangeAspect="1"/>
              </p:cNvSpPr>
              <p:nvPr/>
            </p:nvSpPr>
            <p:spPr>
              <a:xfrm>
                <a:off x="3294" y="3301"/>
                <a:ext cx="476" cy="238"/>
              </a:xfrm>
              <a:prstGeom prst="line">
                <a:avLst/>
              </a:prstGeom>
              <a:ln w="9525" cap="flat" cmpd="sng">
                <a:solidFill>
                  <a:schemeClr val="tx1"/>
                </a:solidFill>
                <a:prstDash val="solid"/>
                <a:headEnd type="none" w="sm" len="med"/>
                <a:tailEnd type="none" w="sm" len="med"/>
              </a:ln>
            </p:spPr>
          </p:sp>
        </p:grpSp>
      </p:grpSp>
      <p:sp>
        <p:nvSpPr>
          <p:cNvPr id="17415" name="Rectangle 6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14.1.2 </a:t>
            </a:r>
            <a:r>
              <a:rPr lang="zh-CN" altLang="en-US" i="0" dirty="0">
                <a:solidFill>
                  <a:srgbClr val="000066"/>
                </a:solidFill>
                <a:latin typeface="仿宋_GB2312" pitchFamily="49" charset="-122"/>
                <a:ea typeface="仿宋_GB2312" pitchFamily="49" charset="-122"/>
              </a:rPr>
              <a:t>斜齿圆柱齿轮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斜齿圆柱齿轮的画法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B551BCE-3FFF-4FE9-9CF5-F5B5F6809CB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22"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15</a:t>
            </a:fld>
            <a:endParaRPr lang="en-US" altLang="zh-CN" sz="1400" b="0" i="0" dirty="0">
              <a:ea typeface="宋体" panose="02010600030101010101" pitchFamily="2" charset="-122"/>
            </a:endParaRPr>
          </a:p>
        </p:txBody>
      </p:sp>
      <p:sp>
        <p:nvSpPr>
          <p:cNvPr id="18437" name="Line 3"/>
          <p:cNvSpPr/>
          <p:nvPr/>
        </p:nvSpPr>
        <p:spPr>
          <a:xfrm>
            <a:off x="119063" y="6386513"/>
            <a:ext cx="8709025" cy="0"/>
          </a:xfrm>
          <a:prstGeom prst="line">
            <a:avLst/>
          </a:prstGeom>
          <a:ln w="19050" cap="flat" cmpd="sng">
            <a:solidFill>
              <a:schemeClr val="tx1"/>
            </a:solidFill>
            <a:prstDash val="solid"/>
            <a:headEnd type="none" w="sm" len="med"/>
            <a:tailEnd type="none" w="sm" len="med"/>
          </a:ln>
        </p:spPr>
      </p:sp>
      <p:sp>
        <p:nvSpPr>
          <p:cNvPr id="18438" name="Line 4"/>
          <p:cNvSpPr/>
          <p:nvPr/>
        </p:nvSpPr>
        <p:spPr>
          <a:xfrm>
            <a:off x="8826500" y="647700"/>
            <a:ext cx="0" cy="5722938"/>
          </a:xfrm>
          <a:prstGeom prst="line">
            <a:avLst/>
          </a:prstGeom>
          <a:ln w="19050" cap="flat" cmpd="sng">
            <a:solidFill>
              <a:schemeClr val="tx1"/>
            </a:solidFill>
            <a:prstDash val="solid"/>
            <a:headEnd type="none" w="sm" len="med"/>
            <a:tailEnd type="none" w="sm" len="med"/>
          </a:ln>
        </p:spPr>
      </p:sp>
      <p:sp>
        <p:nvSpPr>
          <p:cNvPr id="18439" name="Line 5"/>
          <p:cNvSpPr>
            <a:spLocks noChangeAspect="1"/>
          </p:cNvSpPr>
          <p:nvPr/>
        </p:nvSpPr>
        <p:spPr>
          <a:xfrm>
            <a:off x="4610100" y="5075238"/>
            <a:ext cx="4205288" cy="0"/>
          </a:xfrm>
          <a:prstGeom prst="line">
            <a:avLst/>
          </a:prstGeom>
          <a:ln w="19050" cap="flat" cmpd="sng">
            <a:solidFill>
              <a:schemeClr val="tx1"/>
            </a:solidFill>
            <a:prstDash val="solid"/>
            <a:headEnd type="none" w="sm" len="med"/>
            <a:tailEnd type="none" w="sm" len="med"/>
          </a:ln>
        </p:spPr>
      </p:sp>
      <p:sp>
        <p:nvSpPr>
          <p:cNvPr id="18440" name="Line 6"/>
          <p:cNvSpPr>
            <a:spLocks noChangeAspect="1"/>
          </p:cNvSpPr>
          <p:nvPr/>
        </p:nvSpPr>
        <p:spPr>
          <a:xfrm>
            <a:off x="4606925" y="5073650"/>
            <a:ext cx="0" cy="1293813"/>
          </a:xfrm>
          <a:prstGeom prst="line">
            <a:avLst/>
          </a:prstGeom>
          <a:ln w="19050" cap="flat" cmpd="sng">
            <a:solidFill>
              <a:schemeClr val="tx1"/>
            </a:solidFill>
            <a:prstDash val="solid"/>
            <a:headEnd type="none" w="sm" len="med"/>
            <a:tailEnd type="none" w="sm" len="med"/>
          </a:ln>
        </p:spPr>
      </p:sp>
      <p:sp>
        <p:nvSpPr>
          <p:cNvPr id="18441" name="Line 7"/>
          <p:cNvSpPr>
            <a:spLocks noChangeAspect="1"/>
          </p:cNvSpPr>
          <p:nvPr/>
        </p:nvSpPr>
        <p:spPr>
          <a:xfrm>
            <a:off x="4606925" y="5397500"/>
            <a:ext cx="1455738" cy="0"/>
          </a:xfrm>
          <a:prstGeom prst="line">
            <a:avLst/>
          </a:prstGeom>
          <a:ln w="9525" cap="flat" cmpd="sng">
            <a:solidFill>
              <a:schemeClr val="tx1"/>
            </a:solidFill>
            <a:prstDash val="solid"/>
            <a:headEnd type="none" w="sm" len="med"/>
            <a:tailEnd type="none" w="sm" len="med"/>
          </a:ln>
        </p:spPr>
      </p:sp>
      <p:sp>
        <p:nvSpPr>
          <p:cNvPr id="18442" name="Line 8"/>
          <p:cNvSpPr>
            <a:spLocks noChangeAspect="1"/>
          </p:cNvSpPr>
          <p:nvPr/>
        </p:nvSpPr>
        <p:spPr>
          <a:xfrm>
            <a:off x="4606925" y="5721350"/>
            <a:ext cx="2589213" cy="0"/>
          </a:xfrm>
          <a:prstGeom prst="line">
            <a:avLst/>
          </a:prstGeom>
          <a:ln w="9525" cap="flat" cmpd="sng">
            <a:solidFill>
              <a:schemeClr val="tx1"/>
            </a:solidFill>
            <a:prstDash val="solid"/>
            <a:headEnd type="none" w="sm" len="med"/>
            <a:tailEnd type="none" w="sm" len="med"/>
          </a:ln>
        </p:spPr>
      </p:sp>
      <p:sp>
        <p:nvSpPr>
          <p:cNvPr id="18443" name="Line 9"/>
          <p:cNvSpPr>
            <a:spLocks noChangeAspect="1"/>
          </p:cNvSpPr>
          <p:nvPr/>
        </p:nvSpPr>
        <p:spPr>
          <a:xfrm>
            <a:off x="4606925" y="6045200"/>
            <a:ext cx="4206875" cy="0"/>
          </a:xfrm>
          <a:prstGeom prst="line">
            <a:avLst/>
          </a:prstGeom>
          <a:ln w="9525" cap="flat" cmpd="sng">
            <a:solidFill>
              <a:schemeClr val="tx1"/>
            </a:solidFill>
            <a:prstDash val="solid"/>
            <a:headEnd type="none" w="sm" len="med"/>
            <a:tailEnd type="none" w="sm" len="med"/>
          </a:ln>
        </p:spPr>
      </p:sp>
      <p:sp>
        <p:nvSpPr>
          <p:cNvPr id="18444" name="Line 10"/>
          <p:cNvSpPr>
            <a:spLocks noChangeAspect="1"/>
          </p:cNvSpPr>
          <p:nvPr/>
        </p:nvSpPr>
        <p:spPr>
          <a:xfrm flipV="1">
            <a:off x="4994275" y="5073650"/>
            <a:ext cx="0" cy="1293813"/>
          </a:xfrm>
          <a:prstGeom prst="line">
            <a:avLst/>
          </a:prstGeom>
          <a:ln w="9525" cap="flat" cmpd="sng">
            <a:solidFill>
              <a:schemeClr val="tx1"/>
            </a:solidFill>
            <a:prstDash val="solid"/>
            <a:headEnd type="none" w="sm" len="med"/>
            <a:tailEnd type="none" w="sm" len="med"/>
          </a:ln>
        </p:spPr>
      </p:sp>
      <p:sp>
        <p:nvSpPr>
          <p:cNvPr id="18445" name="Line 11"/>
          <p:cNvSpPr>
            <a:spLocks noChangeAspect="1"/>
          </p:cNvSpPr>
          <p:nvPr/>
        </p:nvSpPr>
        <p:spPr>
          <a:xfrm flipV="1">
            <a:off x="5643563" y="5073650"/>
            <a:ext cx="0" cy="969963"/>
          </a:xfrm>
          <a:prstGeom prst="line">
            <a:avLst/>
          </a:prstGeom>
          <a:ln w="9525" cap="flat" cmpd="sng">
            <a:solidFill>
              <a:schemeClr val="tx1"/>
            </a:solidFill>
            <a:prstDash val="solid"/>
            <a:headEnd type="none" w="sm" len="med"/>
            <a:tailEnd type="none" w="sm" len="med"/>
          </a:ln>
        </p:spPr>
      </p:sp>
      <p:sp>
        <p:nvSpPr>
          <p:cNvPr id="18446" name="Line 12"/>
          <p:cNvSpPr>
            <a:spLocks noChangeAspect="1"/>
          </p:cNvSpPr>
          <p:nvPr/>
        </p:nvSpPr>
        <p:spPr>
          <a:xfrm flipV="1">
            <a:off x="6069013" y="5073650"/>
            <a:ext cx="0" cy="1293813"/>
          </a:xfrm>
          <a:prstGeom prst="line">
            <a:avLst/>
          </a:prstGeom>
          <a:ln w="9525" cap="flat" cmpd="sng">
            <a:solidFill>
              <a:schemeClr val="tx1"/>
            </a:solidFill>
            <a:prstDash val="solid"/>
            <a:headEnd type="none" w="sm" len="med"/>
            <a:tailEnd type="none" w="sm" len="med"/>
          </a:ln>
        </p:spPr>
      </p:sp>
      <p:sp>
        <p:nvSpPr>
          <p:cNvPr id="18447" name="Line 13"/>
          <p:cNvSpPr>
            <a:spLocks noChangeAspect="1"/>
          </p:cNvSpPr>
          <p:nvPr/>
        </p:nvSpPr>
        <p:spPr>
          <a:xfrm>
            <a:off x="6457950" y="5721350"/>
            <a:ext cx="0" cy="323850"/>
          </a:xfrm>
          <a:prstGeom prst="line">
            <a:avLst/>
          </a:prstGeom>
          <a:ln w="9525" cap="flat" cmpd="sng">
            <a:solidFill>
              <a:schemeClr val="tx1"/>
            </a:solidFill>
            <a:prstDash val="solid"/>
            <a:headEnd type="none" w="sm" len="med"/>
            <a:tailEnd type="none" w="sm" len="med"/>
          </a:ln>
        </p:spPr>
      </p:sp>
      <p:sp>
        <p:nvSpPr>
          <p:cNvPr id="18448" name="Line 14"/>
          <p:cNvSpPr>
            <a:spLocks noChangeAspect="1"/>
          </p:cNvSpPr>
          <p:nvPr/>
        </p:nvSpPr>
        <p:spPr>
          <a:xfrm flipV="1">
            <a:off x="7200900" y="5073650"/>
            <a:ext cx="0" cy="1293813"/>
          </a:xfrm>
          <a:prstGeom prst="line">
            <a:avLst/>
          </a:prstGeom>
          <a:ln w="9525" cap="flat" cmpd="sng">
            <a:solidFill>
              <a:schemeClr val="tx1"/>
            </a:solidFill>
            <a:prstDash val="solid"/>
            <a:headEnd type="none" w="sm" len="med"/>
            <a:tailEnd type="none" w="sm" len="med"/>
          </a:ln>
        </p:spPr>
      </p:sp>
      <p:sp>
        <p:nvSpPr>
          <p:cNvPr id="18449" name="Line 15"/>
          <p:cNvSpPr>
            <a:spLocks noChangeAspect="1"/>
          </p:cNvSpPr>
          <p:nvPr/>
        </p:nvSpPr>
        <p:spPr>
          <a:xfrm>
            <a:off x="7200900" y="5561013"/>
            <a:ext cx="1619250" cy="0"/>
          </a:xfrm>
          <a:prstGeom prst="line">
            <a:avLst/>
          </a:prstGeom>
          <a:ln w="9525" cap="flat" cmpd="sng">
            <a:solidFill>
              <a:schemeClr val="tx1"/>
            </a:solidFill>
            <a:prstDash val="solid"/>
            <a:headEnd type="none" w="sm" len="med"/>
            <a:tailEnd type="none" w="sm" len="med"/>
          </a:ln>
        </p:spPr>
      </p:sp>
      <p:sp>
        <p:nvSpPr>
          <p:cNvPr id="18450" name="Text Box 16"/>
          <p:cNvSpPr txBox="1">
            <a:spLocks noChangeAspect="1"/>
          </p:cNvSpPr>
          <p:nvPr/>
        </p:nvSpPr>
        <p:spPr>
          <a:xfrm>
            <a:off x="7308850" y="5157788"/>
            <a:ext cx="1439863" cy="336550"/>
          </a:xfrm>
          <a:prstGeom prst="rect">
            <a:avLst/>
          </a:prstGeom>
          <a:noFill/>
          <a:ln w="9525">
            <a:noFill/>
          </a:ln>
        </p:spPr>
        <p:txBody>
          <a:bodyPr>
            <a:spAutoFit/>
          </a:bodyPr>
          <a:lstStyle/>
          <a:p>
            <a:pPr>
              <a:spcBef>
                <a:spcPct val="50000"/>
              </a:spcBef>
            </a:pPr>
            <a:r>
              <a:rPr lang="zh-CN" altLang="en-US" sz="1600" i="0" dirty="0">
                <a:solidFill>
                  <a:srgbClr val="0000CC"/>
                </a:solidFill>
                <a:latin typeface="仿宋_GB2312" pitchFamily="49" charset="-122"/>
                <a:ea typeface="仿宋_GB2312" pitchFamily="49" charset="-122"/>
              </a:rPr>
              <a:t>东华大学</a:t>
            </a:r>
          </a:p>
        </p:txBody>
      </p:sp>
      <p:sp>
        <p:nvSpPr>
          <p:cNvPr id="18451" name="Text Box 17"/>
          <p:cNvSpPr txBox="1">
            <a:spLocks noChangeAspect="1"/>
          </p:cNvSpPr>
          <p:nvPr/>
        </p:nvSpPr>
        <p:spPr>
          <a:xfrm>
            <a:off x="7454900" y="5589588"/>
            <a:ext cx="906463" cy="336550"/>
          </a:xfrm>
          <a:prstGeom prst="rect">
            <a:avLst/>
          </a:prstGeom>
          <a:noFill/>
          <a:ln w="9525">
            <a:noFill/>
          </a:ln>
        </p:spPr>
        <p:txBody>
          <a:bodyPr>
            <a:spAutoFit/>
          </a:bodyPr>
          <a:lstStyle/>
          <a:p>
            <a:pPr>
              <a:spcBef>
                <a:spcPct val="50000"/>
              </a:spcBef>
            </a:pPr>
            <a:endParaRPr lang="zh-CN" altLang="zh-CN" sz="1600" b="0" i="0" dirty="0">
              <a:latin typeface="仿宋_GB2312" pitchFamily="49" charset="-122"/>
              <a:ea typeface="仿宋_GB2312" pitchFamily="49" charset="-122"/>
            </a:endParaRPr>
          </a:p>
        </p:txBody>
      </p:sp>
      <p:sp>
        <p:nvSpPr>
          <p:cNvPr id="18452" name="Text Box 18"/>
          <p:cNvSpPr txBox="1">
            <a:spLocks noChangeAspect="1"/>
          </p:cNvSpPr>
          <p:nvPr/>
        </p:nvSpPr>
        <p:spPr>
          <a:xfrm>
            <a:off x="7454900" y="6021388"/>
            <a:ext cx="906463" cy="336550"/>
          </a:xfrm>
          <a:prstGeom prst="rect">
            <a:avLst/>
          </a:prstGeom>
          <a:noFill/>
          <a:ln w="9525">
            <a:noFill/>
          </a:ln>
        </p:spPr>
        <p:txBody>
          <a:bodyPr>
            <a:spAutoFit/>
          </a:bodyPr>
          <a:lstStyle/>
          <a:p>
            <a:pPr>
              <a:spcBef>
                <a:spcPct val="50000"/>
              </a:spcBef>
            </a:pPr>
            <a:r>
              <a:rPr lang="en-US" altLang="zh-CN" sz="1600" b="0" i="0" dirty="0">
                <a:latin typeface="仿宋_GB2312" pitchFamily="49" charset="-122"/>
                <a:ea typeface="仿宋_GB2312" pitchFamily="49" charset="-122"/>
              </a:rPr>
              <a:t>(</a:t>
            </a:r>
            <a:r>
              <a:rPr lang="zh-CN" altLang="en-US" sz="1600" b="0" i="0" dirty="0">
                <a:latin typeface="仿宋_GB2312" pitchFamily="49" charset="-122"/>
                <a:ea typeface="仿宋_GB2312" pitchFamily="49" charset="-122"/>
              </a:rPr>
              <a:t>图  号</a:t>
            </a:r>
            <a:r>
              <a:rPr lang="en-US" altLang="zh-CN" sz="1600" b="0" i="0" dirty="0">
                <a:latin typeface="仿宋_GB2312" pitchFamily="49" charset="-122"/>
                <a:ea typeface="仿宋_GB2312" pitchFamily="49" charset="-122"/>
              </a:rPr>
              <a:t>)</a:t>
            </a:r>
          </a:p>
        </p:txBody>
      </p:sp>
      <p:sp>
        <p:nvSpPr>
          <p:cNvPr id="18453" name="Text Box 19"/>
          <p:cNvSpPr txBox="1">
            <a:spLocks noChangeAspect="1"/>
          </p:cNvSpPr>
          <p:nvPr/>
        </p:nvSpPr>
        <p:spPr>
          <a:xfrm>
            <a:off x="4572000" y="5084763"/>
            <a:ext cx="533400" cy="274637"/>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制图</a:t>
            </a:r>
          </a:p>
        </p:txBody>
      </p:sp>
      <p:sp>
        <p:nvSpPr>
          <p:cNvPr id="18454" name="Text Box 20"/>
          <p:cNvSpPr txBox="1">
            <a:spLocks noChangeAspect="1"/>
          </p:cNvSpPr>
          <p:nvPr/>
        </p:nvSpPr>
        <p:spPr>
          <a:xfrm>
            <a:off x="4533900" y="5373688"/>
            <a:ext cx="533400" cy="274637"/>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校核</a:t>
            </a:r>
          </a:p>
        </p:txBody>
      </p:sp>
      <p:sp>
        <p:nvSpPr>
          <p:cNvPr id="18455" name="Text Box 21"/>
          <p:cNvSpPr txBox="1">
            <a:spLocks noChangeAspect="1"/>
          </p:cNvSpPr>
          <p:nvPr/>
        </p:nvSpPr>
        <p:spPr>
          <a:xfrm>
            <a:off x="4533900" y="5734050"/>
            <a:ext cx="533400" cy="274638"/>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审核</a:t>
            </a:r>
          </a:p>
        </p:txBody>
      </p:sp>
      <p:sp>
        <p:nvSpPr>
          <p:cNvPr id="18456" name="Text Box 22"/>
          <p:cNvSpPr txBox="1">
            <a:spLocks noChangeAspect="1"/>
          </p:cNvSpPr>
          <p:nvPr/>
        </p:nvSpPr>
        <p:spPr>
          <a:xfrm>
            <a:off x="4533900" y="6092825"/>
            <a:ext cx="533400" cy="274638"/>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班级</a:t>
            </a:r>
          </a:p>
        </p:txBody>
      </p:sp>
      <p:sp>
        <p:nvSpPr>
          <p:cNvPr id="18457" name="Text Box 23"/>
          <p:cNvSpPr txBox="1">
            <a:spLocks noChangeAspect="1"/>
          </p:cNvSpPr>
          <p:nvPr/>
        </p:nvSpPr>
        <p:spPr>
          <a:xfrm>
            <a:off x="5599113" y="5111750"/>
            <a:ext cx="595312" cy="274638"/>
          </a:xfrm>
          <a:prstGeom prst="rect">
            <a:avLst/>
          </a:prstGeom>
          <a:noFill/>
          <a:ln w="9525">
            <a:noFill/>
          </a:ln>
        </p:spPr>
        <p:txBody>
          <a:bodyPr>
            <a:spAutoFit/>
          </a:bodyPr>
          <a:lstStyle/>
          <a:p>
            <a:pPr>
              <a:spcBef>
                <a:spcPct val="50000"/>
              </a:spcBef>
            </a:pPr>
            <a:r>
              <a:rPr lang="en-US" altLang="zh-CN" sz="1200" i="0" dirty="0">
                <a:solidFill>
                  <a:srgbClr val="0000CC"/>
                </a:solidFill>
                <a:latin typeface="Arial" panose="020B0604020202020204" pitchFamily="34" charset="0"/>
                <a:ea typeface="仿宋_GB2312" pitchFamily="49" charset="-122"/>
              </a:rPr>
              <a:t>06.7</a:t>
            </a:r>
          </a:p>
        </p:txBody>
      </p:sp>
      <p:sp>
        <p:nvSpPr>
          <p:cNvPr id="18458" name="Text Box 24"/>
          <p:cNvSpPr txBox="1">
            <a:spLocks noChangeAspect="1"/>
          </p:cNvSpPr>
          <p:nvPr/>
        </p:nvSpPr>
        <p:spPr>
          <a:xfrm>
            <a:off x="6075363" y="5229225"/>
            <a:ext cx="1152525" cy="336550"/>
          </a:xfrm>
          <a:prstGeom prst="rect">
            <a:avLst/>
          </a:prstGeom>
          <a:noFill/>
          <a:ln w="9525">
            <a:noFill/>
          </a:ln>
        </p:spPr>
        <p:txBody>
          <a:bodyPr>
            <a:spAutoFit/>
          </a:bodyPr>
          <a:lstStyle/>
          <a:p>
            <a:pPr>
              <a:spcBef>
                <a:spcPct val="50000"/>
              </a:spcBef>
            </a:pPr>
            <a:r>
              <a:rPr lang="en-US" altLang="zh-CN" sz="1600" dirty="0">
                <a:solidFill>
                  <a:srgbClr val="0000CC"/>
                </a:solidFill>
                <a:latin typeface="Arial" panose="020B0604020202020204" pitchFamily="34" charset="0"/>
                <a:ea typeface="仿宋_GB2312" pitchFamily="49" charset="-122"/>
              </a:rPr>
              <a:t>QT600-3</a:t>
            </a:r>
          </a:p>
        </p:txBody>
      </p:sp>
      <p:sp>
        <p:nvSpPr>
          <p:cNvPr id="18459" name="Text Box 25"/>
          <p:cNvSpPr txBox="1">
            <a:spLocks noChangeAspect="1"/>
          </p:cNvSpPr>
          <p:nvPr/>
        </p:nvSpPr>
        <p:spPr>
          <a:xfrm>
            <a:off x="5983288" y="5784850"/>
            <a:ext cx="533400" cy="274638"/>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比例</a:t>
            </a:r>
          </a:p>
        </p:txBody>
      </p:sp>
      <p:sp>
        <p:nvSpPr>
          <p:cNvPr id="18460" name="Text Box 26"/>
          <p:cNvSpPr txBox="1">
            <a:spLocks noChangeAspect="1"/>
          </p:cNvSpPr>
          <p:nvPr/>
        </p:nvSpPr>
        <p:spPr>
          <a:xfrm>
            <a:off x="6059488" y="6083300"/>
            <a:ext cx="1152525" cy="274638"/>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共  张  第   张</a:t>
            </a:r>
          </a:p>
        </p:txBody>
      </p:sp>
      <p:sp>
        <p:nvSpPr>
          <p:cNvPr id="18461" name="Line 27"/>
          <p:cNvSpPr/>
          <p:nvPr/>
        </p:nvSpPr>
        <p:spPr>
          <a:xfrm flipV="1">
            <a:off x="115888" y="641350"/>
            <a:ext cx="0" cy="5761038"/>
          </a:xfrm>
          <a:prstGeom prst="line">
            <a:avLst/>
          </a:prstGeom>
          <a:ln w="19050" cap="flat" cmpd="sng">
            <a:solidFill>
              <a:schemeClr val="tx1"/>
            </a:solidFill>
            <a:prstDash val="solid"/>
            <a:headEnd type="none" w="sm" len="med"/>
            <a:tailEnd type="none" w="sm" len="med"/>
          </a:ln>
        </p:spPr>
      </p:sp>
      <p:sp>
        <p:nvSpPr>
          <p:cNvPr id="18462" name="Line 28"/>
          <p:cNvSpPr/>
          <p:nvPr/>
        </p:nvSpPr>
        <p:spPr>
          <a:xfrm>
            <a:off x="107950" y="641350"/>
            <a:ext cx="8712200" cy="0"/>
          </a:xfrm>
          <a:prstGeom prst="line">
            <a:avLst/>
          </a:prstGeom>
          <a:ln w="19050" cap="flat" cmpd="sng">
            <a:solidFill>
              <a:schemeClr val="tx1"/>
            </a:solidFill>
            <a:prstDash val="solid"/>
            <a:headEnd type="none" w="sm" len="med"/>
            <a:tailEnd type="none" w="sm" len="med"/>
          </a:ln>
        </p:spPr>
      </p:sp>
      <p:sp>
        <p:nvSpPr>
          <p:cNvPr id="18463" name="Text Box 29"/>
          <p:cNvSpPr txBox="1"/>
          <p:nvPr/>
        </p:nvSpPr>
        <p:spPr>
          <a:xfrm>
            <a:off x="7194550" y="5610225"/>
            <a:ext cx="1635125" cy="366713"/>
          </a:xfrm>
          <a:prstGeom prst="rect">
            <a:avLst/>
          </a:prstGeom>
          <a:noFill/>
          <a:ln w="9525">
            <a:noFill/>
          </a:ln>
        </p:spPr>
        <p:txBody>
          <a:bodyPr>
            <a:spAutoFit/>
          </a:bodyPr>
          <a:lstStyle/>
          <a:p>
            <a:pPr>
              <a:spcBef>
                <a:spcPct val="50000"/>
              </a:spcBef>
            </a:pPr>
            <a:r>
              <a:rPr lang="zh-CN" altLang="en-US" sz="1800" b="0" i="0" dirty="0">
                <a:solidFill>
                  <a:srgbClr val="0000CC"/>
                </a:solidFill>
                <a:latin typeface="Arial" panose="020B0604020202020204" pitchFamily="34" charset="0"/>
                <a:ea typeface="华文仿宋" panose="02010600040101010101" pitchFamily="2" charset="-122"/>
              </a:rPr>
              <a:t>斜齿圆柱齿轮</a:t>
            </a:r>
          </a:p>
        </p:txBody>
      </p:sp>
      <p:sp>
        <p:nvSpPr>
          <p:cNvPr id="18464" name="Text Box 30"/>
          <p:cNvSpPr txBox="1"/>
          <p:nvPr/>
        </p:nvSpPr>
        <p:spPr>
          <a:xfrm>
            <a:off x="6227763" y="5708650"/>
            <a:ext cx="1150937" cy="366713"/>
          </a:xfrm>
          <a:prstGeom prst="rect">
            <a:avLst/>
          </a:prstGeom>
          <a:noFill/>
          <a:ln w="9525">
            <a:noFill/>
          </a:ln>
        </p:spPr>
        <p:txBody>
          <a:bodyPr>
            <a:spAutoFit/>
          </a:bodyPr>
          <a:lstStyle/>
          <a:p>
            <a:pPr>
              <a:spcBef>
                <a:spcPct val="50000"/>
              </a:spcBef>
            </a:pPr>
            <a:r>
              <a:rPr lang="en-US" altLang="zh-CN" sz="1800" b="0" i="0" dirty="0">
                <a:solidFill>
                  <a:srgbClr val="0000CC"/>
                </a:solidFill>
                <a:latin typeface="Arial" panose="020B0604020202020204" pitchFamily="34" charset="0"/>
                <a:ea typeface="宋体" panose="02010600030101010101" pitchFamily="2" charset="-122"/>
              </a:rPr>
              <a:t>1:2</a:t>
            </a:r>
          </a:p>
        </p:txBody>
      </p:sp>
      <p:grpSp>
        <p:nvGrpSpPr>
          <p:cNvPr id="18465" name="Group 31"/>
          <p:cNvGrpSpPr/>
          <p:nvPr/>
        </p:nvGrpSpPr>
        <p:grpSpPr>
          <a:xfrm>
            <a:off x="5127625" y="2528888"/>
            <a:ext cx="1368425" cy="311150"/>
            <a:chOff x="3152" y="1374"/>
            <a:chExt cx="862" cy="196"/>
          </a:xfrm>
        </p:grpSpPr>
        <p:sp>
          <p:nvSpPr>
            <p:cNvPr id="18649" name="Text Box 32"/>
            <p:cNvSpPr txBox="1"/>
            <p:nvPr/>
          </p:nvSpPr>
          <p:spPr>
            <a:xfrm>
              <a:off x="3152" y="1374"/>
              <a:ext cx="771"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5</a:t>
              </a:r>
            </a:p>
          </p:txBody>
        </p:sp>
        <p:sp>
          <p:nvSpPr>
            <p:cNvPr id="18650" name="Text Box 33"/>
            <p:cNvSpPr txBox="1"/>
            <p:nvPr/>
          </p:nvSpPr>
          <p:spPr>
            <a:xfrm>
              <a:off x="3519" y="1397"/>
              <a:ext cx="495" cy="173"/>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±0.015</a:t>
              </a:r>
            </a:p>
          </p:txBody>
        </p:sp>
      </p:grpSp>
      <p:sp>
        <p:nvSpPr>
          <p:cNvPr id="18466" name="Oval 34"/>
          <p:cNvSpPr>
            <a:spLocks noChangeAspect="1"/>
          </p:cNvSpPr>
          <p:nvPr/>
        </p:nvSpPr>
        <p:spPr>
          <a:xfrm>
            <a:off x="5076825" y="3105150"/>
            <a:ext cx="792163" cy="792163"/>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67" name="Oval 35"/>
          <p:cNvSpPr>
            <a:spLocks noChangeAspect="1"/>
          </p:cNvSpPr>
          <p:nvPr/>
        </p:nvSpPr>
        <p:spPr>
          <a:xfrm>
            <a:off x="4300538" y="2327275"/>
            <a:ext cx="2343150" cy="2343150"/>
          </a:xfrm>
          <a:prstGeom prst="ellipse">
            <a:avLst/>
          </a:prstGeom>
          <a:noFill/>
          <a:ln w="12700" cap="flat" cmpd="sng">
            <a:solidFill>
              <a:srgbClr val="FF0000"/>
            </a:solidFill>
            <a:prstDash val="lgDashDot"/>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68" name="Oval 36"/>
          <p:cNvSpPr>
            <a:spLocks noChangeAspect="1"/>
          </p:cNvSpPr>
          <p:nvPr/>
        </p:nvSpPr>
        <p:spPr>
          <a:xfrm>
            <a:off x="4140200" y="2168525"/>
            <a:ext cx="2660650" cy="2662238"/>
          </a:xfrm>
          <a:prstGeom prst="ellipse">
            <a:avLst/>
          </a:prstGeom>
          <a:noFill/>
          <a:ln w="28575" cap="flat" cmpd="sng">
            <a:solidFill>
              <a:srgbClr val="0033CC"/>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69" name="Oval 37"/>
          <p:cNvSpPr>
            <a:spLocks noChangeAspect="1"/>
          </p:cNvSpPr>
          <p:nvPr/>
        </p:nvSpPr>
        <p:spPr>
          <a:xfrm>
            <a:off x="5130800" y="3155950"/>
            <a:ext cx="690563" cy="690563"/>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70" name="Rectangle 38"/>
          <p:cNvSpPr>
            <a:spLocks noChangeAspect="1"/>
          </p:cNvSpPr>
          <p:nvPr/>
        </p:nvSpPr>
        <p:spPr>
          <a:xfrm>
            <a:off x="5359400" y="3087688"/>
            <a:ext cx="230188" cy="173037"/>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71" name="Line 39"/>
          <p:cNvSpPr>
            <a:spLocks noChangeAspect="1"/>
          </p:cNvSpPr>
          <p:nvPr/>
        </p:nvSpPr>
        <p:spPr>
          <a:xfrm>
            <a:off x="5372100" y="3198813"/>
            <a:ext cx="0" cy="115887"/>
          </a:xfrm>
          <a:prstGeom prst="line">
            <a:avLst/>
          </a:prstGeom>
          <a:ln w="57150" cap="flat" cmpd="sng">
            <a:solidFill>
              <a:schemeClr val="bg1"/>
            </a:solidFill>
            <a:prstDash val="solid"/>
            <a:headEnd type="none" w="sm" len="med"/>
            <a:tailEnd type="none" w="sm" len="med"/>
          </a:ln>
        </p:spPr>
      </p:sp>
      <p:sp>
        <p:nvSpPr>
          <p:cNvPr id="18472" name="Line 40"/>
          <p:cNvSpPr>
            <a:spLocks noChangeAspect="1"/>
          </p:cNvSpPr>
          <p:nvPr/>
        </p:nvSpPr>
        <p:spPr>
          <a:xfrm>
            <a:off x="5576888" y="3195638"/>
            <a:ext cx="0" cy="114300"/>
          </a:xfrm>
          <a:prstGeom prst="line">
            <a:avLst/>
          </a:prstGeom>
          <a:ln w="57150" cap="flat" cmpd="sng">
            <a:solidFill>
              <a:schemeClr val="bg1"/>
            </a:solidFill>
            <a:prstDash val="solid"/>
            <a:headEnd type="none" w="sm" len="med"/>
            <a:tailEnd type="none" w="sm" len="med"/>
          </a:ln>
        </p:spPr>
      </p:sp>
      <p:sp>
        <p:nvSpPr>
          <p:cNvPr id="18473" name="Rectangle 41"/>
          <p:cNvSpPr>
            <a:spLocks noChangeAspect="1"/>
          </p:cNvSpPr>
          <p:nvPr/>
        </p:nvSpPr>
        <p:spPr>
          <a:xfrm>
            <a:off x="5394325" y="3206750"/>
            <a:ext cx="179388" cy="120650"/>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74" name="Line 42"/>
          <p:cNvSpPr>
            <a:spLocks noChangeAspect="1"/>
          </p:cNvSpPr>
          <p:nvPr/>
        </p:nvSpPr>
        <p:spPr>
          <a:xfrm>
            <a:off x="5473700" y="1906588"/>
            <a:ext cx="1588" cy="3238500"/>
          </a:xfrm>
          <a:prstGeom prst="line">
            <a:avLst/>
          </a:prstGeom>
          <a:ln w="9525" cap="flat" cmpd="sng">
            <a:solidFill>
              <a:schemeClr val="tx1"/>
            </a:solidFill>
            <a:prstDash val="lgDashDot"/>
            <a:headEnd type="none" w="sm" len="med"/>
            <a:tailEnd type="none" w="sm" len="med"/>
          </a:ln>
        </p:spPr>
      </p:sp>
      <p:sp>
        <p:nvSpPr>
          <p:cNvPr id="18475" name="Line 43"/>
          <p:cNvSpPr/>
          <p:nvPr/>
        </p:nvSpPr>
        <p:spPr>
          <a:xfrm flipV="1">
            <a:off x="5359400" y="2752725"/>
            <a:ext cx="0" cy="431800"/>
          </a:xfrm>
          <a:prstGeom prst="line">
            <a:avLst/>
          </a:prstGeom>
          <a:ln w="9525" cap="flat" cmpd="sng">
            <a:solidFill>
              <a:schemeClr val="tx1"/>
            </a:solidFill>
            <a:prstDash val="solid"/>
            <a:headEnd type="none" w="sm" len="med"/>
            <a:tailEnd type="none" w="sm" len="med"/>
          </a:ln>
        </p:spPr>
      </p:sp>
      <p:sp>
        <p:nvSpPr>
          <p:cNvPr id="18476" name="Line 44"/>
          <p:cNvSpPr/>
          <p:nvPr/>
        </p:nvSpPr>
        <p:spPr>
          <a:xfrm flipV="1">
            <a:off x="5588000" y="2740025"/>
            <a:ext cx="0" cy="431800"/>
          </a:xfrm>
          <a:prstGeom prst="line">
            <a:avLst/>
          </a:prstGeom>
          <a:ln w="9525" cap="flat" cmpd="sng">
            <a:solidFill>
              <a:schemeClr val="tx1"/>
            </a:solidFill>
            <a:prstDash val="solid"/>
            <a:headEnd type="none" w="sm" len="med"/>
            <a:tailEnd type="none" w="sm" len="med"/>
          </a:ln>
        </p:spPr>
      </p:sp>
      <p:sp>
        <p:nvSpPr>
          <p:cNvPr id="18477" name="Line 45"/>
          <p:cNvSpPr/>
          <p:nvPr/>
        </p:nvSpPr>
        <p:spPr>
          <a:xfrm>
            <a:off x="5065713" y="2840038"/>
            <a:ext cx="287337" cy="0"/>
          </a:xfrm>
          <a:prstGeom prst="line">
            <a:avLst/>
          </a:prstGeom>
          <a:ln w="9525" cap="flat" cmpd="sng">
            <a:solidFill>
              <a:schemeClr val="tx1"/>
            </a:solidFill>
            <a:prstDash val="solid"/>
            <a:headEnd type="none" w="sm" len="med"/>
            <a:tailEnd type="triangle" w="sm" len="med"/>
          </a:ln>
        </p:spPr>
      </p:sp>
      <p:sp>
        <p:nvSpPr>
          <p:cNvPr id="18478" name="Line 46"/>
          <p:cNvSpPr/>
          <p:nvPr/>
        </p:nvSpPr>
        <p:spPr>
          <a:xfrm>
            <a:off x="5591175" y="2840038"/>
            <a:ext cx="1690688" cy="0"/>
          </a:xfrm>
          <a:prstGeom prst="line">
            <a:avLst/>
          </a:prstGeom>
          <a:ln w="9525" cap="flat" cmpd="sng">
            <a:solidFill>
              <a:schemeClr val="tx1"/>
            </a:solidFill>
            <a:prstDash val="solid"/>
            <a:headEnd type="triangle" w="med" len="med"/>
            <a:tailEnd type="none" w="sm" len="med"/>
          </a:ln>
        </p:spPr>
      </p:sp>
      <p:sp>
        <p:nvSpPr>
          <p:cNvPr id="18479" name="Line 47"/>
          <p:cNvSpPr/>
          <p:nvPr/>
        </p:nvSpPr>
        <p:spPr>
          <a:xfrm>
            <a:off x="5559425" y="3087688"/>
            <a:ext cx="1800225" cy="0"/>
          </a:xfrm>
          <a:prstGeom prst="line">
            <a:avLst/>
          </a:prstGeom>
          <a:ln w="9525" cap="flat" cmpd="sng">
            <a:solidFill>
              <a:schemeClr val="tx1"/>
            </a:solidFill>
            <a:prstDash val="solid"/>
            <a:headEnd type="none" w="sm" len="med"/>
            <a:tailEnd type="none" w="sm" len="med"/>
          </a:ln>
        </p:spPr>
      </p:sp>
      <p:sp>
        <p:nvSpPr>
          <p:cNvPr id="18480" name="Line 48"/>
          <p:cNvSpPr/>
          <p:nvPr/>
        </p:nvSpPr>
        <p:spPr>
          <a:xfrm>
            <a:off x="5468938" y="3844925"/>
            <a:ext cx="900112" cy="0"/>
          </a:xfrm>
          <a:prstGeom prst="line">
            <a:avLst/>
          </a:prstGeom>
          <a:ln w="9525" cap="flat" cmpd="sng">
            <a:solidFill>
              <a:schemeClr val="tx1"/>
            </a:solidFill>
            <a:prstDash val="solid"/>
            <a:headEnd type="none" w="sm" len="med"/>
            <a:tailEnd type="none" w="sm" len="med"/>
          </a:ln>
        </p:spPr>
      </p:sp>
      <p:sp>
        <p:nvSpPr>
          <p:cNvPr id="18481" name="Line 49"/>
          <p:cNvSpPr/>
          <p:nvPr/>
        </p:nvSpPr>
        <p:spPr>
          <a:xfrm>
            <a:off x="6280150" y="3084513"/>
            <a:ext cx="0" cy="755650"/>
          </a:xfrm>
          <a:prstGeom prst="line">
            <a:avLst/>
          </a:prstGeom>
          <a:ln w="9525" cap="flat" cmpd="sng">
            <a:solidFill>
              <a:schemeClr val="tx1"/>
            </a:solidFill>
            <a:prstDash val="solid"/>
            <a:headEnd type="triangle" w="med" len="med"/>
            <a:tailEnd type="triangle" w="med" len="med"/>
          </a:ln>
        </p:spPr>
      </p:sp>
      <p:grpSp>
        <p:nvGrpSpPr>
          <p:cNvPr id="18482" name="Group 50"/>
          <p:cNvGrpSpPr/>
          <p:nvPr/>
        </p:nvGrpSpPr>
        <p:grpSpPr>
          <a:xfrm>
            <a:off x="5848350" y="2981325"/>
            <a:ext cx="457200" cy="1270000"/>
            <a:chOff x="3606" y="1659"/>
            <a:chExt cx="288" cy="800"/>
          </a:xfrm>
        </p:grpSpPr>
        <p:sp>
          <p:nvSpPr>
            <p:cNvPr id="18647" name="Text Box 51"/>
            <p:cNvSpPr txBox="1"/>
            <p:nvPr/>
          </p:nvSpPr>
          <p:spPr>
            <a:xfrm rot="-5400000">
              <a:off x="3323" y="1977"/>
              <a:ext cx="771"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16.3</a:t>
              </a:r>
            </a:p>
          </p:txBody>
        </p:sp>
        <p:sp>
          <p:nvSpPr>
            <p:cNvPr id="18648" name="Text Box 52"/>
            <p:cNvSpPr txBox="1"/>
            <p:nvPr/>
          </p:nvSpPr>
          <p:spPr>
            <a:xfrm rot="-5400000">
              <a:off x="3584" y="1680"/>
              <a:ext cx="331"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+0.1</a:t>
              </a:r>
            </a:p>
            <a:p>
              <a:pPr algn="l"/>
              <a:r>
                <a:rPr lang="en-US" altLang="zh-CN" sz="1200" b="0" i="0" dirty="0">
                  <a:latin typeface="Arial" panose="020B0604020202020204" pitchFamily="34" charset="0"/>
                  <a:ea typeface="宋体" panose="02010600030101010101" pitchFamily="2" charset="-122"/>
                </a:rPr>
                <a:t> 0</a:t>
              </a:r>
            </a:p>
          </p:txBody>
        </p:sp>
      </p:grpSp>
      <p:grpSp>
        <p:nvGrpSpPr>
          <p:cNvPr id="18483" name="Group 53"/>
          <p:cNvGrpSpPr/>
          <p:nvPr/>
        </p:nvGrpSpPr>
        <p:grpSpPr>
          <a:xfrm>
            <a:off x="7288213" y="2647950"/>
            <a:ext cx="1150937" cy="320675"/>
            <a:chOff x="4377" y="1449"/>
            <a:chExt cx="725" cy="202"/>
          </a:xfrm>
        </p:grpSpPr>
        <p:sp>
          <p:nvSpPr>
            <p:cNvPr id="18640" name="Rectangle 54"/>
            <p:cNvSpPr/>
            <p:nvPr/>
          </p:nvSpPr>
          <p:spPr>
            <a:xfrm>
              <a:off x="4377" y="1469"/>
              <a:ext cx="725" cy="182"/>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41" name="Text Box 55"/>
            <p:cNvSpPr txBox="1"/>
            <p:nvPr/>
          </p:nvSpPr>
          <p:spPr>
            <a:xfrm>
              <a:off x="4534" y="1449"/>
              <a:ext cx="544"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 0.05  A</a:t>
              </a:r>
            </a:p>
          </p:txBody>
        </p:sp>
        <p:sp>
          <p:nvSpPr>
            <p:cNvPr id="18642" name="Line 56"/>
            <p:cNvSpPr/>
            <p:nvPr/>
          </p:nvSpPr>
          <p:spPr>
            <a:xfrm>
              <a:off x="4558" y="1469"/>
              <a:ext cx="0" cy="182"/>
            </a:xfrm>
            <a:prstGeom prst="line">
              <a:avLst/>
            </a:prstGeom>
            <a:ln w="9525" cap="flat" cmpd="sng">
              <a:solidFill>
                <a:schemeClr val="tx1"/>
              </a:solidFill>
              <a:prstDash val="solid"/>
              <a:headEnd type="none" w="sm" len="med"/>
              <a:tailEnd type="none" w="sm" len="med"/>
            </a:ln>
          </p:spPr>
        </p:sp>
        <p:sp>
          <p:nvSpPr>
            <p:cNvPr id="18643" name="Line 57"/>
            <p:cNvSpPr/>
            <p:nvPr/>
          </p:nvSpPr>
          <p:spPr>
            <a:xfrm>
              <a:off x="4882" y="1469"/>
              <a:ext cx="0" cy="182"/>
            </a:xfrm>
            <a:prstGeom prst="line">
              <a:avLst/>
            </a:prstGeom>
            <a:ln w="9525" cap="flat" cmpd="sng">
              <a:solidFill>
                <a:schemeClr val="tx1"/>
              </a:solidFill>
              <a:prstDash val="solid"/>
              <a:headEnd type="none" w="sm" len="med"/>
              <a:tailEnd type="none" w="sm" len="med"/>
            </a:ln>
          </p:spPr>
        </p:sp>
        <p:sp>
          <p:nvSpPr>
            <p:cNvPr id="18644" name="Line 58"/>
            <p:cNvSpPr/>
            <p:nvPr/>
          </p:nvSpPr>
          <p:spPr>
            <a:xfrm>
              <a:off x="4422" y="1570"/>
              <a:ext cx="91" cy="0"/>
            </a:xfrm>
            <a:prstGeom prst="line">
              <a:avLst/>
            </a:prstGeom>
            <a:ln w="9525" cap="flat" cmpd="sng">
              <a:solidFill>
                <a:schemeClr val="tx1"/>
              </a:solidFill>
              <a:prstDash val="solid"/>
              <a:headEnd type="none" w="sm" len="med"/>
              <a:tailEnd type="none" w="sm" len="med"/>
            </a:ln>
          </p:spPr>
        </p:sp>
        <p:sp>
          <p:nvSpPr>
            <p:cNvPr id="18645" name="Line 59"/>
            <p:cNvSpPr/>
            <p:nvPr/>
          </p:nvSpPr>
          <p:spPr>
            <a:xfrm>
              <a:off x="4440" y="1543"/>
              <a:ext cx="46" cy="0"/>
            </a:xfrm>
            <a:prstGeom prst="line">
              <a:avLst/>
            </a:prstGeom>
            <a:ln w="9525" cap="flat" cmpd="sng">
              <a:solidFill>
                <a:schemeClr val="tx1"/>
              </a:solidFill>
              <a:prstDash val="solid"/>
              <a:headEnd type="none" w="sm" len="med"/>
              <a:tailEnd type="none" w="sm" len="med"/>
            </a:ln>
          </p:spPr>
        </p:sp>
        <p:sp>
          <p:nvSpPr>
            <p:cNvPr id="18646" name="Line 60"/>
            <p:cNvSpPr/>
            <p:nvPr/>
          </p:nvSpPr>
          <p:spPr>
            <a:xfrm>
              <a:off x="4438" y="1598"/>
              <a:ext cx="46" cy="0"/>
            </a:xfrm>
            <a:prstGeom prst="line">
              <a:avLst/>
            </a:prstGeom>
            <a:ln w="9525" cap="flat" cmpd="sng">
              <a:solidFill>
                <a:schemeClr val="tx1"/>
              </a:solidFill>
              <a:prstDash val="solid"/>
              <a:headEnd type="none" w="sm" len="med"/>
              <a:tailEnd type="none" w="sm" len="med"/>
            </a:ln>
          </p:spPr>
        </p:sp>
      </p:grpSp>
      <p:graphicFrame>
        <p:nvGraphicFramePr>
          <p:cNvPr id="485437" name="Group 61"/>
          <p:cNvGraphicFramePr>
            <a:graphicFrameLocks noGrp="1"/>
          </p:cNvGraphicFramePr>
          <p:nvPr>
            <p:ph idx="1"/>
          </p:nvPr>
        </p:nvGraphicFramePr>
        <p:xfrm>
          <a:off x="6308725" y="655638"/>
          <a:ext cx="2511425" cy="1600200"/>
        </p:xfrm>
        <a:graphic>
          <a:graphicData uri="http://schemas.openxmlformats.org/drawingml/2006/table">
            <a:tbl>
              <a:tblPr/>
              <a:tblGrid>
                <a:gridCol w="1287463">
                  <a:extLst>
                    <a:ext uri="{9D8B030D-6E8A-4147-A177-3AD203B41FA5}">
                      <a16:colId xmlns:a16="http://schemas.microsoft.com/office/drawing/2014/main" val="20000"/>
                    </a:ext>
                  </a:extLst>
                </a:gridCol>
                <a:gridCol w="1223962">
                  <a:extLst>
                    <a:ext uri="{9D8B030D-6E8A-4147-A177-3AD203B41FA5}">
                      <a16:colId xmlns:a16="http://schemas.microsoft.com/office/drawing/2014/main" val="20001"/>
                    </a:ext>
                  </a:extLst>
                </a:gridCol>
              </a:tblGrid>
              <a:tr h="263525">
                <a:tc>
                  <a:txBody>
                    <a:bodyPr/>
                    <a:lstStyle/>
                    <a:p>
                      <a:pPr marL="0" marR="0" lvl="0" indent="0" algn="dist" defTabSz="914400" rtl="0" eaLnBrk="1" fontAlgn="base" latinLnBrk="0" hangingPunct="1">
                        <a:lnSpc>
                          <a:spcPct val="100000"/>
                        </a:lnSpc>
                        <a:spcBef>
                          <a:spcPct val="20000"/>
                        </a:spcBef>
                        <a:spcAft>
                          <a:spcPct val="0"/>
                        </a:spcAft>
                        <a:buClrTx/>
                        <a:buSzTx/>
                        <a:buFontTx/>
                        <a:buNone/>
                      </a:pPr>
                      <a:r>
                        <a:rPr kumimoji="1" lang="zh-CN" altLang="en-US" sz="1500" b="0" i="0" u="none" strike="noStrike" cap="none" normalizeH="0" baseline="0" smtClean="0">
                          <a:ln>
                            <a:noFill/>
                          </a:ln>
                          <a:solidFill>
                            <a:schemeClr val="tx1"/>
                          </a:solidFill>
                          <a:effectLst/>
                          <a:latin typeface="Times New Roman" panose="02020603050405020304" pitchFamily="18" charset="0"/>
                          <a:ea typeface="仿宋_GB2312" pitchFamily="49" charset="-122"/>
                        </a:rPr>
                        <a:t>法面模数</a:t>
                      </a:r>
                      <a:r>
                        <a:rPr kumimoji="1" lang="en-US" altLang="zh-CN" sz="15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a:t>
                      </a:r>
                      <a:r>
                        <a:rPr kumimoji="1" lang="en-US" altLang="zh-CN" sz="15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n</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15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3.25</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0"/>
                  </a:ext>
                </a:extLst>
              </a:tr>
              <a:tr h="265113">
                <a:tc>
                  <a:txBody>
                    <a:bodyPr/>
                    <a:lstStyle/>
                    <a:p>
                      <a:pPr marL="0" marR="0" lvl="0" indent="0" algn="dist" defTabSz="914400" rtl="0" eaLnBrk="1" fontAlgn="base" latinLnBrk="0" hangingPunct="1">
                        <a:lnSpc>
                          <a:spcPct val="100000"/>
                        </a:lnSpc>
                        <a:spcBef>
                          <a:spcPct val="20000"/>
                        </a:spcBef>
                        <a:spcAft>
                          <a:spcPct val="0"/>
                        </a:spcAft>
                        <a:buClrTx/>
                        <a:buSzTx/>
                        <a:buFontTx/>
                        <a:buNone/>
                      </a:pPr>
                      <a:r>
                        <a:rPr kumimoji="1" lang="zh-CN" altLang="en-US" sz="1500" b="0" i="0" u="none" strike="noStrike" cap="none" normalizeH="0" baseline="0" smtClean="0">
                          <a:ln>
                            <a:noFill/>
                          </a:ln>
                          <a:solidFill>
                            <a:schemeClr val="tx1"/>
                          </a:solidFill>
                          <a:effectLst/>
                          <a:latin typeface="Times New Roman" panose="02020603050405020304" pitchFamily="18" charset="0"/>
                          <a:ea typeface="仿宋_GB2312" pitchFamily="49" charset="-122"/>
                        </a:rPr>
                        <a:t>齿数</a:t>
                      </a:r>
                      <a:r>
                        <a:rPr kumimoji="1" lang="en-US" altLang="zh-CN" sz="1500" b="1" i="1" u="none" strike="noStrike" cap="none" normalizeH="0" baseline="0" smtClean="0">
                          <a:ln>
                            <a:noFill/>
                          </a:ln>
                          <a:solidFill>
                            <a:schemeClr val="tx1"/>
                          </a:solidFill>
                          <a:effectLst/>
                          <a:latin typeface="Bookman Old Style" panose="02050604050505020204" pitchFamily="18" charset="0"/>
                          <a:ea typeface="宋体" panose="02010600030101010101" pitchFamily="2" charset="-122"/>
                        </a:rPr>
                        <a:t>z</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15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21</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1"/>
                  </a:ext>
                </a:extLst>
              </a:tr>
              <a:tr h="263525">
                <a:tc>
                  <a:txBody>
                    <a:bodyPr/>
                    <a:lstStyle/>
                    <a:p>
                      <a:pPr marL="0" marR="0" lvl="0" indent="0" algn="dist" defTabSz="914400" rtl="0" eaLnBrk="1" fontAlgn="base" latinLnBrk="0" hangingPunct="1">
                        <a:lnSpc>
                          <a:spcPct val="100000"/>
                        </a:lnSpc>
                        <a:spcBef>
                          <a:spcPct val="20000"/>
                        </a:spcBef>
                        <a:spcAft>
                          <a:spcPct val="0"/>
                        </a:spcAft>
                        <a:buClrTx/>
                        <a:buSzTx/>
                        <a:buFontTx/>
                        <a:buNone/>
                      </a:pPr>
                      <a:r>
                        <a:rPr kumimoji="1" lang="zh-CN" altLang="en-US" sz="1500" b="0" i="0" u="none" strike="noStrike" cap="none" normalizeH="0" baseline="0" smtClean="0">
                          <a:ln>
                            <a:noFill/>
                          </a:ln>
                          <a:solidFill>
                            <a:schemeClr val="tx1"/>
                          </a:solidFill>
                          <a:effectLst/>
                          <a:latin typeface="Times New Roman" panose="02020603050405020304" pitchFamily="18" charset="0"/>
                          <a:ea typeface="仿宋_GB2312" pitchFamily="49" charset="-122"/>
                        </a:rPr>
                        <a:t>齿形角</a:t>
                      </a:r>
                      <a:r>
                        <a:rPr kumimoji="1" lang="en-US" altLang="zh-CN" sz="1500" b="1" i="1"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α</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15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20°</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2"/>
                  </a:ext>
                </a:extLst>
              </a:tr>
              <a:tr h="263525">
                <a:tc>
                  <a:txBody>
                    <a:bodyPr/>
                    <a:lstStyle/>
                    <a:p>
                      <a:pPr marL="0" marR="0" lvl="0" indent="0" algn="dist" defTabSz="914400" rtl="0" eaLnBrk="1" fontAlgn="base" latinLnBrk="0" hangingPunct="1">
                        <a:lnSpc>
                          <a:spcPct val="100000"/>
                        </a:lnSpc>
                        <a:spcBef>
                          <a:spcPct val="20000"/>
                        </a:spcBef>
                        <a:spcAft>
                          <a:spcPct val="0"/>
                        </a:spcAft>
                        <a:buClrTx/>
                        <a:buSzTx/>
                        <a:buFontTx/>
                        <a:buNone/>
                      </a:pPr>
                      <a:r>
                        <a:rPr kumimoji="1" lang="zh-CN" altLang="en-US" sz="1500" b="0" i="0" u="none" strike="noStrike" cap="none" normalizeH="0" baseline="0" smtClean="0">
                          <a:ln>
                            <a:noFill/>
                          </a:ln>
                          <a:solidFill>
                            <a:schemeClr val="tx1"/>
                          </a:solidFill>
                          <a:effectLst/>
                          <a:latin typeface="Times New Roman" panose="02020603050405020304" pitchFamily="18" charset="0"/>
                          <a:ea typeface="仿宋_GB2312" pitchFamily="49" charset="-122"/>
                        </a:rPr>
                        <a:t>螺旋角</a:t>
                      </a:r>
                      <a:r>
                        <a:rPr kumimoji="1" lang="en-US" altLang="zh-CN" sz="1500" b="0" i="1" u="none" strike="noStrike" cap="none" normalizeH="0" baseline="0" smtClean="0">
                          <a:ln>
                            <a:noFill/>
                          </a:ln>
                          <a:solidFill>
                            <a:schemeClr val="tx1"/>
                          </a:solidFill>
                          <a:effectLst/>
                          <a:latin typeface="Bookman Old Style" panose="02050604050505020204" pitchFamily="18" charset="0"/>
                          <a:ea typeface="宋体" panose="02010600030101010101" pitchFamily="2" charset="-122"/>
                        </a:rPr>
                        <a:t>β</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15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rPr>
                        <a:t>21°47’12”</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3"/>
                  </a:ext>
                </a:extLst>
              </a:tr>
              <a:tr h="209550">
                <a:tc>
                  <a:txBody>
                    <a:bodyPr/>
                    <a:lstStyle/>
                    <a:p>
                      <a:pPr marL="0" marR="0" lvl="0" indent="0" algn="dist" defTabSz="914400" rtl="0" eaLnBrk="1" fontAlgn="base" latinLnBrk="0" hangingPunct="1">
                        <a:lnSpc>
                          <a:spcPct val="100000"/>
                        </a:lnSpc>
                        <a:spcBef>
                          <a:spcPct val="20000"/>
                        </a:spcBef>
                        <a:spcAft>
                          <a:spcPct val="0"/>
                        </a:spcAft>
                        <a:buClrTx/>
                        <a:buSzTx/>
                        <a:buFontTx/>
                        <a:buNone/>
                      </a:pPr>
                      <a:r>
                        <a:rPr kumimoji="1" lang="zh-CN" altLang="en-US" sz="1500" b="0" i="0" u="none" strike="noStrike" cap="none" normalizeH="0" baseline="0" smtClean="0">
                          <a:ln>
                            <a:noFill/>
                          </a:ln>
                          <a:solidFill>
                            <a:schemeClr val="tx1"/>
                          </a:solidFill>
                          <a:effectLst/>
                          <a:latin typeface="Times New Roman" panose="02020603050405020304" pitchFamily="18" charset="0"/>
                          <a:ea typeface="仿宋_GB2312" pitchFamily="49" charset="-122"/>
                        </a:rPr>
                        <a:t>旋向</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28575"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1500" b="0" i="0" u="none" strike="noStrike" cap="none" normalizeH="0" baseline="0" smtClean="0">
                          <a:ln>
                            <a:noFill/>
                          </a:ln>
                          <a:solidFill>
                            <a:schemeClr val="tx1"/>
                          </a:solidFill>
                          <a:effectLst/>
                          <a:latin typeface="Times New Roman" panose="02020603050405020304" pitchFamily="18" charset="0"/>
                          <a:ea typeface="仿宋_GB2312" pitchFamily="49" charset="-122"/>
                        </a:rPr>
                        <a:t>左旋</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28575"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8504" name="Oval 85"/>
          <p:cNvSpPr/>
          <p:nvPr/>
        </p:nvSpPr>
        <p:spPr>
          <a:xfrm>
            <a:off x="4575175" y="2600325"/>
            <a:ext cx="1800225" cy="1800225"/>
          </a:xfrm>
          <a:prstGeom prst="ellipse">
            <a:avLst/>
          </a:prstGeom>
          <a:noFill/>
          <a:ln w="2857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8505" name="Group 86"/>
          <p:cNvGrpSpPr/>
          <p:nvPr/>
        </p:nvGrpSpPr>
        <p:grpSpPr>
          <a:xfrm>
            <a:off x="6545263" y="2379663"/>
            <a:ext cx="555625" cy="450850"/>
            <a:chOff x="2033" y="3554"/>
            <a:chExt cx="350" cy="284"/>
          </a:xfrm>
        </p:grpSpPr>
        <p:grpSp>
          <p:nvGrpSpPr>
            <p:cNvPr id="18636" name="Group 87"/>
            <p:cNvGrpSpPr/>
            <p:nvPr/>
          </p:nvGrpSpPr>
          <p:grpSpPr>
            <a:xfrm>
              <a:off x="2137" y="3619"/>
              <a:ext cx="246" cy="219"/>
              <a:chOff x="2137" y="3619"/>
              <a:chExt cx="246" cy="219"/>
            </a:xfrm>
          </p:grpSpPr>
          <p:sp>
            <p:nvSpPr>
              <p:cNvPr id="18638" name="AutoShape 88"/>
              <p:cNvSpPr>
                <a:spLocks noChangeAspect="1"/>
              </p:cNvSpPr>
              <p:nvPr/>
            </p:nvSpPr>
            <p:spPr>
              <a:xfrm rot="10800000">
                <a:off x="2137" y="3735"/>
                <a:ext cx="153" cy="103"/>
              </a:xfrm>
              <a:prstGeom prst="triangle">
                <a:avLst>
                  <a:gd name="adj" fmla="val 50000"/>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39" name="Line 89"/>
              <p:cNvSpPr>
                <a:spLocks noChangeAspect="1"/>
              </p:cNvSpPr>
              <p:nvPr/>
            </p:nvSpPr>
            <p:spPr>
              <a:xfrm flipV="1">
                <a:off x="2274" y="3619"/>
                <a:ext cx="109" cy="137"/>
              </a:xfrm>
              <a:prstGeom prst="line">
                <a:avLst/>
              </a:prstGeom>
              <a:ln w="12700" cap="flat" cmpd="sng">
                <a:solidFill>
                  <a:schemeClr val="tx1"/>
                </a:solidFill>
                <a:prstDash val="solid"/>
                <a:headEnd type="none" w="sm" len="med"/>
                <a:tailEnd type="none" w="sm" len="med"/>
              </a:ln>
            </p:spPr>
          </p:sp>
        </p:grpSp>
        <p:sp>
          <p:nvSpPr>
            <p:cNvPr id="18637" name="Text Box 90"/>
            <p:cNvSpPr txBox="1"/>
            <p:nvPr/>
          </p:nvSpPr>
          <p:spPr>
            <a:xfrm>
              <a:off x="2033" y="3554"/>
              <a:ext cx="317"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6.3</a:t>
              </a:r>
            </a:p>
          </p:txBody>
        </p:sp>
      </p:grpSp>
      <p:grpSp>
        <p:nvGrpSpPr>
          <p:cNvPr id="18506" name="Group 91"/>
          <p:cNvGrpSpPr/>
          <p:nvPr/>
        </p:nvGrpSpPr>
        <p:grpSpPr>
          <a:xfrm>
            <a:off x="6797675" y="3100388"/>
            <a:ext cx="887413" cy="442913"/>
            <a:chOff x="2205" y="2522"/>
            <a:chExt cx="559" cy="279"/>
          </a:xfrm>
        </p:grpSpPr>
        <p:grpSp>
          <p:nvGrpSpPr>
            <p:cNvPr id="18632" name="Group 92"/>
            <p:cNvGrpSpPr/>
            <p:nvPr/>
          </p:nvGrpSpPr>
          <p:grpSpPr>
            <a:xfrm rot="10800000">
              <a:off x="2289" y="2522"/>
              <a:ext cx="246" cy="219"/>
              <a:chOff x="2137" y="3619"/>
              <a:chExt cx="246" cy="219"/>
            </a:xfrm>
          </p:grpSpPr>
          <p:sp>
            <p:nvSpPr>
              <p:cNvPr id="18634" name="AutoShape 93"/>
              <p:cNvSpPr>
                <a:spLocks noChangeAspect="1"/>
              </p:cNvSpPr>
              <p:nvPr/>
            </p:nvSpPr>
            <p:spPr>
              <a:xfrm rot="10800000">
                <a:off x="2137" y="3735"/>
                <a:ext cx="153" cy="103"/>
              </a:xfrm>
              <a:prstGeom prst="triangle">
                <a:avLst>
                  <a:gd name="adj" fmla="val 50000"/>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35" name="Line 94"/>
              <p:cNvSpPr>
                <a:spLocks noChangeAspect="1"/>
              </p:cNvSpPr>
              <p:nvPr/>
            </p:nvSpPr>
            <p:spPr>
              <a:xfrm flipV="1">
                <a:off x="2274" y="3619"/>
                <a:ext cx="109" cy="137"/>
              </a:xfrm>
              <a:prstGeom prst="line">
                <a:avLst/>
              </a:prstGeom>
              <a:ln w="12700" cap="flat" cmpd="sng">
                <a:solidFill>
                  <a:schemeClr val="tx1"/>
                </a:solidFill>
                <a:prstDash val="solid"/>
                <a:headEnd type="none" w="sm" len="med"/>
                <a:tailEnd type="none" w="sm" len="med"/>
              </a:ln>
            </p:spPr>
          </p:sp>
        </p:grpSp>
        <p:sp>
          <p:nvSpPr>
            <p:cNvPr id="18633" name="Text Box 95"/>
            <p:cNvSpPr txBox="1"/>
            <p:nvPr/>
          </p:nvSpPr>
          <p:spPr>
            <a:xfrm>
              <a:off x="2205" y="2608"/>
              <a:ext cx="559" cy="193"/>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12.5</a:t>
              </a:r>
            </a:p>
          </p:txBody>
        </p:sp>
      </p:grpSp>
      <p:grpSp>
        <p:nvGrpSpPr>
          <p:cNvPr id="18507" name="Group 96"/>
          <p:cNvGrpSpPr/>
          <p:nvPr/>
        </p:nvGrpSpPr>
        <p:grpSpPr>
          <a:xfrm>
            <a:off x="4860925" y="765175"/>
            <a:ext cx="1189038" cy="542925"/>
            <a:chOff x="3062" y="482"/>
            <a:chExt cx="749" cy="342"/>
          </a:xfrm>
        </p:grpSpPr>
        <p:sp>
          <p:nvSpPr>
            <p:cNvPr id="18627" name="Text Box 97"/>
            <p:cNvSpPr txBox="1"/>
            <p:nvPr/>
          </p:nvSpPr>
          <p:spPr>
            <a:xfrm>
              <a:off x="3062" y="593"/>
              <a:ext cx="453" cy="231"/>
            </a:xfrm>
            <a:prstGeom prst="rect">
              <a:avLst/>
            </a:prstGeom>
            <a:noFill/>
            <a:ln w="9525">
              <a:noFill/>
            </a:ln>
          </p:spPr>
          <p:txBody>
            <a:bodyPr>
              <a:spAutoFit/>
            </a:bodyPr>
            <a:lstStyle/>
            <a:p>
              <a:pPr algn="l">
                <a:spcBef>
                  <a:spcPct val="50000"/>
                </a:spcBef>
              </a:pPr>
              <a:r>
                <a:rPr lang="zh-CN" altLang="en-US" sz="1800" i="0" dirty="0">
                  <a:latin typeface="Arial" panose="020B0604020202020204" pitchFamily="34" charset="0"/>
                  <a:ea typeface="仿宋_GB2312" pitchFamily="49" charset="-122"/>
                </a:rPr>
                <a:t>其余</a:t>
              </a:r>
              <a:r>
                <a:rPr lang="zh-CN" altLang="en-US" sz="1800" b="0" i="0" dirty="0">
                  <a:latin typeface="Arial" panose="020B0604020202020204" pitchFamily="34" charset="0"/>
                  <a:ea typeface="宋体" panose="02010600030101010101" pitchFamily="2" charset="-122"/>
                </a:rPr>
                <a:t>  </a:t>
              </a:r>
            </a:p>
          </p:txBody>
        </p:sp>
        <p:grpSp>
          <p:nvGrpSpPr>
            <p:cNvPr id="18628" name="Group 98"/>
            <p:cNvGrpSpPr/>
            <p:nvPr/>
          </p:nvGrpSpPr>
          <p:grpSpPr>
            <a:xfrm>
              <a:off x="3424" y="482"/>
              <a:ext cx="387" cy="318"/>
              <a:chOff x="2287" y="509"/>
              <a:chExt cx="387" cy="318"/>
            </a:xfrm>
          </p:grpSpPr>
          <p:sp>
            <p:nvSpPr>
              <p:cNvPr id="18629" name="Oval 99"/>
              <p:cNvSpPr>
                <a:spLocks noChangeAspect="1"/>
              </p:cNvSpPr>
              <p:nvPr/>
            </p:nvSpPr>
            <p:spPr>
              <a:xfrm>
                <a:off x="2341" y="643"/>
                <a:ext cx="136" cy="137"/>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30" name="Line 100"/>
              <p:cNvSpPr>
                <a:spLocks noChangeAspect="1"/>
              </p:cNvSpPr>
              <p:nvPr/>
            </p:nvSpPr>
            <p:spPr>
              <a:xfrm>
                <a:off x="2287" y="644"/>
                <a:ext cx="109" cy="183"/>
              </a:xfrm>
              <a:prstGeom prst="line">
                <a:avLst/>
              </a:prstGeom>
              <a:ln w="9525" cap="flat" cmpd="sng">
                <a:solidFill>
                  <a:schemeClr val="tx1"/>
                </a:solidFill>
                <a:prstDash val="solid"/>
                <a:headEnd type="none" w="sm" len="med"/>
                <a:tailEnd type="none" w="sm" len="med"/>
              </a:ln>
            </p:spPr>
          </p:sp>
          <p:sp>
            <p:nvSpPr>
              <p:cNvPr id="18631" name="Line 101"/>
              <p:cNvSpPr/>
              <p:nvPr/>
            </p:nvSpPr>
            <p:spPr>
              <a:xfrm flipV="1">
                <a:off x="2402" y="509"/>
                <a:ext cx="272" cy="318"/>
              </a:xfrm>
              <a:prstGeom prst="line">
                <a:avLst/>
              </a:prstGeom>
              <a:ln w="9525" cap="flat" cmpd="sng">
                <a:solidFill>
                  <a:schemeClr val="tx1"/>
                </a:solidFill>
                <a:prstDash val="solid"/>
                <a:headEnd type="none" w="sm" len="med"/>
                <a:tailEnd type="none" w="sm" len="med"/>
              </a:ln>
            </p:spPr>
          </p:sp>
        </p:grpSp>
      </p:grpSp>
      <p:grpSp>
        <p:nvGrpSpPr>
          <p:cNvPr id="18508" name="Group 102"/>
          <p:cNvGrpSpPr/>
          <p:nvPr/>
        </p:nvGrpSpPr>
        <p:grpSpPr>
          <a:xfrm>
            <a:off x="968375" y="2165350"/>
            <a:ext cx="1658938" cy="2678113"/>
            <a:chOff x="610" y="1364"/>
            <a:chExt cx="1045" cy="1687"/>
          </a:xfrm>
        </p:grpSpPr>
        <p:sp>
          <p:nvSpPr>
            <p:cNvPr id="18592" name="Rectangle 103"/>
            <p:cNvSpPr/>
            <p:nvPr/>
          </p:nvSpPr>
          <p:spPr>
            <a:xfrm>
              <a:off x="839" y="1369"/>
              <a:ext cx="611" cy="1678"/>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93" name="Rectangle 104" descr="浅色上对角线"/>
            <p:cNvSpPr/>
            <p:nvPr/>
          </p:nvSpPr>
          <p:spPr>
            <a:xfrm>
              <a:off x="839" y="1513"/>
              <a:ext cx="611" cy="182"/>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94" name="Line 105"/>
            <p:cNvSpPr/>
            <p:nvPr/>
          </p:nvSpPr>
          <p:spPr>
            <a:xfrm>
              <a:off x="612" y="1434"/>
              <a:ext cx="1043" cy="0"/>
            </a:xfrm>
            <a:prstGeom prst="line">
              <a:avLst/>
            </a:prstGeom>
            <a:ln w="9525" cap="flat" cmpd="sng">
              <a:solidFill>
                <a:srgbClr val="FF0000"/>
              </a:solidFill>
              <a:prstDash val="lgDashDot"/>
              <a:headEnd type="none" w="sm" len="med"/>
              <a:tailEnd type="none" w="sm" len="med"/>
            </a:ln>
          </p:spPr>
        </p:sp>
        <p:grpSp>
          <p:nvGrpSpPr>
            <p:cNvPr id="18595" name="Group 106"/>
            <p:cNvGrpSpPr/>
            <p:nvPr/>
          </p:nvGrpSpPr>
          <p:grpSpPr>
            <a:xfrm>
              <a:off x="1391" y="1365"/>
              <a:ext cx="63" cy="59"/>
              <a:chOff x="1505" y="1365"/>
              <a:chExt cx="63" cy="59"/>
            </a:xfrm>
          </p:grpSpPr>
          <p:sp>
            <p:nvSpPr>
              <p:cNvPr id="18625" name="AutoShape 107"/>
              <p:cNvSpPr/>
              <p:nvPr/>
            </p:nvSpPr>
            <p:spPr>
              <a:xfrm flipH="1" flipV="1">
                <a:off x="1523" y="1365"/>
                <a:ext cx="45" cy="45"/>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26" name="Line 108"/>
              <p:cNvSpPr>
                <a:spLocks noChangeAspect="1"/>
              </p:cNvSpPr>
              <p:nvPr/>
            </p:nvSpPr>
            <p:spPr>
              <a:xfrm>
                <a:off x="1505" y="1368"/>
                <a:ext cx="57" cy="56"/>
              </a:xfrm>
              <a:prstGeom prst="line">
                <a:avLst/>
              </a:prstGeom>
              <a:ln w="28575" cap="flat" cmpd="sng">
                <a:solidFill>
                  <a:schemeClr val="tx1"/>
                </a:solidFill>
                <a:prstDash val="solid"/>
                <a:headEnd type="none" w="sm" len="med"/>
                <a:tailEnd type="none" w="sm" len="med"/>
              </a:ln>
            </p:spPr>
          </p:sp>
        </p:grpSp>
        <p:sp>
          <p:nvSpPr>
            <p:cNvPr id="18596" name="AutoShape 109"/>
            <p:cNvSpPr/>
            <p:nvPr/>
          </p:nvSpPr>
          <p:spPr>
            <a:xfrm rot="-5400000" flipH="1" flipV="1">
              <a:off x="833" y="1364"/>
              <a:ext cx="45" cy="45"/>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97" name="Line 110"/>
            <p:cNvSpPr>
              <a:spLocks noChangeAspect="1"/>
            </p:cNvSpPr>
            <p:nvPr/>
          </p:nvSpPr>
          <p:spPr>
            <a:xfrm flipH="1">
              <a:off x="839" y="1367"/>
              <a:ext cx="57" cy="56"/>
            </a:xfrm>
            <a:prstGeom prst="line">
              <a:avLst/>
            </a:prstGeom>
            <a:ln w="28575" cap="flat" cmpd="sng">
              <a:solidFill>
                <a:schemeClr val="tx1"/>
              </a:solidFill>
              <a:prstDash val="solid"/>
              <a:headEnd type="none" w="sm" len="med"/>
              <a:tailEnd type="none" w="sm" len="med"/>
            </a:ln>
          </p:spPr>
        </p:sp>
        <p:sp>
          <p:nvSpPr>
            <p:cNvPr id="18598" name="Rectangle 111" descr="浅色上对角线"/>
            <p:cNvSpPr/>
            <p:nvPr/>
          </p:nvSpPr>
          <p:spPr>
            <a:xfrm>
              <a:off x="1156" y="1696"/>
              <a:ext cx="136" cy="273"/>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99" name="Rectangle 112" descr="浅色上对角线"/>
            <p:cNvSpPr/>
            <p:nvPr/>
          </p:nvSpPr>
          <p:spPr>
            <a:xfrm>
              <a:off x="1044" y="1959"/>
              <a:ext cx="541" cy="499"/>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00" name="Rectangle 113"/>
            <p:cNvSpPr/>
            <p:nvPr/>
          </p:nvSpPr>
          <p:spPr>
            <a:xfrm>
              <a:off x="1045" y="2069"/>
              <a:ext cx="540" cy="27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01" name="Rectangle 114"/>
            <p:cNvSpPr/>
            <p:nvPr/>
          </p:nvSpPr>
          <p:spPr>
            <a:xfrm>
              <a:off x="1044" y="2030"/>
              <a:ext cx="538" cy="5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02" name="AutoShape 115"/>
            <p:cNvSpPr>
              <a:spLocks noChangeAspect="1"/>
            </p:cNvSpPr>
            <p:nvPr/>
          </p:nvSpPr>
          <p:spPr>
            <a:xfrm flipH="1" flipV="1">
              <a:off x="1553" y="2337"/>
              <a:ext cx="23" cy="23"/>
            </a:xfrm>
            <a:prstGeom prst="rtTriangle">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03" name="AutoShape 116"/>
            <p:cNvSpPr>
              <a:spLocks noChangeAspect="1"/>
            </p:cNvSpPr>
            <p:nvPr/>
          </p:nvSpPr>
          <p:spPr>
            <a:xfrm flipH="1">
              <a:off x="1555" y="2068"/>
              <a:ext cx="23" cy="23"/>
            </a:xfrm>
            <a:prstGeom prst="rtTriangle">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04" name="Line 117"/>
            <p:cNvSpPr/>
            <p:nvPr/>
          </p:nvSpPr>
          <p:spPr>
            <a:xfrm>
              <a:off x="1555" y="2079"/>
              <a:ext cx="0" cy="263"/>
            </a:xfrm>
            <a:prstGeom prst="line">
              <a:avLst/>
            </a:prstGeom>
            <a:ln w="19050" cap="flat" cmpd="sng">
              <a:solidFill>
                <a:schemeClr val="tx1"/>
              </a:solidFill>
              <a:prstDash val="solid"/>
              <a:headEnd type="none" w="sm" len="med"/>
              <a:tailEnd type="none" w="sm" len="med"/>
            </a:ln>
          </p:spPr>
        </p:sp>
        <p:sp>
          <p:nvSpPr>
            <p:cNvPr id="18605" name="Line 118"/>
            <p:cNvSpPr>
              <a:spLocks noChangeAspect="1"/>
            </p:cNvSpPr>
            <p:nvPr/>
          </p:nvSpPr>
          <p:spPr>
            <a:xfrm flipV="1">
              <a:off x="1558" y="2059"/>
              <a:ext cx="23" cy="23"/>
            </a:xfrm>
            <a:prstGeom prst="line">
              <a:avLst/>
            </a:prstGeom>
            <a:ln w="19050" cap="flat" cmpd="sng">
              <a:solidFill>
                <a:schemeClr val="tx1"/>
              </a:solidFill>
              <a:prstDash val="solid"/>
              <a:headEnd type="none" w="sm" len="med"/>
              <a:tailEnd type="none" w="sm" len="med"/>
            </a:ln>
          </p:spPr>
        </p:sp>
        <p:sp>
          <p:nvSpPr>
            <p:cNvPr id="18606" name="Line 119"/>
            <p:cNvSpPr>
              <a:spLocks noChangeAspect="1"/>
            </p:cNvSpPr>
            <p:nvPr/>
          </p:nvSpPr>
          <p:spPr>
            <a:xfrm flipH="1" flipV="1">
              <a:off x="1555" y="2338"/>
              <a:ext cx="23" cy="23"/>
            </a:xfrm>
            <a:prstGeom prst="line">
              <a:avLst/>
            </a:prstGeom>
            <a:ln w="19050" cap="flat" cmpd="sng">
              <a:solidFill>
                <a:schemeClr val="tx1"/>
              </a:solidFill>
              <a:prstDash val="solid"/>
              <a:headEnd type="none" w="sm" len="med"/>
              <a:tailEnd type="none" w="sm" len="med"/>
            </a:ln>
          </p:spPr>
        </p:sp>
        <p:sp>
          <p:nvSpPr>
            <p:cNvPr id="18607" name="Line 120"/>
            <p:cNvSpPr>
              <a:spLocks noChangeAspect="1"/>
            </p:cNvSpPr>
            <p:nvPr/>
          </p:nvSpPr>
          <p:spPr>
            <a:xfrm flipV="1">
              <a:off x="839" y="2526"/>
              <a:ext cx="612" cy="236"/>
            </a:xfrm>
            <a:prstGeom prst="line">
              <a:avLst/>
            </a:prstGeom>
            <a:ln w="9525" cap="flat" cmpd="sng">
              <a:solidFill>
                <a:schemeClr val="tx1"/>
              </a:solidFill>
              <a:prstDash val="solid"/>
              <a:headEnd type="none" w="sm" len="med"/>
              <a:tailEnd type="none" w="sm" len="med"/>
            </a:ln>
          </p:spPr>
        </p:sp>
        <p:sp>
          <p:nvSpPr>
            <p:cNvPr id="18608" name="Freeform 121"/>
            <p:cNvSpPr/>
            <p:nvPr/>
          </p:nvSpPr>
          <p:spPr>
            <a:xfrm>
              <a:off x="842" y="2455"/>
              <a:ext cx="602" cy="141"/>
            </a:xfrm>
            <a:custGeom>
              <a:avLst/>
              <a:gdLst>
                <a:gd name="txL" fmla="*/ 0 w 602"/>
                <a:gd name="txT" fmla="*/ 0 h 141"/>
                <a:gd name="txR" fmla="*/ 602 w 602"/>
                <a:gd name="txB" fmla="*/ 141 h 141"/>
              </a:gdLst>
              <a:ahLst/>
              <a:cxnLst>
                <a:cxn ang="0">
                  <a:pos x="0" y="141"/>
                </a:cxn>
                <a:cxn ang="0">
                  <a:pos x="142" y="117"/>
                </a:cxn>
                <a:cxn ang="0">
                  <a:pos x="190" y="109"/>
                </a:cxn>
                <a:cxn ang="0">
                  <a:pos x="228" y="101"/>
                </a:cxn>
                <a:cxn ang="0">
                  <a:pos x="262" y="77"/>
                </a:cxn>
                <a:cxn ang="0">
                  <a:pos x="356" y="35"/>
                </a:cxn>
                <a:cxn ang="0">
                  <a:pos x="396" y="23"/>
                </a:cxn>
                <a:cxn ang="0">
                  <a:pos x="502" y="21"/>
                </a:cxn>
                <a:cxn ang="0">
                  <a:pos x="588" y="7"/>
                </a:cxn>
                <a:cxn ang="0">
                  <a:pos x="602" y="5"/>
                </a:cxn>
              </a:cxnLst>
              <a:rect l="txL" t="txT" r="txR" b="txB"/>
              <a:pathLst>
                <a:path w="602" h="141">
                  <a:moveTo>
                    <a:pt x="0" y="141"/>
                  </a:moveTo>
                  <a:cubicBezTo>
                    <a:pt x="50" y="139"/>
                    <a:pt x="93" y="122"/>
                    <a:pt x="142" y="117"/>
                  </a:cubicBezTo>
                  <a:cubicBezTo>
                    <a:pt x="159" y="112"/>
                    <a:pt x="173" y="111"/>
                    <a:pt x="190" y="109"/>
                  </a:cubicBezTo>
                  <a:cubicBezTo>
                    <a:pt x="203" y="106"/>
                    <a:pt x="216" y="105"/>
                    <a:pt x="228" y="101"/>
                  </a:cubicBezTo>
                  <a:cubicBezTo>
                    <a:pt x="237" y="92"/>
                    <a:pt x="250" y="81"/>
                    <a:pt x="262" y="77"/>
                  </a:cubicBezTo>
                  <a:cubicBezTo>
                    <a:pt x="287" y="58"/>
                    <a:pt x="326" y="44"/>
                    <a:pt x="356" y="35"/>
                  </a:cubicBezTo>
                  <a:cubicBezTo>
                    <a:pt x="367" y="32"/>
                    <a:pt x="384" y="23"/>
                    <a:pt x="396" y="23"/>
                  </a:cubicBezTo>
                  <a:cubicBezTo>
                    <a:pt x="431" y="22"/>
                    <a:pt x="467" y="22"/>
                    <a:pt x="502" y="21"/>
                  </a:cubicBezTo>
                  <a:cubicBezTo>
                    <a:pt x="520" y="15"/>
                    <a:pt x="565" y="10"/>
                    <a:pt x="588" y="7"/>
                  </a:cubicBezTo>
                  <a:cubicBezTo>
                    <a:pt x="601" y="3"/>
                    <a:pt x="597" y="0"/>
                    <a:pt x="602" y="5"/>
                  </a:cubicBezTo>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18609" name="Line 122"/>
            <p:cNvSpPr>
              <a:spLocks noChangeAspect="1"/>
            </p:cNvSpPr>
            <p:nvPr/>
          </p:nvSpPr>
          <p:spPr>
            <a:xfrm flipV="1">
              <a:off x="840" y="2586"/>
              <a:ext cx="612" cy="236"/>
            </a:xfrm>
            <a:prstGeom prst="line">
              <a:avLst/>
            </a:prstGeom>
            <a:ln w="9525" cap="flat" cmpd="sng">
              <a:solidFill>
                <a:schemeClr val="tx1"/>
              </a:solidFill>
              <a:prstDash val="solid"/>
              <a:headEnd type="none" w="sm" len="med"/>
              <a:tailEnd type="none" w="sm" len="med"/>
            </a:ln>
          </p:spPr>
        </p:sp>
        <p:sp>
          <p:nvSpPr>
            <p:cNvPr id="18610" name="Line 123"/>
            <p:cNvSpPr>
              <a:spLocks noChangeAspect="1"/>
            </p:cNvSpPr>
            <p:nvPr/>
          </p:nvSpPr>
          <p:spPr>
            <a:xfrm flipV="1">
              <a:off x="841" y="2651"/>
              <a:ext cx="612" cy="236"/>
            </a:xfrm>
            <a:prstGeom prst="line">
              <a:avLst/>
            </a:prstGeom>
            <a:ln w="9525" cap="flat" cmpd="sng">
              <a:solidFill>
                <a:schemeClr val="tx1"/>
              </a:solidFill>
              <a:prstDash val="solid"/>
              <a:headEnd type="none" w="sm" len="med"/>
              <a:tailEnd type="none" w="sm" len="med"/>
            </a:ln>
          </p:spPr>
        </p:sp>
        <p:sp>
          <p:nvSpPr>
            <p:cNvPr id="18611" name="Line 124"/>
            <p:cNvSpPr/>
            <p:nvPr/>
          </p:nvSpPr>
          <p:spPr>
            <a:xfrm>
              <a:off x="610" y="2976"/>
              <a:ext cx="1043" cy="0"/>
            </a:xfrm>
            <a:prstGeom prst="line">
              <a:avLst/>
            </a:prstGeom>
            <a:ln w="9525" cap="flat" cmpd="sng">
              <a:solidFill>
                <a:srgbClr val="FF0000"/>
              </a:solidFill>
              <a:prstDash val="lgDashDot"/>
              <a:headEnd type="none" w="sm" len="med"/>
              <a:tailEnd type="none" w="sm" len="med"/>
            </a:ln>
          </p:spPr>
        </p:sp>
        <p:grpSp>
          <p:nvGrpSpPr>
            <p:cNvPr id="18612" name="Group 125"/>
            <p:cNvGrpSpPr/>
            <p:nvPr/>
          </p:nvGrpSpPr>
          <p:grpSpPr>
            <a:xfrm flipV="1">
              <a:off x="1392" y="2992"/>
              <a:ext cx="63" cy="59"/>
              <a:chOff x="1505" y="1365"/>
              <a:chExt cx="63" cy="59"/>
            </a:xfrm>
          </p:grpSpPr>
          <p:sp>
            <p:nvSpPr>
              <p:cNvPr id="18623" name="AutoShape 126"/>
              <p:cNvSpPr/>
              <p:nvPr/>
            </p:nvSpPr>
            <p:spPr>
              <a:xfrm flipH="1" flipV="1">
                <a:off x="1523" y="1365"/>
                <a:ext cx="45" cy="45"/>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24" name="Line 127"/>
              <p:cNvSpPr>
                <a:spLocks noChangeAspect="1"/>
              </p:cNvSpPr>
              <p:nvPr/>
            </p:nvSpPr>
            <p:spPr>
              <a:xfrm>
                <a:off x="1505" y="1368"/>
                <a:ext cx="57" cy="56"/>
              </a:xfrm>
              <a:prstGeom prst="line">
                <a:avLst/>
              </a:prstGeom>
              <a:ln w="28575" cap="flat" cmpd="sng">
                <a:solidFill>
                  <a:schemeClr val="tx1"/>
                </a:solidFill>
                <a:prstDash val="solid"/>
                <a:headEnd type="none" w="sm" len="med"/>
                <a:tailEnd type="none" w="sm" len="med"/>
              </a:ln>
            </p:spPr>
          </p:sp>
        </p:grpSp>
        <p:sp>
          <p:nvSpPr>
            <p:cNvPr id="18613" name="AutoShape 128"/>
            <p:cNvSpPr/>
            <p:nvPr/>
          </p:nvSpPr>
          <p:spPr>
            <a:xfrm rot="5400000" flipH="1">
              <a:off x="835" y="3006"/>
              <a:ext cx="45" cy="45"/>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14" name="Line 129"/>
            <p:cNvSpPr>
              <a:spLocks noChangeAspect="1"/>
            </p:cNvSpPr>
            <p:nvPr/>
          </p:nvSpPr>
          <p:spPr>
            <a:xfrm flipH="1" flipV="1">
              <a:off x="839" y="2989"/>
              <a:ext cx="57" cy="56"/>
            </a:xfrm>
            <a:prstGeom prst="line">
              <a:avLst/>
            </a:prstGeom>
            <a:ln w="28575" cap="flat" cmpd="sng">
              <a:solidFill>
                <a:schemeClr val="tx1"/>
              </a:solidFill>
              <a:prstDash val="solid"/>
              <a:headEnd type="none" w="sm" len="med"/>
              <a:tailEnd type="none" w="sm" len="med"/>
            </a:ln>
          </p:spPr>
        </p:sp>
        <p:sp>
          <p:nvSpPr>
            <p:cNvPr id="18615" name="Line 130"/>
            <p:cNvSpPr/>
            <p:nvPr/>
          </p:nvSpPr>
          <p:spPr>
            <a:xfrm flipV="1">
              <a:off x="902" y="2588"/>
              <a:ext cx="0" cy="453"/>
            </a:xfrm>
            <a:prstGeom prst="line">
              <a:avLst/>
            </a:prstGeom>
            <a:ln w="19050" cap="flat" cmpd="sng">
              <a:solidFill>
                <a:schemeClr val="tx1"/>
              </a:solidFill>
              <a:prstDash val="solid"/>
              <a:headEnd type="none" w="sm" len="med"/>
              <a:tailEnd type="none" w="sm" len="med"/>
            </a:ln>
          </p:spPr>
        </p:sp>
        <p:sp>
          <p:nvSpPr>
            <p:cNvPr id="18616" name="Line 131"/>
            <p:cNvSpPr/>
            <p:nvPr/>
          </p:nvSpPr>
          <p:spPr>
            <a:xfrm flipV="1">
              <a:off x="1389" y="2468"/>
              <a:ext cx="0" cy="583"/>
            </a:xfrm>
            <a:prstGeom prst="line">
              <a:avLst/>
            </a:prstGeom>
            <a:ln w="19050" cap="flat" cmpd="sng">
              <a:solidFill>
                <a:schemeClr val="tx1"/>
              </a:solidFill>
              <a:prstDash val="solid"/>
              <a:headEnd type="none" w="sm" len="med"/>
              <a:tailEnd type="none" w="sm" len="med"/>
            </a:ln>
          </p:spPr>
        </p:sp>
        <p:sp>
          <p:nvSpPr>
            <p:cNvPr id="18617" name="AutoShape 132"/>
            <p:cNvSpPr>
              <a:spLocks noChangeAspect="1"/>
            </p:cNvSpPr>
            <p:nvPr/>
          </p:nvSpPr>
          <p:spPr>
            <a:xfrm flipV="1">
              <a:off x="1052" y="2337"/>
              <a:ext cx="23" cy="23"/>
            </a:xfrm>
            <a:prstGeom prst="rtTriangle">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18" name="AutoShape 133"/>
            <p:cNvSpPr>
              <a:spLocks noChangeAspect="1"/>
            </p:cNvSpPr>
            <p:nvPr/>
          </p:nvSpPr>
          <p:spPr>
            <a:xfrm>
              <a:off x="1054" y="2062"/>
              <a:ext cx="23" cy="23"/>
            </a:xfrm>
            <a:prstGeom prst="rtTriangle">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619" name="Line 134"/>
            <p:cNvSpPr/>
            <p:nvPr/>
          </p:nvSpPr>
          <p:spPr>
            <a:xfrm flipH="1">
              <a:off x="1074" y="2079"/>
              <a:ext cx="0" cy="263"/>
            </a:xfrm>
            <a:prstGeom prst="line">
              <a:avLst/>
            </a:prstGeom>
            <a:ln w="19050" cap="flat" cmpd="sng">
              <a:solidFill>
                <a:schemeClr val="tx1"/>
              </a:solidFill>
              <a:prstDash val="solid"/>
              <a:headEnd type="none" w="sm" len="med"/>
              <a:tailEnd type="none" w="sm" len="med"/>
            </a:ln>
          </p:spPr>
        </p:sp>
        <p:sp>
          <p:nvSpPr>
            <p:cNvPr id="18620" name="Line 135"/>
            <p:cNvSpPr>
              <a:spLocks noChangeAspect="1"/>
            </p:cNvSpPr>
            <p:nvPr/>
          </p:nvSpPr>
          <p:spPr>
            <a:xfrm flipH="1" flipV="1">
              <a:off x="1047" y="2057"/>
              <a:ext cx="23" cy="23"/>
            </a:xfrm>
            <a:prstGeom prst="line">
              <a:avLst/>
            </a:prstGeom>
            <a:ln w="19050" cap="flat" cmpd="sng">
              <a:solidFill>
                <a:schemeClr val="tx1"/>
              </a:solidFill>
              <a:prstDash val="solid"/>
              <a:headEnd type="none" w="sm" len="med"/>
              <a:tailEnd type="none" w="sm" len="med"/>
            </a:ln>
          </p:spPr>
        </p:sp>
        <p:sp>
          <p:nvSpPr>
            <p:cNvPr id="18621" name="Line 136"/>
            <p:cNvSpPr>
              <a:spLocks noChangeAspect="1"/>
            </p:cNvSpPr>
            <p:nvPr/>
          </p:nvSpPr>
          <p:spPr>
            <a:xfrm flipV="1">
              <a:off x="1052" y="2340"/>
              <a:ext cx="23" cy="23"/>
            </a:xfrm>
            <a:prstGeom prst="line">
              <a:avLst/>
            </a:prstGeom>
            <a:ln w="19050" cap="flat" cmpd="sng">
              <a:solidFill>
                <a:schemeClr val="tx1"/>
              </a:solidFill>
              <a:prstDash val="solid"/>
              <a:headEnd type="none" w="sm" len="med"/>
              <a:tailEnd type="none" w="sm" len="med"/>
            </a:ln>
          </p:spPr>
        </p:sp>
        <p:sp>
          <p:nvSpPr>
            <p:cNvPr id="18622" name="Rectangle 137" descr="浅色上对角线"/>
            <p:cNvSpPr/>
            <p:nvPr/>
          </p:nvSpPr>
          <p:spPr>
            <a:xfrm>
              <a:off x="1166" y="1661"/>
              <a:ext cx="118" cy="318"/>
            </a:xfrm>
            <a:prstGeom prst="rect">
              <a:avLst/>
            </a:prstGeom>
            <a:pattFill prst="ltUpDiag">
              <a:fgClr>
                <a:schemeClr val="accent1"/>
              </a:fgClr>
              <a:bgClr>
                <a:schemeClr val="bg1"/>
              </a:bgClr>
            </a:pattFill>
            <a:ln w="9525" cap="flat" cmpd="sng">
              <a:pattFill prst="ltUpDiag">
                <a:fgClr>
                  <a:schemeClr val="accent1"/>
                </a:fgClr>
                <a:bgClr>
                  <a:srgbClr val="FFFFFF"/>
                </a:bgClr>
              </a:patt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8509" name="Line 138"/>
          <p:cNvSpPr/>
          <p:nvPr/>
        </p:nvSpPr>
        <p:spPr>
          <a:xfrm flipH="1">
            <a:off x="471488" y="2165350"/>
            <a:ext cx="1079500" cy="0"/>
          </a:xfrm>
          <a:prstGeom prst="line">
            <a:avLst/>
          </a:prstGeom>
          <a:ln w="9525" cap="flat" cmpd="sng">
            <a:solidFill>
              <a:schemeClr val="tx1"/>
            </a:solidFill>
            <a:prstDash val="solid"/>
            <a:headEnd type="none" w="sm" len="med"/>
            <a:tailEnd type="none" w="sm" len="med"/>
          </a:ln>
        </p:spPr>
      </p:sp>
      <p:sp>
        <p:nvSpPr>
          <p:cNvPr id="18510" name="Line 139"/>
          <p:cNvSpPr/>
          <p:nvPr/>
        </p:nvSpPr>
        <p:spPr>
          <a:xfrm flipH="1">
            <a:off x="465138" y="4835525"/>
            <a:ext cx="1079500" cy="0"/>
          </a:xfrm>
          <a:prstGeom prst="line">
            <a:avLst/>
          </a:prstGeom>
          <a:ln w="9525" cap="flat" cmpd="sng">
            <a:solidFill>
              <a:schemeClr val="tx1"/>
            </a:solidFill>
            <a:prstDash val="solid"/>
            <a:headEnd type="none" w="sm" len="med"/>
            <a:tailEnd type="none" w="sm" len="med"/>
          </a:ln>
        </p:spPr>
      </p:sp>
      <p:sp>
        <p:nvSpPr>
          <p:cNvPr id="18511" name="Line 140"/>
          <p:cNvSpPr/>
          <p:nvPr/>
        </p:nvSpPr>
        <p:spPr>
          <a:xfrm>
            <a:off x="539750" y="2162175"/>
            <a:ext cx="0" cy="2663825"/>
          </a:xfrm>
          <a:prstGeom prst="line">
            <a:avLst/>
          </a:prstGeom>
          <a:ln w="9525" cap="flat" cmpd="sng">
            <a:solidFill>
              <a:schemeClr val="tx1"/>
            </a:solidFill>
            <a:prstDash val="solid"/>
            <a:headEnd type="triangle" w="med" len="med"/>
            <a:tailEnd type="triangle" w="med" len="med"/>
          </a:ln>
        </p:spPr>
      </p:sp>
      <p:grpSp>
        <p:nvGrpSpPr>
          <p:cNvPr id="18512" name="Group 141"/>
          <p:cNvGrpSpPr/>
          <p:nvPr/>
        </p:nvGrpSpPr>
        <p:grpSpPr>
          <a:xfrm>
            <a:off x="60325" y="2814638"/>
            <a:ext cx="487363" cy="1335087"/>
            <a:chOff x="44" y="1602"/>
            <a:chExt cx="307" cy="841"/>
          </a:xfrm>
        </p:grpSpPr>
        <p:sp>
          <p:nvSpPr>
            <p:cNvPr id="18590" name="Text Box 142"/>
            <p:cNvSpPr txBox="1"/>
            <p:nvPr/>
          </p:nvSpPr>
          <p:spPr>
            <a:xfrm rot="-5400000">
              <a:off x="-69" y="2046"/>
              <a:ext cx="601" cy="192"/>
            </a:xfrm>
            <a:prstGeom prst="rect">
              <a:avLst/>
            </a:prstGeom>
            <a:noFill/>
            <a:ln w="9525">
              <a:noFill/>
            </a:ln>
          </p:spPr>
          <p:txBody>
            <a:bodyPr>
              <a:spAutoFit/>
            </a:bodyPr>
            <a:lstStyle/>
            <a:p>
              <a:pPr>
                <a:spcBef>
                  <a:spcPct val="50000"/>
                </a:spcBef>
              </a:pPr>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80</a:t>
              </a:r>
            </a:p>
          </p:txBody>
        </p:sp>
        <p:sp>
          <p:nvSpPr>
            <p:cNvPr id="18591" name="Text Box 143"/>
            <p:cNvSpPr txBox="1"/>
            <p:nvPr/>
          </p:nvSpPr>
          <p:spPr>
            <a:xfrm rot="-5400000">
              <a:off x="-42" y="1688"/>
              <a:ext cx="480" cy="307"/>
            </a:xfrm>
            <a:prstGeom prst="rect">
              <a:avLst/>
            </a:prstGeom>
            <a:noFill/>
            <a:ln w="9525">
              <a:noFill/>
            </a:ln>
          </p:spPr>
          <p:txBody>
            <a:bodyPr>
              <a:spAutoFit/>
            </a:bodyPr>
            <a:lstStyle/>
            <a:p>
              <a:pPr algn="l"/>
              <a:r>
                <a:rPr lang="en-US" altLang="zh-CN" sz="1400" b="0" i="0" dirty="0">
                  <a:latin typeface="Arial" panose="020B0604020202020204" pitchFamily="34" charset="0"/>
                  <a:ea typeface="宋体" panose="02010600030101010101" pitchFamily="2" charset="-122"/>
                </a:rPr>
                <a:t>   </a:t>
              </a:r>
              <a:r>
                <a:rPr lang="en-US" altLang="zh-CN" sz="1200" b="0" i="0" dirty="0">
                  <a:latin typeface="Arial" panose="020B0604020202020204" pitchFamily="34" charset="0"/>
                  <a:ea typeface="宋体" panose="02010600030101010101" pitchFamily="2" charset="-122"/>
                </a:rPr>
                <a:t>0</a:t>
              </a:r>
            </a:p>
            <a:p>
              <a:r>
                <a:rPr lang="en-US" altLang="zh-CN" sz="1200" b="0" i="0" dirty="0">
                  <a:latin typeface="Arial" panose="020B0604020202020204" pitchFamily="34" charset="0"/>
                  <a:ea typeface="宋体" panose="02010600030101010101" pitchFamily="2" charset="-122"/>
                </a:rPr>
                <a:t>-0.19</a:t>
              </a:r>
            </a:p>
          </p:txBody>
        </p:sp>
      </p:grpSp>
      <p:sp>
        <p:nvSpPr>
          <p:cNvPr id="18513" name="Line 144"/>
          <p:cNvSpPr/>
          <p:nvPr/>
        </p:nvSpPr>
        <p:spPr>
          <a:xfrm flipH="1">
            <a:off x="839788" y="2682875"/>
            <a:ext cx="576262" cy="0"/>
          </a:xfrm>
          <a:prstGeom prst="line">
            <a:avLst/>
          </a:prstGeom>
          <a:ln w="9525" cap="flat" cmpd="sng">
            <a:solidFill>
              <a:schemeClr val="tx1"/>
            </a:solidFill>
            <a:prstDash val="solid"/>
            <a:headEnd type="none" w="sm" len="med"/>
            <a:tailEnd type="none" w="sm" len="med"/>
          </a:ln>
        </p:spPr>
      </p:sp>
      <p:sp>
        <p:nvSpPr>
          <p:cNvPr id="18514" name="Line 145"/>
          <p:cNvSpPr/>
          <p:nvPr/>
        </p:nvSpPr>
        <p:spPr>
          <a:xfrm>
            <a:off x="949325" y="2689225"/>
            <a:ext cx="0" cy="1441450"/>
          </a:xfrm>
          <a:prstGeom prst="line">
            <a:avLst/>
          </a:prstGeom>
          <a:ln w="9525" cap="flat" cmpd="sng">
            <a:solidFill>
              <a:schemeClr val="tx1"/>
            </a:solidFill>
            <a:prstDash val="solid"/>
            <a:headEnd type="triangle" w="med" len="med"/>
            <a:tailEnd type="none" w="sm" len="med"/>
          </a:ln>
        </p:spPr>
      </p:sp>
      <p:sp>
        <p:nvSpPr>
          <p:cNvPr id="18515" name="Text Box 146"/>
          <p:cNvSpPr txBox="1"/>
          <p:nvPr/>
        </p:nvSpPr>
        <p:spPr>
          <a:xfrm rot="-5400000">
            <a:off x="439738" y="3175000"/>
            <a:ext cx="720725" cy="304800"/>
          </a:xfrm>
          <a:prstGeom prst="rect">
            <a:avLst/>
          </a:prstGeom>
          <a:noFill/>
          <a:ln w="9525">
            <a:noFill/>
          </a:ln>
        </p:spPr>
        <p:txBody>
          <a:bodyPr>
            <a:spAutoFit/>
          </a:bodyPr>
          <a:lstStyle/>
          <a:p>
            <a:pPr>
              <a:spcBef>
                <a:spcPct val="50000"/>
              </a:spcBef>
            </a:pPr>
            <a:r>
              <a:rPr lang="en-US" altLang="zh-CN" sz="1400" b="0" dirty="0">
                <a:latin typeface="Arial" panose="020B0604020202020204" pitchFamily="34" charset="0"/>
                <a:ea typeface="宋体" panose="02010600030101010101" pitchFamily="2" charset="-122"/>
              </a:rPr>
              <a:t>φ5</a:t>
            </a:r>
            <a:r>
              <a:rPr lang="en-US" altLang="zh-CN" sz="1400" b="0" i="0" dirty="0">
                <a:latin typeface="Arial" panose="020B0604020202020204" pitchFamily="34" charset="0"/>
                <a:ea typeface="宋体" panose="02010600030101010101" pitchFamily="2" charset="-122"/>
              </a:rPr>
              <a:t>4</a:t>
            </a:r>
          </a:p>
        </p:txBody>
      </p:sp>
      <p:sp>
        <p:nvSpPr>
          <p:cNvPr id="18516" name="Line 147"/>
          <p:cNvSpPr>
            <a:spLocks noChangeAspect="1"/>
          </p:cNvSpPr>
          <p:nvPr/>
        </p:nvSpPr>
        <p:spPr>
          <a:xfrm>
            <a:off x="827088" y="3505200"/>
            <a:ext cx="1800225" cy="1588"/>
          </a:xfrm>
          <a:prstGeom prst="line">
            <a:avLst/>
          </a:prstGeom>
          <a:ln w="9525" cap="flat" cmpd="sng">
            <a:solidFill>
              <a:schemeClr val="tx1"/>
            </a:solidFill>
            <a:prstDash val="lgDashDot"/>
            <a:headEnd type="none" w="sm" len="med"/>
            <a:tailEnd type="none" w="sm" len="med"/>
          </a:ln>
        </p:spPr>
      </p:sp>
      <p:grpSp>
        <p:nvGrpSpPr>
          <p:cNvPr id="18517" name="Group 148"/>
          <p:cNvGrpSpPr/>
          <p:nvPr/>
        </p:nvGrpSpPr>
        <p:grpSpPr>
          <a:xfrm>
            <a:off x="395288" y="1700213"/>
            <a:ext cx="555625" cy="450850"/>
            <a:chOff x="2033" y="3554"/>
            <a:chExt cx="350" cy="284"/>
          </a:xfrm>
        </p:grpSpPr>
        <p:grpSp>
          <p:nvGrpSpPr>
            <p:cNvPr id="18586" name="Group 149"/>
            <p:cNvGrpSpPr/>
            <p:nvPr/>
          </p:nvGrpSpPr>
          <p:grpSpPr>
            <a:xfrm>
              <a:off x="2137" y="3619"/>
              <a:ext cx="246" cy="219"/>
              <a:chOff x="2137" y="3619"/>
              <a:chExt cx="246" cy="219"/>
            </a:xfrm>
          </p:grpSpPr>
          <p:sp>
            <p:nvSpPr>
              <p:cNvPr id="18588" name="AutoShape 150"/>
              <p:cNvSpPr>
                <a:spLocks noChangeAspect="1"/>
              </p:cNvSpPr>
              <p:nvPr/>
            </p:nvSpPr>
            <p:spPr>
              <a:xfrm rot="10800000">
                <a:off x="2137" y="3735"/>
                <a:ext cx="153" cy="103"/>
              </a:xfrm>
              <a:prstGeom prst="triangle">
                <a:avLst>
                  <a:gd name="adj" fmla="val 50000"/>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89" name="Line 151"/>
              <p:cNvSpPr>
                <a:spLocks noChangeAspect="1"/>
              </p:cNvSpPr>
              <p:nvPr/>
            </p:nvSpPr>
            <p:spPr>
              <a:xfrm flipV="1">
                <a:off x="2274" y="3619"/>
                <a:ext cx="109" cy="137"/>
              </a:xfrm>
              <a:prstGeom prst="line">
                <a:avLst/>
              </a:prstGeom>
              <a:ln w="12700" cap="flat" cmpd="sng">
                <a:solidFill>
                  <a:schemeClr val="tx1"/>
                </a:solidFill>
                <a:prstDash val="solid"/>
                <a:headEnd type="none" w="sm" len="med"/>
                <a:tailEnd type="none" w="sm" len="med"/>
              </a:ln>
            </p:spPr>
          </p:sp>
        </p:grpSp>
        <p:sp>
          <p:nvSpPr>
            <p:cNvPr id="18587" name="Text Box 152"/>
            <p:cNvSpPr txBox="1"/>
            <p:nvPr/>
          </p:nvSpPr>
          <p:spPr>
            <a:xfrm>
              <a:off x="2033" y="3554"/>
              <a:ext cx="317"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6.3</a:t>
              </a:r>
            </a:p>
          </p:txBody>
        </p:sp>
      </p:grpSp>
      <p:sp>
        <p:nvSpPr>
          <p:cNvPr id="18518" name="Line 153"/>
          <p:cNvSpPr/>
          <p:nvPr/>
        </p:nvSpPr>
        <p:spPr>
          <a:xfrm flipV="1">
            <a:off x="1835150" y="1341438"/>
            <a:ext cx="0" cy="1366837"/>
          </a:xfrm>
          <a:prstGeom prst="line">
            <a:avLst/>
          </a:prstGeom>
          <a:ln w="9525" cap="flat" cmpd="sng">
            <a:solidFill>
              <a:schemeClr val="tx1"/>
            </a:solidFill>
            <a:prstDash val="solid"/>
            <a:headEnd type="none" w="sm" len="med"/>
            <a:tailEnd type="none" w="sm" len="med"/>
          </a:ln>
        </p:spPr>
      </p:sp>
      <p:sp>
        <p:nvSpPr>
          <p:cNvPr id="18519" name="Line 154"/>
          <p:cNvSpPr/>
          <p:nvPr/>
        </p:nvSpPr>
        <p:spPr>
          <a:xfrm flipV="1">
            <a:off x="2051050" y="1341438"/>
            <a:ext cx="0" cy="1366837"/>
          </a:xfrm>
          <a:prstGeom prst="line">
            <a:avLst/>
          </a:prstGeom>
          <a:ln w="9525" cap="flat" cmpd="sng">
            <a:solidFill>
              <a:schemeClr val="tx1"/>
            </a:solidFill>
            <a:prstDash val="solid"/>
            <a:headEnd type="none" w="sm" len="med"/>
            <a:tailEnd type="none" w="sm" len="med"/>
          </a:ln>
        </p:spPr>
      </p:sp>
      <p:sp>
        <p:nvSpPr>
          <p:cNvPr id="18520" name="Line 155"/>
          <p:cNvSpPr/>
          <p:nvPr/>
        </p:nvSpPr>
        <p:spPr>
          <a:xfrm flipV="1">
            <a:off x="2306638" y="981075"/>
            <a:ext cx="0" cy="1439863"/>
          </a:xfrm>
          <a:prstGeom prst="line">
            <a:avLst/>
          </a:prstGeom>
          <a:ln w="9525" cap="flat" cmpd="sng">
            <a:solidFill>
              <a:schemeClr val="tx1"/>
            </a:solidFill>
            <a:prstDash val="solid"/>
            <a:headEnd type="none" w="sm" len="med"/>
            <a:tailEnd type="none" w="sm" len="med"/>
          </a:ln>
        </p:spPr>
      </p:sp>
      <p:sp>
        <p:nvSpPr>
          <p:cNvPr id="18521" name="Line 156"/>
          <p:cNvSpPr/>
          <p:nvPr/>
        </p:nvSpPr>
        <p:spPr>
          <a:xfrm>
            <a:off x="1476375" y="1628775"/>
            <a:ext cx="1008063" cy="0"/>
          </a:xfrm>
          <a:prstGeom prst="line">
            <a:avLst/>
          </a:prstGeom>
          <a:ln w="9525" cap="flat" cmpd="sng">
            <a:solidFill>
              <a:schemeClr val="tx1"/>
            </a:solidFill>
            <a:prstDash val="solid"/>
            <a:headEnd type="none" w="sm" len="med"/>
            <a:tailEnd type="none" w="sm" len="med"/>
          </a:ln>
        </p:spPr>
      </p:sp>
      <p:sp>
        <p:nvSpPr>
          <p:cNvPr id="18522" name="Line 157"/>
          <p:cNvSpPr/>
          <p:nvPr/>
        </p:nvSpPr>
        <p:spPr>
          <a:xfrm>
            <a:off x="1476375" y="1628775"/>
            <a:ext cx="358775" cy="0"/>
          </a:xfrm>
          <a:prstGeom prst="line">
            <a:avLst/>
          </a:prstGeom>
          <a:ln w="9525" cap="flat" cmpd="sng">
            <a:solidFill>
              <a:schemeClr val="tx1"/>
            </a:solidFill>
            <a:prstDash val="solid"/>
            <a:headEnd type="none" w="sm" len="med"/>
            <a:tailEnd type="triangle" w="sm" len="med"/>
          </a:ln>
        </p:spPr>
      </p:sp>
      <p:sp>
        <p:nvSpPr>
          <p:cNvPr id="18523" name="Line 158"/>
          <p:cNvSpPr/>
          <p:nvPr/>
        </p:nvSpPr>
        <p:spPr>
          <a:xfrm>
            <a:off x="2339975" y="1628775"/>
            <a:ext cx="503238" cy="0"/>
          </a:xfrm>
          <a:prstGeom prst="line">
            <a:avLst/>
          </a:prstGeom>
          <a:ln w="9525" cap="flat" cmpd="sng">
            <a:solidFill>
              <a:schemeClr val="tx1"/>
            </a:solidFill>
            <a:prstDash val="solid"/>
            <a:headEnd type="triangle" w="med" len="med"/>
            <a:tailEnd type="none" w="sm" len="med"/>
          </a:ln>
        </p:spPr>
      </p:sp>
      <p:sp>
        <p:nvSpPr>
          <p:cNvPr id="18524" name="Oval 159"/>
          <p:cNvSpPr/>
          <p:nvPr/>
        </p:nvSpPr>
        <p:spPr>
          <a:xfrm>
            <a:off x="2017713" y="1590675"/>
            <a:ext cx="73025" cy="71438"/>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25" name="Text Box 160"/>
          <p:cNvSpPr txBox="1"/>
          <p:nvPr/>
        </p:nvSpPr>
        <p:spPr>
          <a:xfrm>
            <a:off x="1754188" y="1206500"/>
            <a:ext cx="358775" cy="304800"/>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3</a:t>
            </a:r>
          </a:p>
        </p:txBody>
      </p:sp>
      <p:sp>
        <p:nvSpPr>
          <p:cNvPr id="18526" name="Text Box 161"/>
          <p:cNvSpPr txBox="1"/>
          <p:nvPr/>
        </p:nvSpPr>
        <p:spPr>
          <a:xfrm>
            <a:off x="1979613" y="1206500"/>
            <a:ext cx="358775" cy="304800"/>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4</a:t>
            </a:r>
          </a:p>
        </p:txBody>
      </p:sp>
      <p:sp>
        <p:nvSpPr>
          <p:cNvPr id="18527" name="Line 162"/>
          <p:cNvSpPr/>
          <p:nvPr/>
        </p:nvSpPr>
        <p:spPr>
          <a:xfrm>
            <a:off x="2339975" y="2276475"/>
            <a:ext cx="1800225" cy="0"/>
          </a:xfrm>
          <a:prstGeom prst="line">
            <a:avLst/>
          </a:prstGeom>
          <a:ln w="9525" cap="flat" cmpd="sng">
            <a:solidFill>
              <a:schemeClr val="tx1"/>
            </a:solidFill>
            <a:prstDash val="solid"/>
            <a:headEnd type="none" w="sm" len="med"/>
            <a:tailEnd type="none" w="sm" len="med"/>
          </a:ln>
        </p:spPr>
      </p:sp>
      <p:grpSp>
        <p:nvGrpSpPr>
          <p:cNvPr id="18528" name="Group 163"/>
          <p:cNvGrpSpPr/>
          <p:nvPr/>
        </p:nvGrpSpPr>
        <p:grpSpPr>
          <a:xfrm>
            <a:off x="2647950" y="1825625"/>
            <a:ext cx="555625" cy="450850"/>
            <a:chOff x="2033" y="3554"/>
            <a:chExt cx="350" cy="284"/>
          </a:xfrm>
        </p:grpSpPr>
        <p:grpSp>
          <p:nvGrpSpPr>
            <p:cNvPr id="18582" name="Group 164"/>
            <p:cNvGrpSpPr/>
            <p:nvPr/>
          </p:nvGrpSpPr>
          <p:grpSpPr>
            <a:xfrm>
              <a:off x="2137" y="3619"/>
              <a:ext cx="246" cy="219"/>
              <a:chOff x="2137" y="3619"/>
              <a:chExt cx="246" cy="219"/>
            </a:xfrm>
          </p:grpSpPr>
          <p:sp>
            <p:nvSpPr>
              <p:cNvPr id="18584" name="AutoShape 165"/>
              <p:cNvSpPr>
                <a:spLocks noChangeAspect="1"/>
              </p:cNvSpPr>
              <p:nvPr/>
            </p:nvSpPr>
            <p:spPr>
              <a:xfrm rot="10800000">
                <a:off x="2137" y="3735"/>
                <a:ext cx="153" cy="103"/>
              </a:xfrm>
              <a:prstGeom prst="triangle">
                <a:avLst>
                  <a:gd name="adj" fmla="val 50000"/>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85" name="Line 166"/>
              <p:cNvSpPr>
                <a:spLocks noChangeAspect="1"/>
              </p:cNvSpPr>
              <p:nvPr/>
            </p:nvSpPr>
            <p:spPr>
              <a:xfrm flipV="1">
                <a:off x="2274" y="3619"/>
                <a:ext cx="109" cy="137"/>
              </a:xfrm>
              <a:prstGeom prst="line">
                <a:avLst/>
              </a:prstGeom>
              <a:ln w="12700" cap="flat" cmpd="sng">
                <a:solidFill>
                  <a:schemeClr val="tx1"/>
                </a:solidFill>
                <a:prstDash val="solid"/>
                <a:headEnd type="none" w="sm" len="med"/>
                <a:tailEnd type="none" w="sm" len="med"/>
              </a:ln>
            </p:spPr>
          </p:sp>
        </p:grpSp>
        <p:sp>
          <p:nvSpPr>
            <p:cNvPr id="18583" name="Text Box 167"/>
            <p:cNvSpPr txBox="1"/>
            <p:nvPr/>
          </p:nvSpPr>
          <p:spPr>
            <a:xfrm>
              <a:off x="2033" y="3554"/>
              <a:ext cx="317"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3.2</a:t>
              </a:r>
            </a:p>
          </p:txBody>
        </p:sp>
      </p:grpSp>
      <p:grpSp>
        <p:nvGrpSpPr>
          <p:cNvPr id="18529" name="Group 168"/>
          <p:cNvGrpSpPr/>
          <p:nvPr/>
        </p:nvGrpSpPr>
        <p:grpSpPr>
          <a:xfrm>
            <a:off x="2325688" y="908051"/>
            <a:ext cx="427038" cy="701675"/>
            <a:chOff x="1778" y="618"/>
            <a:chExt cx="269" cy="442"/>
          </a:xfrm>
        </p:grpSpPr>
        <p:grpSp>
          <p:nvGrpSpPr>
            <p:cNvPr id="18578" name="Group 169"/>
            <p:cNvGrpSpPr/>
            <p:nvPr/>
          </p:nvGrpSpPr>
          <p:grpSpPr>
            <a:xfrm rot="5400000">
              <a:off x="1764" y="793"/>
              <a:ext cx="246" cy="219"/>
              <a:chOff x="2137" y="3619"/>
              <a:chExt cx="246" cy="219"/>
            </a:xfrm>
          </p:grpSpPr>
          <p:sp>
            <p:nvSpPr>
              <p:cNvPr id="18580" name="AutoShape 170"/>
              <p:cNvSpPr>
                <a:spLocks noChangeAspect="1"/>
              </p:cNvSpPr>
              <p:nvPr/>
            </p:nvSpPr>
            <p:spPr>
              <a:xfrm rot="10800000">
                <a:off x="2137" y="3735"/>
                <a:ext cx="153" cy="103"/>
              </a:xfrm>
              <a:prstGeom prst="triangle">
                <a:avLst>
                  <a:gd name="adj" fmla="val 50000"/>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81" name="Line 171"/>
              <p:cNvSpPr>
                <a:spLocks noChangeAspect="1"/>
              </p:cNvSpPr>
              <p:nvPr/>
            </p:nvSpPr>
            <p:spPr>
              <a:xfrm flipV="1">
                <a:off x="2274" y="3619"/>
                <a:ext cx="109" cy="137"/>
              </a:xfrm>
              <a:prstGeom prst="line">
                <a:avLst/>
              </a:prstGeom>
              <a:ln w="12700" cap="flat" cmpd="sng">
                <a:solidFill>
                  <a:schemeClr val="tx1"/>
                </a:solidFill>
                <a:prstDash val="solid"/>
                <a:headEnd type="none" w="sm" len="med"/>
                <a:tailEnd type="none" w="sm" len="med"/>
              </a:ln>
            </p:spPr>
          </p:sp>
        </p:grpSp>
        <p:sp>
          <p:nvSpPr>
            <p:cNvPr id="18579" name="Text Box 172"/>
            <p:cNvSpPr txBox="1"/>
            <p:nvPr/>
          </p:nvSpPr>
          <p:spPr>
            <a:xfrm rot="-5400000">
              <a:off x="1729" y="742"/>
              <a:ext cx="442" cy="193"/>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12.5</a:t>
              </a:r>
            </a:p>
          </p:txBody>
        </p:sp>
      </p:grpSp>
      <p:grpSp>
        <p:nvGrpSpPr>
          <p:cNvPr id="18530" name="Group 173"/>
          <p:cNvGrpSpPr/>
          <p:nvPr/>
        </p:nvGrpSpPr>
        <p:grpSpPr>
          <a:xfrm>
            <a:off x="900113" y="3246438"/>
            <a:ext cx="576262" cy="452437"/>
            <a:chOff x="1882" y="2478"/>
            <a:chExt cx="363" cy="285"/>
          </a:xfrm>
        </p:grpSpPr>
        <p:sp>
          <p:nvSpPr>
            <p:cNvPr id="18572" name="Rectangle 174"/>
            <p:cNvSpPr/>
            <p:nvPr/>
          </p:nvSpPr>
          <p:spPr>
            <a:xfrm>
              <a:off x="1882" y="2523"/>
              <a:ext cx="363" cy="240"/>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grpSp>
          <p:nvGrpSpPr>
            <p:cNvPr id="18573" name="Group 175"/>
            <p:cNvGrpSpPr/>
            <p:nvPr/>
          </p:nvGrpSpPr>
          <p:grpSpPr>
            <a:xfrm>
              <a:off x="1882" y="2478"/>
              <a:ext cx="350" cy="284"/>
              <a:chOff x="2033" y="3554"/>
              <a:chExt cx="350" cy="284"/>
            </a:xfrm>
          </p:grpSpPr>
          <p:grpSp>
            <p:nvGrpSpPr>
              <p:cNvPr id="18574" name="Group 176"/>
              <p:cNvGrpSpPr/>
              <p:nvPr/>
            </p:nvGrpSpPr>
            <p:grpSpPr>
              <a:xfrm>
                <a:off x="2137" y="3619"/>
                <a:ext cx="246" cy="219"/>
                <a:chOff x="2137" y="3619"/>
                <a:chExt cx="246" cy="219"/>
              </a:xfrm>
            </p:grpSpPr>
            <p:sp>
              <p:nvSpPr>
                <p:cNvPr id="18576" name="AutoShape 177"/>
                <p:cNvSpPr>
                  <a:spLocks noChangeAspect="1"/>
                </p:cNvSpPr>
                <p:nvPr/>
              </p:nvSpPr>
              <p:spPr>
                <a:xfrm rot="10800000">
                  <a:off x="2137" y="3735"/>
                  <a:ext cx="153" cy="103"/>
                </a:xfrm>
                <a:prstGeom prst="triangle">
                  <a:avLst>
                    <a:gd name="adj" fmla="val 50000"/>
                  </a:avLst>
                </a:prstGeom>
                <a:noFill/>
                <a:ln w="1270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77" name="Line 178"/>
                <p:cNvSpPr>
                  <a:spLocks noChangeAspect="1"/>
                </p:cNvSpPr>
                <p:nvPr/>
              </p:nvSpPr>
              <p:spPr>
                <a:xfrm flipV="1">
                  <a:off x="2274" y="3619"/>
                  <a:ext cx="109" cy="137"/>
                </a:xfrm>
                <a:prstGeom prst="line">
                  <a:avLst/>
                </a:prstGeom>
                <a:ln w="12700" cap="flat" cmpd="sng">
                  <a:solidFill>
                    <a:schemeClr val="tx1"/>
                  </a:solidFill>
                  <a:prstDash val="solid"/>
                  <a:headEnd type="none" w="sm" len="med"/>
                  <a:tailEnd type="none" w="sm" len="med"/>
                </a:ln>
              </p:spPr>
            </p:sp>
          </p:grpSp>
          <p:sp>
            <p:nvSpPr>
              <p:cNvPr id="18575" name="Text Box 179"/>
              <p:cNvSpPr txBox="1"/>
              <p:nvPr/>
            </p:nvSpPr>
            <p:spPr>
              <a:xfrm>
                <a:off x="2033" y="3554"/>
                <a:ext cx="317"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3.2</a:t>
                </a:r>
              </a:p>
            </p:txBody>
          </p:sp>
        </p:grpSp>
      </p:grpSp>
      <p:sp>
        <p:nvSpPr>
          <p:cNvPr id="18531" name="Line 180"/>
          <p:cNvSpPr/>
          <p:nvPr/>
        </p:nvSpPr>
        <p:spPr>
          <a:xfrm flipH="1">
            <a:off x="1116013" y="3716338"/>
            <a:ext cx="647700" cy="0"/>
          </a:xfrm>
          <a:prstGeom prst="line">
            <a:avLst/>
          </a:prstGeom>
          <a:ln w="9525" cap="flat" cmpd="sng">
            <a:solidFill>
              <a:schemeClr val="tx1"/>
            </a:solidFill>
            <a:prstDash val="solid"/>
            <a:headEnd type="none" w="sm" len="med"/>
            <a:tailEnd type="none" w="sm" len="med"/>
          </a:ln>
        </p:spPr>
      </p:sp>
      <p:sp>
        <p:nvSpPr>
          <p:cNvPr id="18532" name="Line 181"/>
          <p:cNvSpPr/>
          <p:nvPr/>
        </p:nvSpPr>
        <p:spPr>
          <a:xfrm flipV="1">
            <a:off x="1658938" y="2779713"/>
            <a:ext cx="0" cy="433387"/>
          </a:xfrm>
          <a:prstGeom prst="line">
            <a:avLst/>
          </a:prstGeom>
          <a:ln w="9525" cap="flat" cmpd="sng">
            <a:solidFill>
              <a:schemeClr val="tx1"/>
            </a:solidFill>
            <a:prstDash val="solid"/>
            <a:headEnd type="none" w="sm" len="med"/>
            <a:tailEnd type="none" w="sm" len="med"/>
          </a:ln>
        </p:spPr>
      </p:sp>
      <p:grpSp>
        <p:nvGrpSpPr>
          <p:cNvPr id="18533" name="Group 182"/>
          <p:cNvGrpSpPr/>
          <p:nvPr/>
        </p:nvGrpSpPr>
        <p:grpSpPr>
          <a:xfrm rot="-5400000">
            <a:off x="1131888" y="2771775"/>
            <a:ext cx="577850" cy="452438"/>
            <a:chOff x="1881" y="2478"/>
            <a:chExt cx="364" cy="285"/>
          </a:xfrm>
        </p:grpSpPr>
        <p:sp>
          <p:nvSpPr>
            <p:cNvPr id="18566" name="Rectangle 183"/>
            <p:cNvSpPr/>
            <p:nvPr/>
          </p:nvSpPr>
          <p:spPr>
            <a:xfrm>
              <a:off x="1882" y="2523"/>
              <a:ext cx="363" cy="240"/>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grpSp>
          <p:nvGrpSpPr>
            <p:cNvPr id="18567" name="Group 184"/>
            <p:cNvGrpSpPr/>
            <p:nvPr/>
          </p:nvGrpSpPr>
          <p:grpSpPr>
            <a:xfrm>
              <a:off x="1881" y="2478"/>
              <a:ext cx="351" cy="284"/>
              <a:chOff x="2032" y="3554"/>
              <a:chExt cx="351" cy="284"/>
            </a:xfrm>
          </p:grpSpPr>
          <p:grpSp>
            <p:nvGrpSpPr>
              <p:cNvPr id="18568" name="Group 185"/>
              <p:cNvGrpSpPr/>
              <p:nvPr/>
            </p:nvGrpSpPr>
            <p:grpSpPr>
              <a:xfrm>
                <a:off x="2137" y="3619"/>
                <a:ext cx="246" cy="219"/>
                <a:chOff x="2137" y="3619"/>
                <a:chExt cx="246" cy="219"/>
              </a:xfrm>
            </p:grpSpPr>
            <p:sp>
              <p:nvSpPr>
                <p:cNvPr id="18570" name="AutoShape 186"/>
                <p:cNvSpPr>
                  <a:spLocks noChangeAspect="1"/>
                </p:cNvSpPr>
                <p:nvPr/>
              </p:nvSpPr>
              <p:spPr>
                <a:xfrm rot="10800000">
                  <a:off x="2137" y="3735"/>
                  <a:ext cx="153" cy="103"/>
                </a:xfrm>
                <a:prstGeom prst="triangle">
                  <a:avLst>
                    <a:gd name="adj" fmla="val 50000"/>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71" name="Line 187"/>
                <p:cNvSpPr>
                  <a:spLocks noChangeAspect="1"/>
                </p:cNvSpPr>
                <p:nvPr/>
              </p:nvSpPr>
              <p:spPr>
                <a:xfrm flipV="1">
                  <a:off x="2274" y="3619"/>
                  <a:ext cx="109" cy="137"/>
                </a:xfrm>
                <a:prstGeom prst="line">
                  <a:avLst/>
                </a:prstGeom>
                <a:ln w="12700" cap="flat" cmpd="sng">
                  <a:solidFill>
                    <a:schemeClr val="tx1"/>
                  </a:solidFill>
                  <a:prstDash val="solid"/>
                  <a:headEnd type="none" w="sm" len="med"/>
                  <a:tailEnd type="none" w="sm" len="med"/>
                </a:ln>
              </p:spPr>
            </p:sp>
          </p:grpSp>
          <p:sp>
            <p:nvSpPr>
              <p:cNvPr id="18569" name="Text Box 188"/>
              <p:cNvSpPr txBox="1"/>
              <p:nvPr/>
            </p:nvSpPr>
            <p:spPr>
              <a:xfrm>
                <a:off x="2032" y="3554"/>
                <a:ext cx="317"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3.2</a:t>
                </a:r>
              </a:p>
            </p:txBody>
          </p:sp>
        </p:grpSp>
      </p:grpSp>
      <p:sp>
        <p:nvSpPr>
          <p:cNvPr id="18534" name="Line 189"/>
          <p:cNvSpPr/>
          <p:nvPr/>
        </p:nvSpPr>
        <p:spPr>
          <a:xfrm>
            <a:off x="2555875" y="4724400"/>
            <a:ext cx="1619250" cy="0"/>
          </a:xfrm>
          <a:prstGeom prst="line">
            <a:avLst/>
          </a:prstGeom>
          <a:ln w="9525" cap="flat" cmpd="sng">
            <a:solidFill>
              <a:schemeClr val="tx1"/>
            </a:solidFill>
            <a:prstDash val="solid"/>
            <a:headEnd type="none" w="sm" len="med"/>
            <a:tailEnd type="none" w="sm" len="med"/>
          </a:ln>
        </p:spPr>
      </p:sp>
      <p:sp>
        <p:nvSpPr>
          <p:cNvPr id="18535" name="Line 190"/>
          <p:cNvSpPr/>
          <p:nvPr/>
        </p:nvSpPr>
        <p:spPr>
          <a:xfrm>
            <a:off x="3851275" y="2276475"/>
            <a:ext cx="0" cy="2447925"/>
          </a:xfrm>
          <a:prstGeom prst="line">
            <a:avLst/>
          </a:prstGeom>
          <a:ln w="9525" cap="flat" cmpd="sng">
            <a:solidFill>
              <a:schemeClr val="tx1"/>
            </a:solidFill>
            <a:prstDash val="solid"/>
            <a:headEnd type="triangle" w="med" len="med"/>
            <a:tailEnd type="triangle" w="med" len="med"/>
          </a:ln>
        </p:spPr>
      </p:sp>
      <p:sp>
        <p:nvSpPr>
          <p:cNvPr id="18536" name="Text Box 191"/>
          <p:cNvSpPr txBox="1"/>
          <p:nvPr/>
        </p:nvSpPr>
        <p:spPr>
          <a:xfrm rot="-5400000">
            <a:off x="3211513" y="3419475"/>
            <a:ext cx="863600" cy="304800"/>
          </a:xfrm>
          <a:prstGeom prst="rect">
            <a:avLst/>
          </a:prstGeom>
          <a:noFill/>
          <a:ln w="9525">
            <a:noFill/>
          </a:ln>
        </p:spPr>
        <p:txBody>
          <a:bodyPr>
            <a:spAutoFit/>
          </a:bodyPr>
          <a:lstStyle/>
          <a:p>
            <a:pPr>
              <a:spcBef>
                <a:spcPct val="50000"/>
              </a:spcBef>
            </a:pPr>
            <a:r>
              <a:rPr lang="en-US" altLang="zh-CN" sz="1400" b="0" dirty="0">
                <a:latin typeface="Arial" panose="020B0604020202020204" pitchFamily="34" charset="0"/>
                <a:ea typeface="宋体" panose="02010600030101010101" pitchFamily="2" charset="-122"/>
              </a:rPr>
              <a:t>Φ73.5</a:t>
            </a:r>
            <a:endParaRPr lang="en-US" altLang="zh-CN" sz="1400" b="0" i="0" dirty="0">
              <a:latin typeface="Arial" panose="020B0604020202020204" pitchFamily="34" charset="0"/>
              <a:ea typeface="宋体" panose="02010600030101010101" pitchFamily="2" charset="-122"/>
            </a:endParaRPr>
          </a:p>
        </p:txBody>
      </p:sp>
      <p:sp>
        <p:nvSpPr>
          <p:cNvPr id="18537" name="Line 192"/>
          <p:cNvSpPr/>
          <p:nvPr/>
        </p:nvSpPr>
        <p:spPr>
          <a:xfrm>
            <a:off x="2474913" y="3103563"/>
            <a:ext cx="1079500" cy="0"/>
          </a:xfrm>
          <a:prstGeom prst="line">
            <a:avLst/>
          </a:prstGeom>
          <a:ln w="9525" cap="flat" cmpd="sng">
            <a:solidFill>
              <a:schemeClr val="tx1"/>
            </a:solidFill>
            <a:prstDash val="solid"/>
            <a:headEnd type="none" w="sm" len="med"/>
            <a:tailEnd type="none" w="sm" len="med"/>
          </a:ln>
        </p:spPr>
      </p:sp>
      <p:sp>
        <p:nvSpPr>
          <p:cNvPr id="18538" name="Line 193"/>
          <p:cNvSpPr/>
          <p:nvPr/>
        </p:nvSpPr>
        <p:spPr>
          <a:xfrm>
            <a:off x="2508250" y="3898900"/>
            <a:ext cx="1079500" cy="0"/>
          </a:xfrm>
          <a:prstGeom prst="line">
            <a:avLst/>
          </a:prstGeom>
          <a:ln w="9525" cap="flat" cmpd="sng">
            <a:solidFill>
              <a:schemeClr val="tx1"/>
            </a:solidFill>
            <a:prstDash val="solid"/>
            <a:headEnd type="none" w="sm" len="med"/>
            <a:tailEnd type="none" w="sm" len="med"/>
          </a:ln>
        </p:spPr>
      </p:sp>
      <p:sp>
        <p:nvSpPr>
          <p:cNvPr id="18539" name="Line 194"/>
          <p:cNvSpPr/>
          <p:nvPr/>
        </p:nvSpPr>
        <p:spPr>
          <a:xfrm>
            <a:off x="3346450" y="3103563"/>
            <a:ext cx="0" cy="792162"/>
          </a:xfrm>
          <a:prstGeom prst="line">
            <a:avLst/>
          </a:prstGeom>
          <a:ln w="9525" cap="flat" cmpd="sng">
            <a:solidFill>
              <a:schemeClr val="tx1"/>
            </a:solidFill>
            <a:prstDash val="solid"/>
            <a:headEnd type="triangle" w="med" len="med"/>
            <a:tailEnd type="triangle" w="med" len="med"/>
          </a:ln>
        </p:spPr>
      </p:sp>
      <p:sp>
        <p:nvSpPr>
          <p:cNvPr id="18540" name="Text Box 195"/>
          <p:cNvSpPr txBox="1"/>
          <p:nvPr/>
        </p:nvSpPr>
        <p:spPr>
          <a:xfrm rot="-5400000">
            <a:off x="2779713" y="3419475"/>
            <a:ext cx="863600" cy="304800"/>
          </a:xfrm>
          <a:prstGeom prst="rect">
            <a:avLst/>
          </a:prstGeom>
          <a:noFill/>
          <a:ln w="9525">
            <a:noFill/>
          </a:ln>
        </p:spPr>
        <p:txBody>
          <a:bodyPr>
            <a:spAutoFit/>
          </a:bodyPr>
          <a:lstStyle/>
          <a:p>
            <a:pPr>
              <a:spcBef>
                <a:spcPct val="50000"/>
              </a:spcBef>
            </a:pPr>
            <a:r>
              <a:rPr lang="en-US" altLang="zh-CN" sz="1400" b="0" dirty="0">
                <a:latin typeface="Arial" panose="020B0604020202020204" pitchFamily="34" charset="0"/>
                <a:ea typeface="宋体" panose="02010600030101010101" pitchFamily="2" charset="-122"/>
              </a:rPr>
              <a:t>Φ30</a:t>
            </a:r>
            <a:endParaRPr lang="en-US" altLang="zh-CN" sz="1400" b="0" i="0" dirty="0">
              <a:latin typeface="Arial" panose="020B0604020202020204" pitchFamily="34" charset="0"/>
              <a:ea typeface="宋体" panose="02010600030101010101" pitchFamily="2" charset="-122"/>
            </a:endParaRPr>
          </a:p>
        </p:txBody>
      </p:sp>
      <p:sp>
        <p:nvSpPr>
          <p:cNvPr id="18541" name="Line 196"/>
          <p:cNvSpPr/>
          <p:nvPr/>
        </p:nvSpPr>
        <p:spPr>
          <a:xfrm>
            <a:off x="2411413" y="3709988"/>
            <a:ext cx="719137" cy="0"/>
          </a:xfrm>
          <a:prstGeom prst="line">
            <a:avLst/>
          </a:prstGeom>
          <a:ln w="9525" cap="flat" cmpd="sng">
            <a:solidFill>
              <a:schemeClr val="tx1"/>
            </a:solidFill>
            <a:prstDash val="solid"/>
            <a:headEnd type="none" w="sm" len="med"/>
            <a:tailEnd type="none" w="sm" len="med"/>
          </a:ln>
        </p:spPr>
      </p:sp>
      <p:sp>
        <p:nvSpPr>
          <p:cNvPr id="18542" name="Line 197"/>
          <p:cNvSpPr/>
          <p:nvPr/>
        </p:nvSpPr>
        <p:spPr>
          <a:xfrm>
            <a:off x="2987675" y="2636838"/>
            <a:ext cx="0" cy="1079500"/>
          </a:xfrm>
          <a:prstGeom prst="line">
            <a:avLst/>
          </a:prstGeom>
          <a:ln w="9525" cap="flat" cmpd="sng">
            <a:solidFill>
              <a:schemeClr val="tx1"/>
            </a:solidFill>
            <a:prstDash val="solid"/>
            <a:headEnd type="none" w="sm" len="med"/>
            <a:tailEnd type="triangle" w="sm" len="med"/>
          </a:ln>
        </p:spPr>
      </p:sp>
      <p:grpSp>
        <p:nvGrpSpPr>
          <p:cNvPr id="18543" name="Group 198"/>
          <p:cNvGrpSpPr/>
          <p:nvPr/>
        </p:nvGrpSpPr>
        <p:grpSpPr>
          <a:xfrm>
            <a:off x="2489200" y="2419350"/>
            <a:ext cx="457200" cy="1338263"/>
            <a:chOff x="44" y="1600"/>
            <a:chExt cx="288" cy="843"/>
          </a:xfrm>
        </p:grpSpPr>
        <p:sp>
          <p:nvSpPr>
            <p:cNvPr id="18564" name="Text Box 199"/>
            <p:cNvSpPr txBox="1"/>
            <p:nvPr/>
          </p:nvSpPr>
          <p:spPr>
            <a:xfrm rot="-5400000">
              <a:off x="-69" y="2046"/>
              <a:ext cx="601" cy="192"/>
            </a:xfrm>
            <a:prstGeom prst="rect">
              <a:avLst/>
            </a:prstGeom>
            <a:noFill/>
            <a:ln w="9525">
              <a:noFill/>
            </a:ln>
          </p:spPr>
          <p:txBody>
            <a:bodyPr>
              <a:spAutoFit/>
            </a:bodyPr>
            <a:lstStyle/>
            <a:p>
              <a:pPr>
                <a:spcBef>
                  <a:spcPct val="50000"/>
                </a:spcBef>
              </a:pPr>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14</a:t>
              </a:r>
            </a:p>
          </p:txBody>
        </p:sp>
        <p:sp>
          <p:nvSpPr>
            <p:cNvPr id="18565" name="Text Box 200"/>
            <p:cNvSpPr txBox="1"/>
            <p:nvPr/>
          </p:nvSpPr>
          <p:spPr>
            <a:xfrm rot="-5400000">
              <a:off x="-52" y="1696"/>
              <a:ext cx="480"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+0.018</a:t>
              </a:r>
            </a:p>
            <a:p>
              <a:pPr algn="l"/>
              <a:r>
                <a:rPr lang="en-US" altLang="zh-CN" sz="1200" b="0" i="0" dirty="0">
                  <a:latin typeface="Arial" panose="020B0604020202020204" pitchFamily="34" charset="0"/>
                  <a:ea typeface="宋体" panose="02010600030101010101" pitchFamily="2" charset="-122"/>
                </a:rPr>
                <a:t> 0</a:t>
              </a:r>
            </a:p>
          </p:txBody>
        </p:sp>
      </p:grpSp>
      <p:sp>
        <p:nvSpPr>
          <p:cNvPr id="18544" name="Line 201"/>
          <p:cNvSpPr/>
          <p:nvPr/>
        </p:nvSpPr>
        <p:spPr>
          <a:xfrm>
            <a:off x="3995738" y="3506788"/>
            <a:ext cx="2879725" cy="0"/>
          </a:xfrm>
          <a:prstGeom prst="line">
            <a:avLst/>
          </a:prstGeom>
          <a:ln w="9525" cap="flat" cmpd="sng">
            <a:solidFill>
              <a:schemeClr val="tx1"/>
            </a:solidFill>
            <a:prstDash val="lgDashDot"/>
            <a:headEnd type="none" w="sm" len="med"/>
            <a:tailEnd type="none" w="sm" len="med"/>
          </a:ln>
        </p:spPr>
      </p:sp>
      <p:sp>
        <p:nvSpPr>
          <p:cNvPr id="18545" name="Line 202"/>
          <p:cNvSpPr/>
          <p:nvPr/>
        </p:nvSpPr>
        <p:spPr>
          <a:xfrm>
            <a:off x="1325563" y="4652963"/>
            <a:ext cx="0" cy="1081087"/>
          </a:xfrm>
          <a:prstGeom prst="line">
            <a:avLst/>
          </a:prstGeom>
          <a:ln w="9525" cap="flat" cmpd="sng">
            <a:solidFill>
              <a:schemeClr val="tx1"/>
            </a:solidFill>
            <a:prstDash val="solid"/>
            <a:headEnd type="none" w="sm" len="med"/>
            <a:tailEnd type="none" w="sm" len="med"/>
          </a:ln>
        </p:spPr>
      </p:sp>
      <p:sp>
        <p:nvSpPr>
          <p:cNvPr id="18546" name="Line 203"/>
          <p:cNvSpPr/>
          <p:nvPr/>
        </p:nvSpPr>
        <p:spPr>
          <a:xfrm>
            <a:off x="2308225" y="4292600"/>
            <a:ext cx="0" cy="1081088"/>
          </a:xfrm>
          <a:prstGeom prst="line">
            <a:avLst/>
          </a:prstGeom>
          <a:ln w="9525" cap="flat" cmpd="sng">
            <a:solidFill>
              <a:schemeClr val="tx1"/>
            </a:solidFill>
            <a:prstDash val="solid"/>
            <a:headEnd type="none" w="sm" len="med"/>
            <a:tailEnd type="none" w="sm" len="med"/>
          </a:ln>
        </p:spPr>
      </p:sp>
      <p:sp>
        <p:nvSpPr>
          <p:cNvPr id="18547" name="Line 204"/>
          <p:cNvSpPr/>
          <p:nvPr/>
        </p:nvSpPr>
        <p:spPr>
          <a:xfrm>
            <a:off x="1331913" y="5229225"/>
            <a:ext cx="971550" cy="0"/>
          </a:xfrm>
          <a:prstGeom prst="line">
            <a:avLst/>
          </a:prstGeom>
          <a:ln w="9525" cap="flat" cmpd="sng">
            <a:solidFill>
              <a:schemeClr val="tx1"/>
            </a:solidFill>
            <a:prstDash val="solid"/>
            <a:headEnd type="triangle" w="med" len="med"/>
            <a:tailEnd type="triangle" w="med" len="med"/>
          </a:ln>
        </p:spPr>
      </p:sp>
      <p:sp>
        <p:nvSpPr>
          <p:cNvPr id="18548" name="Text Box 205"/>
          <p:cNvSpPr txBox="1"/>
          <p:nvPr/>
        </p:nvSpPr>
        <p:spPr>
          <a:xfrm>
            <a:off x="1450975" y="4916488"/>
            <a:ext cx="719138" cy="304800"/>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17</a:t>
            </a:r>
          </a:p>
        </p:txBody>
      </p:sp>
      <p:sp>
        <p:nvSpPr>
          <p:cNvPr id="18549" name="Line 206"/>
          <p:cNvSpPr/>
          <p:nvPr/>
        </p:nvSpPr>
        <p:spPr>
          <a:xfrm>
            <a:off x="2511425" y="3860800"/>
            <a:ext cx="0" cy="1873250"/>
          </a:xfrm>
          <a:prstGeom prst="line">
            <a:avLst/>
          </a:prstGeom>
          <a:ln w="9525" cap="flat" cmpd="sng">
            <a:solidFill>
              <a:schemeClr val="tx1"/>
            </a:solidFill>
            <a:prstDash val="solid"/>
            <a:headEnd type="none" w="sm" len="med"/>
            <a:tailEnd type="none" w="sm" len="med"/>
          </a:ln>
        </p:spPr>
      </p:sp>
      <p:sp>
        <p:nvSpPr>
          <p:cNvPr id="18550" name="Line 207"/>
          <p:cNvSpPr/>
          <p:nvPr/>
        </p:nvSpPr>
        <p:spPr>
          <a:xfrm>
            <a:off x="1331913" y="5661025"/>
            <a:ext cx="1187450" cy="0"/>
          </a:xfrm>
          <a:prstGeom prst="line">
            <a:avLst/>
          </a:prstGeom>
          <a:ln w="9525" cap="flat" cmpd="sng">
            <a:solidFill>
              <a:schemeClr val="tx1"/>
            </a:solidFill>
            <a:prstDash val="solid"/>
            <a:headEnd type="triangle" w="med" len="med"/>
            <a:tailEnd type="triangle" w="med" len="med"/>
          </a:ln>
        </p:spPr>
      </p:sp>
      <p:sp>
        <p:nvSpPr>
          <p:cNvPr id="18551" name="Text Box 208"/>
          <p:cNvSpPr txBox="1"/>
          <p:nvPr/>
        </p:nvSpPr>
        <p:spPr>
          <a:xfrm>
            <a:off x="1476375" y="5343525"/>
            <a:ext cx="719138" cy="304800"/>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23</a:t>
            </a:r>
          </a:p>
        </p:txBody>
      </p:sp>
      <p:grpSp>
        <p:nvGrpSpPr>
          <p:cNvPr id="18552" name="Group 209"/>
          <p:cNvGrpSpPr/>
          <p:nvPr/>
        </p:nvGrpSpPr>
        <p:grpSpPr>
          <a:xfrm>
            <a:off x="855663" y="5159376"/>
            <a:ext cx="458787" cy="701675"/>
            <a:chOff x="1600" y="3669"/>
            <a:chExt cx="289" cy="442"/>
          </a:xfrm>
        </p:grpSpPr>
        <p:grpSp>
          <p:nvGrpSpPr>
            <p:cNvPr id="18560" name="Group 210"/>
            <p:cNvGrpSpPr/>
            <p:nvPr/>
          </p:nvGrpSpPr>
          <p:grpSpPr>
            <a:xfrm rot="-5400000" flipH="1">
              <a:off x="1656" y="3843"/>
              <a:ext cx="246" cy="219"/>
              <a:chOff x="2137" y="3619"/>
              <a:chExt cx="246" cy="219"/>
            </a:xfrm>
          </p:grpSpPr>
          <p:sp>
            <p:nvSpPr>
              <p:cNvPr id="18562" name="AutoShape 211"/>
              <p:cNvSpPr>
                <a:spLocks noChangeAspect="1"/>
              </p:cNvSpPr>
              <p:nvPr/>
            </p:nvSpPr>
            <p:spPr>
              <a:xfrm rot="10800000">
                <a:off x="2137" y="3735"/>
                <a:ext cx="153" cy="103"/>
              </a:xfrm>
              <a:prstGeom prst="triangle">
                <a:avLst>
                  <a:gd name="adj" fmla="val 50000"/>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63" name="Line 212"/>
              <p:cNvSpPr>
                <a:spLocks noChangeAspect="1"/>
              </p:cNvSpPr>
              <p:nvPr/>
            </p:nvSpPr>
            <p:spPr>
              <a:xfrm flipV="1">
                <a:off x="2274" y="3619"/>
                <a:ext cx="109" cy="137"/>
              </a:xfrm>
              <a:prstGeom prst="line">
                <a:avLst/>
              </a:prstGeom>
              <a:ln w="12700" cap="flat" cmpd="sng">
                <a:solidFill>
                  <a:schemeClr val="tx1"/>
                </a:solidFill>
                <a:prstDash val="solid"/>
                <a:headEnd type="none" w="sm" len="med"/>
                <a:tailEnd type="none" w="sm" len="med"/>
              </a:ln>
            </p:spPr>
          </p:sp>
        </p:grpSp>
        <p:sp>
          <p:nvSpPr>
            <p:cNvPr id="18561" name="Text Box 213"/>
            <p:cNvSpPr txBox="1"/>
            <p:nvPr/>
          </p:nvSpPr>
          <p:spPr>
            <a:xfrm rot="-5400000">
              <a:off x="1475" y="3793"/>
              <a:ext cx="442" cy="193"/>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12.5</a:t>
              </a:r>
            </a:p>
          </p:txBody>
        </p:sp>
      </p:grpSp>
      <p:grpSp>
        <p:nvGrpSpPr>
          <p:cNvPr id="18553" name="Group 214"/>
          <p:cNvGrpSpPr/>
          <p:nvPr/>
        </p:nvGrpSpPr>
        <p:grpSpPr>
          <a:xfrm>
            <a:off x="2541588" y="4868863"/>
            <a:ext cx="425450" cy="701675"/>
            <a:chOff x="1778" y="618"/>
            <a:chExt cx="268" cy="442"/>
          </a:xfrm>
        </p:grpSpPr>
        <p:grpSp>
          <p:nvGrpSpPr>
            <p:cNvPr id="18556" name="Group 215"/>
            <p:cNvGrpSpPr/>
            <p:nvPr/>
          </p:nvGrpSpPr>
          <p:grpSpPr>
            <a:xfrm rot="5400000">
              <a:off x="1764" y="793"/>
              <a:ext cx="246" cy="219"/>
              <a:chOff x="2137" y="3619"/>
              <a:chExt cx="246" cy="219"/>
            </a:xfrm>
          </p:grpSpPr>
          <p:sp>
            <p:nvSpPr>
              <p:cNvPr id="18558" name="AutoShape 216"/>
              <p:cNvSpPr>
                <a:spLocks noChangeAspect="1"/>
              </p:cNvSpPr>
              <p:nvPr/>
            </p:nvSpPr>
            <p:spPr>
              <a:xfrm rot="10800000">
                <a:off x="2137" y="3735"/>
                <a:ext cx="153" cy="103"/>
              </a:xfrm>
              <a:prstGeom prst="triangle">
                <a:avLst>
                  <a:gd name="adj" fmla="val 50000"/>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59" name="Line 217"/>
              <p:cNvSpPr>
                <a:spLocks noChangeAspect="1"/>
              </p:cNvSpPr>
              <p:nvPr/>
            </p:nvSpPr>
            <p:spPr>
              <a:xfrm flipV="1">
                <a:off x="2274" y="3619"/>
                <a:ext cx="109" cy="137"/>
              </a:xfrm>
              <a:prstGeom prst="line">
                <a:avLst/>
              </a:prstGeom>
              <a:ln w="12700" cap="flat" cmpd="sng">
                <a:solidFill>
                  <a:schemeClr val="tx1"/>
                </a:solidFill>
                <a:prstDash val="solid"/>
                <a:headEnd type="none" w="sm" len="med"/>
                <a:tailEnd type="none" w="sm" len="med"/>
              </a:ln>
            </p:spPr>
          </p:sp>
        </p:grpSp>
        <p:sp>
          <p:nvSpPr>
            <p:cNvPr id="18557" name="Text Box 218"/>
            <p:cNvSpPr txBox="1"/>
            <p:nvPr/>
          </p:nvSpPr>
          <p:spPr>
            <a:xfrm rot="-5400000">
              <a:off x="1729" y="743"/>
              <a:ext cx="442"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3.2</a:t>
              </a:r>
            </a:p>
          </p:txBody>
        </p:sp>
      </p:grpSp>
      <p:sp>
        <p:nvSpPr>
          <p:cNvPr id="18554" name="Text Box 219"/>
          <p:cNvSpPr txBox="1"/>
          <p:nvPr/>
        </p:nvSpPr>
        <p:spPr>
          <a:xfrm>
            <a:off x="6945313" y="3779838"/>
            <a:ext cx="1798637" cy="1187450"/>
          </a:xfrm>
          <a:prstGeom prst="rect">
            <a:avLst/>
          </a:prstGeom>
          <a:noFill/>
          <a:ln w="9525">
            <a:noFill/>
          </a:ln>
        </p:spPr>
        <p:txBody>
          <a:bodyPr>
            <a:spAutoFit/>
          </a:bodyPr>
          <a:lstStyle/>
          <a:p>
            <a:pPr marL="342900" indent="-342900">
              <a:buNone/>
            </a:pPr>
            <a:r>
              <a:rPr lang="zh-CN" altLang="en-US" sz="1600" b="0" i="0" dirty="0">
                <a:latin typeface="仿宋_GB2312" pitchFamily="49" charset="-122"/>
                <a:ea typeface="仿宋_GB2312" pitchFamily="49" charset="-122"/>
              </a:rPr>
              <a:t>技术要求</a:t>
            </a:r>
          </a:p>
          <a:p>
            <a:pPr marL="342900" indent="-342900">
              <a:buAutoNum type="arabicPeriod"/>
            </a:pPr>
            <a:r>
              <a:rPr lang="zh-CN" altLang="en-US" sz="1400" b="0" i="0" dirty="0">
                <a:latin typeface="仿宋_GB2312" pitchFamily="49" charset="-122"/>
                <a:ea typeface="仿宋_GB2312" pitchFamily="49" charset="-122"/>
              </a:rPr>
              <a:t>齿轮周边去毛刺</a:t>
            </a:r>
          </a:p>
          <a:p>
            <a:pPr marL="342900" indent="-342900" algn="l">
              <a:buAutoNum type="arabicPeriod"/>
            </a:pPr>
            <a:r>
              <a:rPr lang="zh-CN" altLang="en-US" sz="1400" b="0" i="0" dirty="0">
                <a:latin typeface="仿宋_GB2312" pitchFamily="49" charset="-122"/>
                <a:ea typeface="仿宋_GB2312" pitchFamily="49" charset="-122"/>
              </a:rPr>
              <a:t>未注铸造圆角为</a:t>
            </a:r>
            <a:r>
              <a:rPr lang="en-US" altLang="zh-CN" sz="1400" b="0" i="0" dirty="0">
                <a:latin typeface="仿宋_GB2312" pitchFamily="49" charset="-122"/>
                <a:ea typeface="仿宋_GB2312" pitchFamily="49" charset="-122"/>
              </a:rPr>
              <a:t>R2</a:t>
            </a:r>
            <a:r>
              <a:rPr lang="en-US" altLang="zh-CN" sz="1400" b="0" i="0" dirty="0">
                <a:latin typeface="宋体" panose="02010600030101010101" pitchFamily="2" charset="-122"/>
                <a:ea typeface="宋体" panose="02010600030101010101" pitchFamily="2" charset="-122"/>
              </a:rPr>
              <a:t>~</a:t>
            </a:r>
            <a:r>
              <a:rPr lang="en-US" altLang="zh-CN" sz="1400" b="0" i="0" dirty="0">
                <a:latin typeface="仿宋_GB2312" pitchFamily="49" charset="-122"/>
                <a:ea typeface="仿宋_GB2312" pitchFamily="49" charset="-122"/>
              </a:rPr>
              <a:t>R3</a:t>
            </a:r>
          </a:p>
          <a:p>
            <a:pPr marL="342900" indent="-342900" algn="l">
              <a:buAutoNum type="arabicPeriod"/>
            </a:pPr>
            <a:r>
              <a:rPr lang="zh-CN" altLang="en-US" sz="1400" b="0" i="0" dirty="0">
                <a:latin typeface="仿宋_GB2312" pitchFamily="49" charset="-122"/>
                <a:ea typeface="仿宋_GB2312" pitchFamily="49" charset="-122"/>
              </a:rPr>
              <a:t>倒角</a:t>
            </a:r>
            <a:r>
              <a:rPr lang="en-US" altLang="zh-CN" sz="1400" b="0" i="0" dirty="0">
                <a:latin typeface="仿宋_GB2312" pitchFamily="49" charset="-122"/>
                <a:ea typeface="仿宋_GB2312" pitchFamily="49" charset="-122"/>
              </a:rPr>
              <a:t>1×45°</a:t>
            </a:r>
          </a:p>
        </p:txBody>
      </p:sp>
      <p:sp>
        <p:nvSpPr>
          <p:cNvPr id="18555" name="Rectangle 221"/>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14.1.2 </a:t>
            </a:r>
            <a:r>
              <a:rPr lang="zh-CN" altLang="en-US" i="0" dirty="0">
                <a:solidFill>
                  <a:srgbClr val="000066"/>
                </a:solidFill>
                <a:latin typeface="仿宋_GB2312" pitchFamily="49" charset="-122"/>
                <a:ea typeface="仿宋_GB2312" pitchFamily="49" charset="-122"/>
              </a:rPr>
              <a:t>斜齿圆柱齿轮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斜齿圆柱齿轮的画法</a:t>
            </a:r>
          </a:p>
        </p:txBody>
      </p:sp>
      <p:sp>
        <p:nvSpPr>
          <p:cNvPr id="2" name="矩形 1"/>
          <p:cNvSpPr/>
          <p:nvPr/>
        </p:nvSpPr>
        <p:spPr>
          <a:xfrm>
            <a:off x="7442835" y="5183505"/>
            <a:ext cx="1115695" cy="287020"/>
          </a:xfrm>
          <a:prstGeom prst="rect">
            <a:avLst/>
          </a:prstGeom>
          <a:solidFill>
            <a:schemeClr val="bg1"/>
          </a:solidFill>
          <a:ln w="4763" cap="flat" cmpd="sng" algn="ctr">
            <a:solidFill>
              <a:schemeClr val="bg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1939B96-658E-4895-A3FF-A083E460E39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16</a:t>
            </a:fld>
            <a:endParaRPr lang="en-US" altLang="zh-CN" sz="1400" b="0" i="0" dirty="0">
              <a:ea typeface="宋体" panose="02010600030101010101" pitchFamily="2" charset="-122"/>
            </a:endParaRPr>
          </a:p>
        </p:txBody>
      </p:sp>
      <p:sp>
        <p:nvSpPr>
          <p:cNvPr id="20485" name="Text Box 4"/>
          <p:cNvSpPr txBox="1"/>
          <p:nvPr/>
        </p:nvSpPr>
        <p:spPr>
          <a:xfrm>
            <a:off x="192088" y="579438"/>
            <a:ext cx="8602662" cy="946150"/>
          </a:xfrm>
          <a:prstGeom prst="rect">
            <a:avLst/>
          </a:prstGeom>
          <a:noFill/>
          <a:ln w="9525">
            <a:noFill/>
          </a:ln>
        </p:spPr>
        <p:txBody>
          <a:bodyPr>
            <a:spAutoFit/>
          </a:bodyPr>
          <a:lstStyle/>
          <a:p>
            <a:pPr algn="l">
              <a:spcBef>
                <a:spcPct val="50000"/>
              </a:spcBef>
            </a:pPr>
            <a:r>
              <a:rPr lang="en-US" altLang="zh-CN" sz="2800" b="0" i="0" dirty="0">
                <a:latin typeface="Arial" panose="020B0604020202020204" pitchFamily="34" charset="0"/>
                <a:ea typeface="华文中宋" panose="02010600040101010101" pitchFamily="2" charset="-122"/>
              </a:rPr>
              <a:t>    </a:t>
            </a:r>
            <a:r>
              <a:rPr lang="zh-CN" altLang="en-US" sz="2800" b="0" i="0" dirty="0">
                <a:latin typeface="Arial" panose="020B0604020202020204" pitchFamily="34" charset="0"/>
                <a:ea typeface="华文中宋" panose="02010600040101010101" pitchFamily="2" charset="-122"/>
              </a:rPr>
              <a:t>直齿圆锥齿轮的作用：主要用于</a:t>
            </a:r>
            <a:r>
              <a:rPr lang="zh-CN" altLang="en-US" sz="2800" b="0" i="0" dirty="0">
                <a:solidFill>
                  <a:srgbClr val="FF0000"/>
                </a:solidFill>
                <a:latin typeface="Arial" panose="020B0604020202020204" pitchFamily="34" charset="0"/>
                <a:ea typeface="华文中宋" panose="02010600040101010101" pitchFamily="2" charset="-122"/>
              </a:rPr>
              <a:t>垂直相交的两轴</a:t>
            </a:r>
            <a:r>
              <a:rPr lang="zh-CN" altLang="en-US" sz="2800" b="0" i="0" dirty="0">
                <a:latin typeface="Arial" panose="020B0604020202020204" pitchFamily="34" charset="0"/>
                <a:ea typeface="华文中宋" panose="02010600040101010101" pitchFamily="2" charset="-122"/>
              </a:rPr>
              <a:t>之间的运动传递。</a:t>
            </a:r>
          </a:p>
        </p:txBody>
      </p:sp>
      <p:grpSp>
        <p:nvGrpSpPr>
          <p:cNvPr id="20486" name="Group 5"/>
          <p:cNvGrpSpPr>
            <a:grpSpLocks noChangeAspect="1"/>
          </p:cNvGrpSpPr>
          <p:nvPr/>
        </p:nvGrpSpPr>
        <p:grpSpPr>
          <a:xfrm>
            <a:off x="2157413" y="1563688"/>
            <a:ext cx="6159500" cy="3856037"/>
            <a:chOff x="587" y="1473"/>
            <a:chExt cx="3266" cy="2044"/>
          </a:xfrm>
        </p:grpSpPr>
        <p:sp>
          <p:nvSpPr>
            <p:cNvPr id="20488" name="Line 6"/>
            <p:cNvSpPr>
              <a:spLocks noChangeAspect="1"/>
            </p:cNvSpPr>
            <p:nvPr/>
          </p:nvSpPr>
          <p:spPr>
            <a:xfrm flipH="1" flipV="1">
              <a:off x="2040" y="2526"/>
              <a:ext cx="1108" cy="0"/>
            </a:xfrm>
            <a:prstGeom prst="line">
              <a:avLst/>
            </a:prstGeom>
            <a:ln w="9525" cap="flat" cmpd="sng">
              <a:solidFill>
                <a:schemeClr val="tx2"/>
              </a:solidFill>
              <a:prstDash val="lgDashDot"/>
              <a:headEnd type="none" w="med" len="med"/>
              <a:tailEnd type="none" w="med" len="med"/>
            </a:ln>
          </p:spPr>
        </p:sp>
        <p:sp>
          <p:nvSpPr>
            <p:cNvPr id="20489" name="Line 7"/>
            <p:cNvSpPr>
              <a:spLocks noChangeAspect="1"/>
            </p:cNvSpPr>
            <p:nvPr/>
          </p:nvSpPr>
          <p:spPr>
            <a:xfrm flipH="1" flipV="1">
              <a:off x="2041" y="2527"/>
              <a:ext cx="911" cy="515"/>
            </a:xfrm>
            <a:prstGeom prst="line">
              <a:avLst/>
            </a:prstGeom>
            <a:ln w="9525" cap="flat" cmpd="sng">
              <a:solidFill>
                <a:schemeClr val="tx2"/>
              </a:solidFill>
              <a:prstDash val="lgDashDot"/>
              <a:headEnd type="none" w="med" len="med"/>
              <a:tailEnd type="none" w="med" len="med"/>
            </a:ln>
          </p:spPr>
        </p:sp>
        <p:sp>
          <p:nvSpPr>
            <p:cNvPr id="20490" name="Line 8"/>
            <p:cNvSpPr>
              <a:spLocks noChangeAspect="1"/>
            </p:cNvSpPr>
            <p:nvPr/>
          </p:nvSpPr>
          <p:spPr>
            <a:xfrm flipH="1">
              <a:off x="2044" y="2018"/>
              <a:ext cx="908" cy="516"/>
            </a:xfrm>
            <a:prstGeom prst="line">
              <a:avLst/>
            </a:prstGeom>
            <a:ln w="9525" cap="flat" cmpd="sng">
              <a:solidFill>
                <a:schemeClr val="tx2"/>
              </a:solidFill>
              <a:prstDash val="lgDashDot"/>
              <a:headEnd type="none" w="med" len="med"/>
              <a:tailEnd type="none" w="med" len="med"/>
            </a:ln>
          </p:spPr>
        </p:sp>
        <p:grpSp>
          <p:nvGrpSpPr>
            <p:cNvPr id="20491" name="Group 9"/>
            <p:cNvGrpSpPr>
              <a:grpSpLocks noChangeAspect="1"/>
            </p:cNvGrpSpPr>
            <p:nvPr/>
          </p:nvGrpSpPr>
          <p:grpSpPr>
            <a:xfrm flipH="1" flipV="1">
              <a:off x="2568" y="2002"/>
              <a:ext cx="520" cy="1052"/>
              <a:chOff x="3476" y="348"/>
              <a:chExt cx="520" cy="1052"/>
            </a:xfrm>
          </p:grpSpPr>
          <p:sp>
            <p:nvSpPr>
              <p:cNvPr id="20559" name="Freeform 10" descr="浅色下对角线"/>
              <p:cNvSpPr>
                <a:spLocks noChangeAspect="1"/>
              </p:cNvSpPr>
              <p:nvPr/>
            </p:nvSpPr>
            <p:spPr>
              <a:xfrm>
                <a:off x="3476" y="444"/>
                <a:ext cx="476" cy="316"/>
              </a:xfrm>
              <a:custGeom>
                <a:avLst/>
                <a:gdLst>
                  <a:gd name="txL" fmla="*/ 0 w 476"/>
                  <a:gd name="txT" fmla="*/ 0 h 316"/>
                  <a:gd name="txR" fmla="*/ 476 w 476"/>
                  <a:gd name="txB" fmla="*/ 316 h 316"/>
                </a:gdLst>
                <a:ahLst/>
                <a:cxnLst>
                  <a:cxn ang="0">
                    <a:pos x="116" y="56"/>
                  </a:cxn>
                  <a:cxn ang="0">
                    <a:pos x="116" y="200"/>
                  </a:cxn>
                  <a:cxn ang="0">
                    <a:pos x="0" y="200"/>
                  </a:cxn>
                  <a:cxn ang="0">
                    <a:pos x="0" y="316"/>
                  </a:cxn>
                  <a:cxn ang="0">
                    <a:pos x="452" y="316"/>
                  </a:cxn>
                  <a:cxn ang="0">
                    <a:pos x="452" y="196"/>
                  </a:cxn>
                  <a:cxn ang="0">
                    <a:pos x="476" y="160"/>
                  </a:cxn>
                  <a:cxn ang="0">
                    <a:pos x="144" y="0"/>
                  </a:cxn>
                  <a:cxn ang="0">
                    <a:pos x="116" y="56"/>
                  </a:cxn>
                </a:cxnLst>
                <a:rect l="txL" t="txT" r="txR" b="txB"/>
                <a:pathLst>
                  <a:path w="476" h="316">
                    <a:moveTo>
                      <a:pt x="116" y="56"/>
                    </a:moveTo>
                    <a:lnTo>
                      <a:pt x="116" y="200"/>
                    </a:lnTo>
                    <a:lnTo>
                      <a:pt x="0" y="200"/>
                    </a:lnTo>
                    <a:lnTo>
                      <a:pt x="0" y="316"/>
                    </a:lnTo>
                    <a:lnTo>
                      <a:pt x="452" y="316"/>
                    </a:lnTo>
                    <a:lnTo>
                      <a:pt x="452" y="196"/>
                    </a:lnTo>
                    <a:lnTo>
                      <a:pt x="476" y="160"/>
                    </a:lnTo>
                    <a:lnTo>
                      <a:pt x="144" y="0"/>
                    </a:lnTo>
                    <a:lnTo>
                      <a:pt x="116" y="56"/>
                    </a:lnTo>
                    <a:close/>
                  </a:path>
                </a:pathLst>
              </a:custGeom>
              <a:pattFill prst="ltDnDiag">
                <a:fgClr>
                  <a:schemeClr val="accent1">
                    <a:alpha val="100000"/>
                  </a:schemeClr>
                </a:fgClr>
                <a:bgClr>
                  <a:schemeClr val="bg1">
                    <a:alpha val="100000"/>
                  </a:schemeClr>
                </a:bgClr>
              </a:pattFill>
              <a:ln w="28575" cap="flat" cmpd="sng">
                <a:solidFill>
                  <a:srgbClr val="FF0000">
                    <a:alpha val="100000"/>
                  </a:srgbClr>
                </a:solidFill>
                <a:prstDash val="solid"/>
                <a:round/>
                <a:headEnd type="none" w="med" len="med"/>
                <a:tailEnd type="none" w="med" len="med"/>
              </a:ln>
            </p:spPr>
            <p:txBody>
              <a:bodyPr/>
              <a:lstStyle/>
              <a:p>
                <a:endParaRPr lang="zh-CN" altLang="en-US"/>
              </a:p>
            </p:txBody>
          </p:sp>
          <p:sp>
            <p:nvSpPr>
              <p:cNvPr id="20560" name="Freeform 11" descr="浅色下对角线"/>
              <p:cNvSpPr>
                <a:spLocks noChangeAspect="1"/>
              </p:cNvSpPr>
              <p:nvPr/>
            </p:nvSpPr>
            <p:spPr>
              <a:xfrm>
                <a:off x="3476" y="976"/>
                <a:ext cx="472" cy="324"/>
              </a:xfrm>
              <a:custGeom>
                <a:avLst/>
                <a:gdLst>
                  <a:gd name="txL" fmla="*/ 0 w 472"/>
                  <a:gd name="txT" fmla="*/ 0 h 324"/>
                  <a:gd name="txR" fmla="*/ 472 w 472"/>
                  <a:gd name="txB" fmla="*/ 324 h 324"/>
                </a:gdLst>
                <a:ahLst/>
                <a:cxnLst>
                  <a:cxn ang="0">
                    <a:pos x="112" y="260"/>
                  </a:cxn>
                  <a:cxn ang="0">
                    <a:pos x="112" y="128"/>
                  </a:cxn>
                  <a:cxn ang="0">
                    <a:pos x="0" y="128"/>
                  </a:cxn>
                  <a:cxn ang="0">
                    <a:pos x="0" y="0"/>
                  </a:cxn>
                  <a:cxn ang="0">
                    <a:pos x="452" y="0"/>
                  </a:cxn>
                  <a:cxn ang="0">
                    <a:pos x="452" y="124"/>
                  </a:cxn>
                  <a:cxn ang="0">
                    <a:pos x="472" y="168"/>
                  </a:cxn>
                  <a:cxn ang="0">
                    <a:pos x="148" y="324"/>
                  </a:cxn>
                  <a:cxn ang="0">
                    <a:pos x="112" y="260"/>
                  </a:cxn>
                </a:cxnLst>
                <a:rect l="txL" t="txT" r="txR" b="txB"/>
                <a:pathLst>
                  <a:path w="472" h="324">
                    <a:moveTo>
                      <a:pt x="112" y="260"/>
                    </a:moveTo>
                    <a:lnTo>
                      <a:pt x="112" y="128"/>
                    </a:lnTo>
                    <a:lnTo>
                      <a:pt x="0" y="128"/>
                    </a:lnTo>
                    <a:lnTo>
                      <a:pt x="0" y="0"/>
                    </a:lnTo>
                    <a:lnTo>
                      <a:pt x="452" y="0"/>
                    </a:lnTo>
                    <a:lnTo>
                      <a:pt x="452" y="124"/>
                    </a:lnTo>
                    <a:lnTo>
                      <a:pt x="472" y="168"/>
                    </a:lnTo>
                    <a:lnTo>
                      <a:pt x="148" y="324"/>
                    </a:lnTo>
                    <a:lnTo>
                      <a:pt x="112" y="260"/>
                    </a:lnTo>
                    <a:close/>
                  </a:path>
                </a:pathLst>
              </a:custGeom>
              <a:pattFill prst="ltDnDiag">
                <a:fgClr>
                  <a:schemeClr val="accent1">
                    <a:alpha val="100000"/>
                  </a:schemeClr>
                </a:fgClr>
                <a:bgClr>
                  <a:srgbClr val="FFFFFF">
                    <a:alpha val="100000"/>
                  </a:srgbClr>
                </a:bgClr>
              </a:pattFill>
              <a:ln w="28575" cap="flat" cmpd="sng">
                <a:solidFill>
                  <a:srgbClr val="FF0000">
                    <a:alpha val="100000"/>
                  </a:srgbClr>
                </a:solidFill>
                <a:prstDash val="solid"/>
                <a:round/>
                <a:headEnd type="none" w="med" len="med"/>
                <a:tailEnd type="none" w="med" len="med"/>
              </a:ln>
            </p:spPr>
            <p:txBody>
              <a:bodyPr/>
              <a:lstStyle/>
              <a:p>
                <a:endParaRPr lang="zh-CN" altLang="en-US"/>
              </a:p>
            </p:txBody>
          </p:sp>
          <p:sp>
            <p:nvSpPr>
              <p:cNvPr id="20561" name="Freeform 12"/>
              <p:cNvSpPr>
                <a:spLocks noChangeAspect="1"/>
              </p:cNvSpPr>
              <p:nvPr/>
            </p:nvSpPr>
            <p:spPr>
              <a:xfrm>
                <a:off x="3620" y="348"/>
                <a:ext cx="376" cy="260"/>
              </a:xfrm>
              <a:custGeom>
                <a:avLst/>
                <a:gdLst>
                  <a:gd name="txL" fmla="*/ 0 w 376"/>
                  <a:gd name="txT" fmla="*/ 0 h 260"/>
                  <a:gd name="txR" fmla="*/ 376 w 376"/>
                  <a:gd name="txB" fmla="*/ 260 h 260"/>
                </a:gdLst>
                <a:ahLst/>
                <a:cxnLst>
                  <a:cxn ang="0">
                    <a:pos x="0" y="96"/>
                  </a:cxn>
                  <a:cxn ang="0">
                    <a:pos x="80" y="0"/>
                  </a:cxn>
                  <a:cxn ang="0">
                    <a:pos x="376" y="184"/>
                  </a:cxn>
                  <a:cxn ang="0">
                    <a:pos x="332" y="260"/>
                  </a:cxn>
                </a:cxnLst>
                <a:rect l="txL" t="txT" r="txR" b="txB"/>
                <a:pathLst>
                  <a:path w="376" h="260">
                    <a:moveTo>
                      <a:pt x="0" y="96"/>
                    </a:moveTo>
                    <a:lnTo>
                      <a:pt x="80" y="0"/>
                    </a:lnTo>
                    <a:lnTo>
                      <a:pt x="376" y="184"/>
                    </a:lnTo>
                    <a:lnTo>
                      <a:pt x="332" y="260"/>
                    </a:lnTo>
                  </a:path>
                </a:pathLst>
              </a:custGeom>
              <a:noFill/>
              <a:ln w="28575" cap="flat" cmpd="sng">
                <a:solidFill>
                  <a:srgbClr val="FF0000">
                    <a:alpha val="100000"/>
                  </a:srgbClr>
                </a:solidFill>
                <a:prstDash val="solid"/>
                <a:round/>
                <a:headEnd type="none" w="med" len="med"/>
                <a:tailEnd type="none" w="med" len="med"/>
              </a:ln>
            </p:spPr>
            <p:txBody>
              <a:bodyPr/>
              <a:lstStyle/>
              <a:p>
                <a:endParaRPr lang="zh-CN" altLang="en-US"/>
              </a:p>
            </p:txBody>
          </p:sp>
          <p:sp>
            <p:nvSpPr>
              <p:cNvPr id="20562" name="Line 13"/>
              <p:cNvSpPr>
                <a:spLocks noChangeAspect="1"/>
              </p:cNvSpPr>
              <p:nvPr/>
            </p:nvSpPr>
            <p:spPr>
              <a:xfrm flipV="1">
                <a:off x="3992" y="532"/>
                <a:ext cx="0" cy="688"/>
              </a:xfrm>
              <a:prstGeom prst="line">
                <a:avLst/>
              </a:prstGeom>
              <a:ln w="28575" cap="flat" cmpd="sng">
                <a:solidFill>
                  <a:srgbClr val="FF0000"/>
                </a:solidFill>
                <a:prstDash val="solid"/>
                <a:headEnd type="none" w="med" len="med"/>
                <a:tailEnd type="none" w="med" len="med"/>
              </a:ln>
            </p:spPr>
          </p:sp>
          <p:sp>
            <p:nvSpPr>
              <p:cNvPr id="20563" name="Line 14"/>
              <p:cNvSpPr>
                <a:spLocks noChangeAspect="1"/>
              </p:cNvSpPr>
              <p:nvPr/>
            </p:nvSpPr>
            <p:spPr>
              <a:xfrm>
                <a:off x="3476" y="780"/>
                <a:ext cx="452" cy="0"/>
              </a:xfrm>
              <a:prstGeom prst="line">
                <a:avLst/>
              </a:prstGeom>
              <a:ln w="28575" cap="flat" cmpd="sng">
                <a:solidFill>
                  <a:srgbClr val="FF0000"/>
                </a:solidFill>
                <a:prstDash val="solid"/>
                <a:headEnd type="none" w="med" len="med"/>
                <a:tailEnd type="none" w="med" len="med"/>
              </a:ln>
            </p:spPr>
          </p:sp>
          <p:sp>
            <p:nvSpPr>
              <p:cNvPr id="20564" name="Line 15"/>
              <p:cNvSpPr>
                <a:spLocks noChangeAspect="1"/>
              </p:cNvSpPr>
              <p:nvPr/>
            </p:nvSpPr>
            <p:spPr>
              <a:xfrm flipV="1">
                <a:off x="3476" y="756"/>
                <a:ext cx="0" cy="224"/>
              </a:xfrm>
              <a:prstGeom prst="line">
                <a:avLst/>
              </a:prstGeom>
              <a:ln w="28575" cap="flat" cmpd="sng">
                <a:solidFill>
                  <a:srgbClr val="FF0000"/>
                </a:solidFill>
                <a:prstDash val="solid"/>
                <a:headEnd type="none" w="med" len="med"/>
                <a:tailEnd type="none" w="med" len="med"/>
              </a:ln>
            </p:spPr>
          </p:sp>
          <p:sp>
            <p:nvSpPr>
              <p:cNvPr id="20565" name="Line 16"/>
              <p:cNvSpPr>
                <a:spLocks noChangeAspect="1"/>
              </p:cNvSpPr>
              <p:nvPr/>
            </p:nvSpPr>
            <p:spPr>
              <a:xfrm flipV="1">
                <a:off x="3928" y="752"/>
                <a:ext cx="0" cy="224"/>
              </a:xfrm>
              <a:prstGeom prst="line">
                <a:avLst/>
              </a:prstGeom>
              <a:ln w="28575" cap="flat" cmpd="sng">
                <a:solidFill>
                  <a:srgbClr val="FF0000"/>
                </a:solidFill>
                <a:prstDash val="solid"/>
                <a:headEnd type="none" w="med" len="med"/>
                <a:tailEnd type="none" w="med" len="med"/>
              </a:ln>
            </p:spPr>
          </p:sp>
          <p:sp>
            <p:nvSpPr>
              <p:cNvPr id="20566" name="Freeform 17"/>
              <p:cNvSpPr>
                <a:spLocks noChangeAspect="1"/>
              </p:cNvSpPr>
              <p:nvPr/>
            </p:nvSpPr>
            <p:spPr>
              <a:xfrm>
                <a:off x="3624" y="1132"/>
                <a:ext cx="364" cy="268"/>
              </a:xfrm>
              <a:custGeom>
                <a:avLst/>
                <a:gdLst>
                  <a:gd name="txL" fmla="*/ 0 w 364"/>
                  <a:gd name="txT" fmla="*/ 0 h 268"/>
                  <a:gd name="txR" fmla="*/ 364 w 364"/>
                  <a:gd name="txB" fmla="*/ 268 h 268"/>
                </a:gdLst>
                <a:ahLst/>
                <a:cxnLst>
                  <a:cxn ang="0">
                    <a:pos x="0" y="168"/>
                  </a:cxn>
                  <a:cxn ang="0">
                    <a:pos x="64" y="268"/>
                  </a:cxn>
                  <a:cxn ang="0">
                    <a:pos x="364" y="72"/>
                  </a:cxn>
                  <a:cxn ang="0">
                    <a:pos x="320" y="0"/>
                  </a:cxn>
                </a:cxnLst>
                <a:rect l="txL" t="txT" r="txR" b="txB"/>
                <a:pathLst>
                  <a:path w="364" h="268">
                    <a:moveTo>
                      <a:pt x="0" y="168"/>
                    </a:moveTo>
                    <a:lnTo>
                      <a:pt x="64" y="268"/>
                    </a:lnTo>
                    <a:lnTo>
                      <a:pt x="364" y="72"/>
                    </a:lnTo>
                    <a:lnTo>
                      <a:pt x="320" y="0"/>
                    </a:lnTo>
                  </a:path>
                </a:pathLst>
              </a:custGeom>
              <a:noFill/>
              <a:ln w="28575" cap="flat" cmpd="sng">
                <a:solidFill>
                  <a:srgbClr val="FF0000">
                    <a:alpha val="100000"/>
                  </a:srgbClr>
                </a:solidFill>
                <a:prstDash val="solid"/>
                <a:round/>
                <a:headEnd type="none" w="med" len="med"/>
                <a:tailEnd type="none" w="med" len="med"/>
              </a:ln>
            </p:spPr>
            <p:txBody>
              <a:bodyPr/>
              <a:lstStyle/>
              <a:p>
                <a:endParaRPr lang="zh-CN" altLang="en-US"/>
              </a:p>
            </p:txBody>
          </p:sp>
        </p:grpSp>
        <p:sp>
          <p:nvSpPr>
            <p:cNvPr id="20492" name="Line 18"/>
            <p:cNvSpPr>
              <a:spLocks noChangeAspect="1"/>
            </p:cNvSpPr>
            <p:nvPr/>
          </p:nvSpPr>
          <p:spPr>
            <a:xfrm flipH="1" flipV="1">
              <a:off x="2044" y="1606"/>
              <a:ext cx="0" cy="924"/>
            </a:xfrm>
            <a:prstGeom prst="line">
              <a:avLst/>
            </a:prstGeom>
            <a:ln w="9525" cap="flat" cmpd="sng">
              <a:solidFill>
                <a:schemeClr val="tx2"/>
              </a:solidFill>
              <a:prstDash val="lgDashDot"/>
              <a:headEnd type="none" w="med" len="med"/>
              <a:tailEnd type="none" w="med" len="med"/>
            </a:ln>
          </p:spPr>
        </p:sp>
        <p:sp>
          <p:nvSpPr>
            <p:cNvPr id="20493" name="Line 19"/>
            <p:cNvSpPr>
              <a:spLocks noChangeAspect="1"/>
            </p:cNvSpPr>
            <p:nvPr/>
          </p:nvSpPr>
          <p:spPr>
            <a:xfrm>
              <a:off x="2905" y="2042"/>
              <a:ext cx="595" cy="0"/>
            </a:xfrm>
            <a:prstGeom prst="line">
              <a:avLst/>
            </a:prstGeom>
            <a:ln w="6350" cap="flat" cmpd="sng">
              <a:solidFill>
                <a:srgbClr val="0000CC"/>
              </a:solidFill>
              <a:prstDash val="solid"/>
              <a:headEnd type="none" w="med" len="med"/>
              <a:tailEnd type="none" w="med" len="med"/>
            </a:ln>
          </p:spPr>
        </p:sp>
        <p:sp>
          <p:nvSpPr>
            <p:cNvPr id="20494" name="Line 20"/>
            <p:cNvSpPr>
              <a:spLocks noChangeAspect="1"/>
            </p:cNvSpPr>
            <p:nvPr/>
          </p:nvSpPr>
          <p:spPr>
            <a:xfrm>
              <a:off x="2890" y="3012"/>
              <a:ext cx="609" cy="0"/>
            </a:xfrm>
            <a:prstGeom prst="line">
              <a:avLst/>
            </a:prstGeom>
            <a:ln w="6350" cap="flat" cmpd="sng">
              <a:solidFill>
                <a:srgbClr val="0000CC"/>
              </a:solidFill>
              <a:prstDash val="solid"/>
              <a:headEnd type="none" w="med" len="med"/>
              <a:tailEnd type="none" w="med" len="med"/>
            </a:ln>
          </p:spPr>
        </p:sp>
        <p:sp>
          <p:nvSpPr>
            <p:cNvPr id="20495" name="Line 21"/>
            <p:cNvSpPr>
              <a:spLocks noChangeAspect="1"/>
            </p:cNvSpPr>
            <p:nvPr/>
          </p:nvSpPr>
          <p:spPr>
            <a:xfrm flipH="1">
              <a:off x="945" y="2004"/>
              <a:ext cx="274" cy="501"/>
            </a:xfrm>
            <a:prstGeom prst="line">
              <a:avLst/>
            </a:prstGeom>
            <a:ln w="12700" cap="flat" cmpd="sng">
              <a:solidFill>
                <a:schemeClr val="tx2"/>
              </a:solidFill>
              <a:prstDash val="solid"/>
              <a:headEnd type="none" w="med" len="med"/>
              <a:tailEnd type="none" w="med" len="med"/>
            </a:ln>
          </p:spPr>
        </p:sp>
        <p:sp>
          <p:nvSpPr>
            <p:cNvPr id="20496" name="Line 22"/>
            <p:cNvSpPr>
              <a:spLocks noChangeAspect="1"/>
            </p:cNvSpPr>
            <p:nvPr/>
          </p:nvSpPr>
          <p:spPr>
            <a:xfrm rot="2080131" flipH="1">
              <a:off x="1066" y="2285"/>
              <a:ext cx="362" cy="56"/>
            </a:xfrm>
            <a:prstGeom prst="line">
              <a:avLst/>
            </a:prstGeom>
            <a:ln w="12700" cap="flat" cmpd="sng">
              <a:solidFill>
                <a:schemeClr val="tx2"/>
              </a:solidFill>
              <a:prstDash val="solid"/>
              <a:headEnd type="triangle" w="sm" len="lg"/>
              <a:tailEnd type="triangle" w="sm" len="lg"/>
            </a:ln>
          </p:spPr>
        </p:sp>
        <p:sp>
          <p:nvSpPr>
            <p:cNvPr id="20497" name="Line 23"/>
            <p:cNvSpPr>
              <a:spLocks noChangeAspect="1"/>
            </p:cNvSpPr>
            <p:nvPr/>
          </p:nvSpPr>
          <p:spPr>
            <a:xfrm flipH="1">
              <a:off x="1386" y="2253"/>
              <a:ext cx="94" cy="171"/>
            </a:xfrm>
            <a:prstGeom prst="line">
              <a:avLst/>
            </a:prstGeom>
            <a:ln w="12700" cap="flat" cmpd="sng">
              <a:solidFill>
                <a:schemeClr val="tx2"/>
              </a:solidFill>
              <a:prstDash val="solid"/>
              <a:headEnd type="none" w="med" len="med"/>
              <a:tailEnd type="none" w="med" len="med"/>
            </a:ln>
          </p:spPr>
        </p:sp>
        <p:sp>
          <p:nvSpPr>
            <p:cNvPr id="20498" name="Text Box 24"/>
            <p:cNvSpPr txBox="1">
              <a:spLocks noChangeAspect="1"/>
            </p:cNvSpPr>
            <p:nvPr/>
          </p:nvSpPr>
          <p:spPr>
            <a:xfrm rot="-5400000">
              <a:off x="3142" y="2339"/>
              <a:ext cx="273" cy="178"/>
            </a:xfrm>
            <a:prstGeom prst="rect">
              <a:avLst/>
            </a:prstGeom>
            <a:noFill/>
            <a:ln w="9525">
              <a:noFill/>
            </a:ln>
          </p:spPr>
          <p:txBody>
            <a:bodyPr>
              <a:spAutoFit/>
            </a:bodyPr>
            <a:lstStyle/>
            <a:p>
              <a:pPr algn="l">
                <a:spcBef>
                  <a:spcPct val="50000"/>
                </a:spcBef>
              </a:pPr>
              <a:r>
                <a:rPr lang="en-US" altLang="zh-CN" sz="1600" b="0" dirty="0">
                  <a:latin typeface="Arial" panose="020B0604020202020204" pitchFamily="34" charset="0"/>
                  <a:ea typeface="宋体" panose="02010600030101010101" pitchFamily="2" charset="-122"/>
                </a:rPr>
                <a:t>d</a:t>
              </a:r>
            </a:p>
          </p:txBody>
        </p:sp>
        <p:sp>
          <p:nvSpPr>
            <p:cNvPr id="20499" name="Text Box 25"/>
            <p:cNvSpPr txBox="1">
              <a:spLocks noChangeAspect="1"/>
            </p:cNvSpPr>
            <p:nvPr/>
          </p:nvSpPr>
          <p:spPr>
            <a:xfrm rot="-5400000">
              <a:off x="3374" y="2387"/>
              <a:ext cx="274" cy="178"/>
            </a:xfrm>
            <a:prstGeom prst="rect">
              <a:avLst/>
            </a:prstGeom>
            <a:noFill/>
            <a:ln w="9525">
              <a:noFill/>
            </a:ln>
          </p:spPr>
          <p:txBody>
            <a:bodyPr>
              <a:spAutoFit/>
            </a:bodyPr>
            <a:lstStyle/>
            <a:p>
              <a:pPr algn="l">
                <a:spcBef>
                  <a:spcPct val="50000"/>
                </a:spcBef>
              </a:pPr>
              <a:r>
                <a:rPr lang="en-US" altLang="zh-CN" sz="1600" b="0" dirty="0">
                  <a:latin typeface="Arial" panose="020B0604020202020204" pitchFamily="34" charset="0"/>
                  <a:ea typeface="宋体" panose="02010600030101010101" pitchFamily="2" charset="-122"/>
                </a:rPr>
                <a:t>d</a:t>
              </a:r>
              <a:r>
                <a:rPr lang="en-US" altLang="zh-CN" sz="1600" b="0" baseline="-25000" dirty="0">
                  <a:latin typeface="Arial" panose="020B0604020202020204" pitchFamily="34" charset="0"/>
                  <a:ea typeface="宋体" panose="02010600030101010101" pitchFamily="2" charset="-122"/>
                </a:rPr>
                <a:t>a</a:t>
              </a:r>
            </a:p>
          </p:txBody>
        </p:sp>
        <p:sp>
          <p:nvSpPr>
            <p:cNvPr id="20500" name="Line 26"/>
            <p:cNvSpPr>
              <a:spLocks noChangeAspect="1"/>
            </p:cNvSpPr>
            <p:nvPr/>
          </p:nvSpPr>
          <p:spPr>
            <a:xfrm>
              <a:off x="2880" y="1979"/>
              <a:ext cx="953" cy="0"/>
            </a:xfrm>
            <a:prstGeom prst="line">
              <a:avLst/>
            </a:prstGeom>
            <a:ln w="6350" cap="flat" cmpd="sng">
              <a:solidFill>
                <a:schemeClr val="tx1"/>
              </a:solidFill>
              <a:prstDash val="solid"/>
              <a:headEnd type="none" w="sm" len="med"/>
              <a:tailEnd type="none" w="sm" len="med"/>
            </a:ln>
          </p:spPr>
        </p:sp>
        <p:sp>
          <p:nvSpPr>
            <p:cNvPr id="20501" name="Line 27"/>
            <p:cNvSpPr>
              <a:spLocks noChangeAspect="1"/>
            </p:cNvSpPr>
            <p:nvPr/>
          </p:nvSpPr>
          <p:spPr>
            <a:xfrm>
              <a:off x="2855" y="3059"/>
              <a:ext cx="998" cy="0"/>
            </a:xfrm>
            <a:prstGeom prst="line">
              <a:avLst/>
            </a:prstGeom>
            <a:ln w="6350" cap="flat" cmpd="sng">
              <a:solidFill>
                <a:schemeClr val="tx1"/>
              </a:solidFill>
              <a:prstDash val="solid"/>
              <a:headEnd type="none" w="sm" len="med"/>
              <a:tailEnd type="none" w="sm" len="med"/>
            </a:ln>
          </p:spPr>
        </p:sp>
        <p:sp>
          <p:nvSpPr>
            <p:cNvPr id="20502" name="Line 28"/>
            <p:cNvSpPr>
              <a:spLocks noChangeAspect="1"/>
            </p:cNvSpPr>
            <p:nvPr/>
          </p:nvSpPr>
          <p:spPr>
            <a:xfrm>
              <a:off x="3632" y="1979"/>
              <a:ext cx="0" cy="1088"/>
            </a:xfrm>
            <a:prstGeom prst="line">
              <a:avLst/>
            </a:prstGeom>
            <a:ln w="6350" cap="flat" cmpd="sng">
              <a:solidFill>
                <a:schemeClr val="tx1"/>
              </a:solidFill>
              <a:prstDash val="solid"/>
              <a:headEnd type="triangle" w="med" len="med"/>
              <a:tailEnd type="triangle" w="med" len="med"/>
            </a:ln>
          </p:spPr>
        </p:sp>
        <p:sp>
          <p:nvSpPr>
            <p:cNvPr id="20503" name="Line 29"/>
            <p:cNvSpPr>
              <a:spLocks noChangeAspect="1"/>
            </p:cNvSpPr>
            <p:nvPr/>
          </p:nvSpPr>
          <p:spPr>
            <a:xfrm>
              <a:off x="2574" y="2802"/>
              <a:ext cx="0" cy="544"/>
            </a:xfrm>
            <a:prstGeom prst="line">
              <a:avLst/>
            </a:prstGeom>
            <a:ln w="9525" cap="flat" cmpd="sng">
              <a:solidFill>
                <a:schemeClr val="tx1"/>
              </a:solidFill>
              <a:prstDash val="solid"/>
              <a:headEnd type="none" w="sm" len="med"/>
              <a:tailEnd type="none" w="sm" len="med"/>
            </a:ln>
          </p:spPr>
        </p:sp>
        <p:sp>
          <p:nvSpPr>
            <p:cNvPr id="20504" name="Line 30"/>
            <p:cNvSpPr>
              <a:spLocks noChangeAspect="1"/>
            </p:cNvSpPr>
            <p:nvPr/>
          </p:nvSpPr>
          <p:spPr>
            <a:xfrm>
              <a:off x="2860" y="3051"/>
              <a:ext cx="0" cy="453"/>
            </a:xfrm>
            <a:prstGeom prst="line">
              <a:avLst/>
            </a:prstGeom>
            <a:ln w="9525" cap="flat" cmpd="sng">
              <a:solidFill>
                <a:schemeClr val="tx1"/>
              </a:solidFill>
              <a:prstDash val="solid"/>
              <a:headEnd type="none" w="sm" len="med"/>
              <a:tailEnd type="none" w="sm" len="med"/>
            </a:ln>
          </p:spPr>
        </p:sp>
        <p:sp>
          <p:nvSpPr>
            <p:cNvPr id="20505" name="Line 31"/>
            <p:cNvSpPr>
              <a:spLocks noChangeAspect="1"/>
            </p:cNvSpPr>
            <p:nvPr/>
          </p:nvSpPr>
          <p:spPr>
            <a:xfrm>
              <a:off x="2570" y="3249"/>
              <a:ext cx="295" cy="0"/>
            </a:xfrm>
            <a:prstGeom prst="line">
              <a:avLst/>
            </a:prstGeom>
            <a:ln w="9525" cap="flat" cmpd="sng">
              <a:solidFill>
                <a:schemeClr val="tx1"/>
              </a:solidFill>
              <a:prstDash val="solid"/>
              <a:headEnd type="triangle" w="med" len="med"/>
              <a:tailEnd type="triangle" w="med" len="med"/>
            </a:ln>
          </p:spPr>
        </p:sp>
        <p:sp>
          <p:nvSpPr>
            <p:cNvPr id="20506" name="Text Box 32"/>
            <p:cNvSpPr txBox="1">
              <a:spLocks noChangeAspect="1"/>
            </p:cNvSpPr>
            <p:nvPr/>
          </p:nvSpPr>
          <p:spPr>
            <a:xfrm>
              <a:off x="2640" y="3096"/>
              <a:ext cx="195" cy="179"/>
            </a:xfrm>
            <a:prstGeom prst="rect">
              <a:avLst/>
            </a:prstGeom>
            <a:noFill/>
            <a:ln w="9525">
              <a:noFill/>
            </a:ln>
          </p:spPr>
          <p:txBody>
            <a:bodyPr>
              <a:spAutoFit/>
            </a:bodyPr>
            <a:lstStyle/>
            <a:p>
              <a:pPr algn="l">
                <a:spcBef>
                  <a:spcPct val="50000"/>
                </a:spcBef>
              </a:pPr>
              <a:r>
                <a:rPr lang="en-US" altLang="zh-CN" sz="1600" b="0" dirty="0">
                  <a:latin typeface="Bookman Old Style" panose="02050604050505020204" pitchFamily="18" charset="0"/>
                  <a:ea typeface="宋体" panose="02010600030101010101" pitchFamily="2" charset="-122"/>
                </a:rPr>
                <a:t>l</a:t>
              </a:r>
            </a:p>
          </p:txBody>
        </p:sp>
        <p:sp>
          <p:nvSpPr>
            <p:cNvPr id="20507" name="Line 33"/>
            <p:cNvSpPr>
              <a:spLocks noChangeAspect="1"/>
            </p:cNvSpPr>
            <p:nvPr/>
          </p:nvSpPr>
          <p:spPr>
            <a:xfrm>
              <a:off x="2044" y="2519"/>
              <a:ext cx="0" cy="998"/>
            </a:xfrm>
            <a:prstGeom prst="line">
              <a:avLst/>
            </a:prstGeom>
            <a:ln w="9525" cap="flat" cmpd="sng">
              <a:solidFill>
                <a:schemeClr val="tx1"/>
              </a:solidFill>
              <a:prstDash val="solid"/>
              <a:headEnd type="none" w="sm" len="med"/>
              <a:tailEnd type="none" w="sm" len="med"/>
            </a:ln>
          </p:spPr>
        </p:sp>
        <p:sp>
          <p:nvSpPr>
            <p:cNvPr id="20508" name="Line 34"/>
            <p:cNvSpPr>
              <a:spLocks noChangeAspect="1"/>
            </p:cNvSpPr>
            <p:nvPr/>
          </p:nvSpPr>
          <p:spPr>
            <a:xfrm>
              <a:off x="2044" y="3471"/>
              <a:ext cx="816" cy="0"/>
            </a:xfrm>
            <a:prstGeom prst="line">
              <a:avLst/>
            </a:prstGeom>
            <a:ln w="9525" cap="flat" cmpd="sng">
              <a:solidFill>
                <a:schemeClr val="tx1"/>
              </a:solidFill>
              <a:prstDash val="solid"/>
              <a:headEnd type="triangle" w="med" len="med"/>
              <a:tailEnd type="triangle" w="med" len="med"/>
            </a:ln>
          </p:spPr>
        </p:sp>
        <p:sp>
          <p:nvSpPr>
            <p:cNvPr id="20509" name="Text Box 35"/>
            <p:cNvSpPr txBox="1">
              <a:spLocks noChangeAspect="1"/>
            </p:cNvSpPr>
            <p:nvPr/>
          </p:nvSpPr>
          <p:spPr>
            <a:xfrm>
              <a:off x="2337" y="3265"/>
              <a:ext cx="317" cy="178"/>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H</a:t>
              </a:r>
              <a:r>
                <a:rPr lang="en-US" altLang="zh-CN" sz="1600" b="0" i="0" baseline="-25000" dirty="0">
                  <a:latin typeface="Arial" panose="020B0604020202020204" pitchFamily="34" charset="0"/>
                  <a:ea typeface="宋体" panose="02010600030101010101" pitchFamily="2" charset="-122"/>
                </a:rPr>
                <a:t>1</a:t>
              </a:r>
            </a:p>
          </p:txBody>
        </p:sp>
        <p:sp>
          <p:nvSpPr>
            <p:cNvPr id="20510" name="Line 36"/>
            <p:cNvSpPr>
              <a:spLocks noChangeAspect="1"/>
            </p:cNvSpPr>
            <p:nvPr/>
          </p:nvSpPr>
          <p:spPr>
            <a:xfrm>
              <a:off x="3334" y="2044"/>
              <a:ext cx="0" cy="975"/>
            </a:xfrm>
            <a:prstGeom prst="line">
              <a:avLst/>
            </a:prstGeom>
            <a:ln w="6350" cap="flat" cmpd="sng">
              <a:solidFill>
                <a:schemeClr val="tx1"/>
              </a:solidFill>
              <a:prstDash val="solid"/>
              <a:headEnd type="triangle" w="med" len="med"/>
              <a:tailEnd type="triangle" w="med" len="med"/>
            </a:ln>
          </p:spPr>
        </p:sp>
        <p:sp>
          <p:nvSpPr>
            <p:cNvPr id="20511" name="Text Box 37"/>
            <p:cNvSpPr txBox="1">
              <a:spLocks noChangeAspect="1"/>
            </p:cNvSpPr>
            <p:nvPr/>
          </p:nvSpPr>
          <p:spPr>
            <a:xfrm rot="1616304">
              <a:off x="1194" y="2170"/>
              <a:ext cx="201" cy="178"/>
            </a:xfrm>
            <a:prstGeom prst="rect">
              <a:avLst/>
            </a:prstGeom>
            <a:noFill/>
            <a:ln w="9525">
              <a:noFill/>
            </a:ln>
          </p:spPr>
          <p:txBody>
            <a:bodyPr>
              <a:spAutoFit/>
            </a:bodyPr>
            <a:lstStyle/>
            <a:p>
              <a:pPr algn="l"/>
              <a:r>
                <a:rPr lang="en-US" altLang="zh-CN" sz="1600" b="0" i="0" dirty="0">
                  <a:latin typeface="Arial" panose="020B0604020202020204" pitchFamily="34" charset="0"/>
                  <a:ea typeface="宋体" panose="02010600030101010101" pitchFamily="2" charset="-122"/>
                </a:rPr>
                <a:t>b</a:t>
              </a:r>
            </a:p>
          </p:txBody>
        </p:sp>
        <p:sp>
          <p:nvSpPr>
            <p:cNvPr id="20512" name="Line 38"/>
            <p:cNvSpPr>
              <a:spLocks noChangeAspect="1"/>
            </p:cNvSpPr>
            <p:nvPr/>
          </p:nvSpPr>
          <p:spPr>
            <a:xfrm flipH="1">
              <a:off x="1774" y="2521"/>
              <a:ext cx="274" cy="501"/>
            </a:xfrm>
            <a:prstGeom prst="line">
              <a:avLst/>
            </a:prstGeom>
            <a:ln w="12700" cap="flat" cmpd="sng">
              <a:solidFill>
                <a:schemeClr val="tx2"/>
              </a:solidFill>
              <a:prstDash val="solid"/>
              <a:headEnd type="none" w="med" len="med"/>
              <a:tailEnd type="none" w="med" len="med"/>
            </a:ln>
          </p:spPr>
        </p:sp>
        <p:sp>
          <p:nvSpPr>
            <p:cNvPr id="20513" name="Line 39"/>
            <p:cNvSpPr>
              <a:spLocks noChangeAspect="1"/>
            </p:cNvSpPr>
            <p:nvPr/>
          </p:nvSpPr>
          <p:spPr>
            <a:xfrm>
              <a:off x="1020" y="2341"/>
              <a:ext cx="862" cy="454"/>
            </a:xfrm>
            <a:prstGeom prst="line">
              <a:avLst/>
            </a:prstGeom>
            <a:ln w="9525" cap="flat" cmpd="sng">
              <a:solidFill>
                <a:schemeClr val="tx1"/>
              </a:solidFill>
              <a:prstDash val="solid"/>
              <a:headEnd type="triangle" w="med" len="med"/>
              <a:tailEnd type="triangle" w="med" len="med"/>
            </a:ln>
          </p:spPr>
        </p:sp>
        <p:sp>
          <p:nvSpPr>
            <p:cNvPr id="20514" name="Text Box 40"/>
            <p:cNvSpPr txBox="1">
              <a:spLocks noChangeAspect="1"/>
            </p:cNvSpPr>
            <p:nvPr/>
          </p:nvSpPr>
          <p:spPr>
            <a:xfrm rot="1800000">
              <a:off x="1388" y="2392"/>
              <a:ext cx="172" cy="178"/>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R</a:t>
              </a:r>
            </a:p>
          </p:txBody>
        </p:sp>
        <p:sp>
          <p:nvSpPr>
            <p:cNvPr id="20515" name="Line 41"/>
            <p:cNvSpPr>
              <a:spLocks noChangeAspect="1"/>
            </p:cNvSpPr>
            <p:nvPr/>
          </p:nvSpPr>
          <p:spPr>
            <a:xfrm flipH="1">
              <a:off x="657" y="2527"/>
              <a:ext cx="1407" cy="0"/>
            </a:xfrm>
            <a:prstGeom prst="line">
              <a:avLst/>
            </a:prstGeom>
            <a:ln w="9525" cap="flat" cmpd="sng">
              <a:solidFill>
                <a:schemeClr val="tx1"/>
              </a:solidFill>
              <a:prstDash val="solid"/>
              <a:headEnd type="none" w="sm" len="med"/>
              <a:tailEnd type="none" w="sm" len="med"/>
            </a:ln>
          </p:spPr>
        </p:sp>
        <p:sp>
          <p:nvSpPr>
            <p:cNvPr id="20516" name="Line 42"/>
            <p:cNvSpPr>
              <a:spLocks noChangeAspect="1"/>
            </p:cNvSpPr>
            <p:nvPr/>
          </p:nvSpPr>
          <p:spPr>
            <a:xfrm flipH="1">
              <a:off x="665" y="2099"/>
              <a:ext cx="499" cy="0"/>
            </a:xfrm>
            <a:prstGeom prst="line">
              <a:avLst/>
            </a:prstGeom>
            <a:ln w="9525" cap="flat" cmpd="sng">
              <a:solidFill>
                <a:schemeClr val="tx1"/>
              </a:solidFill>
              <a:prstDash val="solid"/>
              <a:headEnd type="none" w="sm" len="med"/>
              <a:tailEnd type="none" w="sm" len="med"/>
            </a:ln>
          </p:spPr>
        </p:sp>
        <p:sp>
          <p:nvSpPr>
            <p:cNvPr id="20517" name="Line 43"/>
            <p:cNvSpPr>
              <a:spLocks noChangeAspect="1"/>
            </p:cNvSpPr>
            <p:nvPr/>
          </p:nvSpPr>
          <p:spPr>
            <a:xfrm>
              <a:off x="793" y="2099"/>
              <a:ext cx="0" cy="419"/>
            </a:xfrm>
            <a:prstGeom prst="line">
              <a:avLst/>
            </a:prstGeom>
            <a:ln w="9525" cap="flat" cmpd="sng">
              <a:solidFill>
                <a:schemeClr val="tx1"/>
              </a:solidFill>
              <a:prstDash val="solid"/>
              <a:headEnd type="triangle" w="med" len="med"/>
              <a:tailEnd type="triangle" w="med" len="med"/>
            </a:ln>
          </p:spPr>
        </p:sp>
        <p:sp>
          <p:nvSpPr>
            <p:cNvPr id="20518" name="Text Box 44"/>
            <p:cNvSpPr txBox="1">
              <a:spLocks noChangeAspect="1"/>
            </p:cNvSpPr>
            <p:nvPr/>
          </p:nvSpPr>
          <p:spPr>
            <a:xfrm rot="-5400000">
              <a:off x="548" y="2249"/>
              <a:ext cx="255" cy="178"/>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H</a:t>
              </a:r>
              <a:r>
                <a:rPr lang="en-US" altLang="zh-CN" sz="1600" b="0" i="0" baseline="-25000" dirty="0">
                  <a:latin typeface="Arial" panose="020B0604020202020204" pitchFamily="34" charset="0"/>
                  <a:ea typeface="宋体" panose="02010600030101010101" pitchFamily="2" charset="-122"/>
                </a:rPr>
                <a:t>2</a:t>
              </a:r>
            </a:p>
          </p:txBody>
        </p:sp>
        <p:grpSp>
          <p:nvGrpSpPr>
            <p:cNvPr id="20519" name="Group 45"/>
            <p:cNvGrpSpPr>
              <a:grpSpLocks noChangeAspect="1"/>
            </p:cNvGrpSpPr>
            <p:nvPr/>
          </p:nvGrpSpPr>
          <p:grpSpPr>
            <a:xfrm>
              <a:off x="1166" y="1714"/>
              <a:ext cx="1702" cy="544"/>
              <a:chOff x="1166" y="1714"/>
              <a:chExt cx="1702" cy="544"/>
            </a:xfrm>
          </p:grpSpPr>
          <p:grpSp>
            <p:nvGrpSpPr>
              <p:cNvPr id="20548" name="Group 46"/>
              <p:cNvGrpSpPr>
                <a:grpSpLocks noChangeAspect="1"/>
              </p:cNvGrpSpPr>
              <p:nvPr/>
            </p:nvGrpSpPr>
            <p:grpSpPr>
              <a:xfrm>
                <a:off x="1166" y="1714"/>
                <a:ext cx="1702" cy="544"/>
                <a:chOff x="1166" y="1714"/>
                <a:chExt cx="1702" cy="544"/>
              </a:xfrm>
            </p:grpSpPr>
            <p:sp>
              <p:nvSpPr>
                <p:cNvPr id="20550" name="Freeform 47" descr="浅色上对角线"/>
                <p:cNvSpPr>
                  <a:spLocks noChangeAspect="1"/>
                </p:cNvSpPr>
                <p:nvPr/>
              </p:nvSpPr>
              <p:spPr>
                <a:xfrm flipH="1" flipV="1">
                  <a:off x="2208" y="1714"/>
                  <a:ext cx="660" cy="472"/>
                </a:xfrm>
                <a:custGeom>
                  <a:avLst/>
                  <a:gdLst>
                    <a:gd name="txL" fmla="*/ 0 w 660"/>
                    <a:gd name="txT" fmla="*/ 0 h 472"/>
                    <a:gd name="txR" fmla="*/ 660 w 660"/>
                    <a:gd name="txB" fmla="*/ 472 h 472"/>
                  </a:gdLst>
                  <a:ahLst/>
                  <a:cxnLst>
                    <a:cxn ang="0">
                      <a:pos x="172" y="252"/>
                    </a:cxn>
                    <a:cxn ang="0">
                      <a:pos x="556" y="252"/>
                    </a:cxn>
                    <a:cxn ang="0">
                      <a:pos x="556" y="472"/>
                    </a:cxn>
                    <a:cxn ang="0">
                      <a:pos x="660" y="472"/>
                    </a:cxn>
                    <a:cxn ang="0">
                      <a:pos x="660" y="84"/>
                    </a:cxn>
                    <a:cxn ang="0">
                      <a:pos x="356" y="84"/>
                    </a:cxn>
                    <a:cxn ang="0">
                      <a:pos x="304" y="0"/>
                    </a:cxn>
                    <a:cxn ang="0">
                      <a:pos x="0" y="196"/>
                    </a:cxn>
                    <a:cxn ang="0">
                      <a:pos x="72" y="320"/>
                    </a:cxn>
                    <a:cxn ang="0">
                      <a:pos x="172" y="252"/>
                    </a:cxn>
                  </a:cxnLst>
                  <a:rect l="txL" t="txT" r="txR" b="txB"/>
                  <a:pathLst>
                    <a:path w="660" h="472">
                      <a:moveTo>
                        <a:pt x="172" y="252"/>
                      </a:moveTo>
                      <a:lnTo>
                        <a:pt x="556" y="252"/>
                      </a:lnTo>
                      <a:lnTo>
                        <a:pt x="556" y="472"/>
                      </a:lnTo>
                      <a:lnTo>
                        <a:pt x="660" y="472"/>
                      </a:lnTo>
                      <a:lnTo>
                        <a:pt x="660" y="84"/>
                      </a:lnTo>
                      <a:lnTo>
                        <a:pt x="356" y="84"/>
                      </a:lnTo>
                      <a:lnTo>
                        <a:pt x="304" y="0"/>
                      </a:lnTo>
                      <a:lnTo>
                        <a:pt x="0" y="196"/>
                      </a:lnTo>
                      <a:lnTo>
                        <a:pt x="72" y="320"/>
                      </a:lnTo>
                      <a:lnTo>
                        <a:pt x="172" y="252"/>
                      </a:lnTo>
                      <a:close/>
                    </a:path>
                  </a:pathLst>
                </a:custGeom>
                <a:pattFill prst="ltUpDiag">
                  <a:fgClr>
                    <a:schemeClr val="folHlink">
                      <a:alpha val="100000"/>
                    </a:schemeClr>
                  </a:fgClr>
                  <a:bgClr>
                    <a:schemeClr val="bg1">
                      <a:alpha val="100000"/>
                    </a:schemeClr>
                  </a:bgClr>
                </a:patt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0551" name="Freeform 48" descr="浅色上对角线"/>
                <p:cNvSpPr>
                  <a:spLocks noChangeAspect="1"/>
                </p:cNvSpPr>
                <p:nvPr/>
              </p:nvSpPr>
              <p:spPr>
                <a:xfrm flipH="1" flipV="1">
                  <a:off x="1232" y="1714"/>
                  <a:ext cx="644" cy="468"/>
                </a:xfrm>
                <a:custGeom>
                  <a:avLst/>
                  <a:gdLst>
                    <a:gd name="txL" fmla="*/ 0 w 644"/>
                    <a:gd name="txT" fmla="*/ 0 h 468"/>
                    <a:gd name="txR" fmla="*/ 644 w 644"/>
                    <a:gd name="txB" fmla="*/ 468 h 468"/>
                  </a:gdLst>
                  <a:ahLst/>
                  <a:cxnLst>
                    <a:cxn ang="0">
                      <a:pos x="300" y="80"/>
                    </a:cxn>
                    <a:cxn ang="0">
                      <a:pos x="0" y="80"/>
                    </a:cxn>
                    <a:cxn ang="0">
                      <a:pos x="0" y="468"/>
                    </a:cxn>
                    <a:cxn ang="0">
                      <a:pos x="96" y="468"/>
                    </a:cxn>
                    <a:cxn ang="0">
                      <a:pos x="96" y="248"/>
                    </a:cxn>
                    <a:cxn ang="0">
                      <a:pos x="476" y="248"/>
                    </a:cxn>
                    <a:cxn ang="0">
                      <a:pos x="572" y="312"/>
                    </a:cxn>
                    <a:cxn ang="0">
                      <a:pos x="644" y="192"/>
                    </a:cxn>
                    <a:cxn ang="0">
                      <a:pos x="344" y="0"/>
                    </a:cxn>
                    <a:cxn ang="0">
                      <a:pos x="300" y="80"/>
                    </a:cxn>
                  </a:cxnLst>
                  <a:rect l="txL" t="txT" r="txR" b="txB"/>
                  <a:pathLst>
                    <a:path w="644" h="468">
                      <a:moveTo>
                        <a:pt x="300" y="80"/>
                      </a:moveTo>
                      <a:lnTo>
                        <a:pt x="0" y="80"/>
                      </a:lnTo>
                      <a:lnTo>
                        <a:pt x="0" y="468"/>
                      </a:lnTo>
                      <a:lnTo>
                        <a:pt x="96" y="468"/>
                      </a:lnTo>
                      <a:lnTo>
                        <a:pt x="96" y="248"/>
                      </a:lnTo>
                      <a:lnTo>
                        <a:pt x="476" y="248"/>
                      </a:lnTo>
                      <a:lnTo>
                        <a:pt x="572" y="312"/>
                      </a:lnTo>
                      <a:lnTo>
                        <a:pt x="644" y="192"/>
                      </a:lnTo>
                      <a:lnTo>
                        <a:pt x="344" y="0"/>
                      </a:lnTo>
                      <a:lnTo>
                        <a:pt x="300" y="80"/>
                      </a:lnTo>
                      <a:close/>
                    </a:path>
                  </a:pathLst>
                </a:custGeom>
                <a:pattFill prst="ltUpDiag">
                  <a:fgClr>
                    <a:schemeClr val="folHlink">
                      <a:alpha val="100000"/>
                    </a:schemeClr>
                  </a:fgClr>
                  <a:bgClr>
                    <a:schemeClr val="bg1">
                      <a:alpha val="100000"/>
                    </a:schemeClr>
                  </a:bgClr>
                </a:patt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0552" name="Freeform 49" descr="浅色上对角线"/>
                <p:cNvSpPr>
                  <a:spLocks noChangeAspect="1"/>
                </p:cNvSpPr>
                <p:nvPr/>
              </p:nvSpPr>
              <p:spPr>
                <a:xfrm flipH="1" flipV="1">
                  <a:off x="1166" y="1980"/>
                  <a:ext cx="368" cy="276"/>
                </a:xfrm>
                <a:custGeom>
                  <a:avLst/>
                  <a:gdLst>
                    <a:gd name="txL" fmla="*/ 0 w 368"/>
                    <a:gd name="txT" fmla="*/ 0 h 276"/>
                    <a:gd name="txR" fmla="*/ 368 w 368"/>
                    <a:gd name="txB" fmla="*/ 276 h 276"/>
                  </a:gdLst>
                  <a:ahLst/>
                  <a:cxnLst>
                    <a:cxn ang="0">
                      <a:pos x="0" y="76"/>
                    </a:cxn>
                    <a:cxn ang="0">
                      <a:pos x="44" y="0"/>
                    </a:cxn>
                    <a:cxn ang="0">
                      <a:pos x="368" y="156"/>
                    </a:cxn>
                    <a:cxn ang="0">
                      <a:pos x="296" y="276"/>
                    </a:cxn>
                  </a:cxnLst>
                  <a:rect l="txL" t="txT" r="txR" b="txB"/>
                  <a:pathLst>
                    <a:path w="368" h="276">
                      <a:moveTo>
                        <a:pt x="0" y="76"/>
                      </a:moveTo>
                      <a:lnTo>
                        <a:pt x="44" y="0"/>
                      </a:lnTo>
                      <a:lnTo>
                        <a:pt x="368" y="156"/>
                      </a:lnTo>
                      <a:lnTo>
                        <a:pt x="296" y="276"/>
                      </a:lnTo>
                    </a:path>
                  </a:pathLst>
                </a:custGeom>
                <a:pattFill prst="ltUpDiag">
                  <a:fgClr>
                    <a:schemeClr val="folHlink">
                      <a:alpha val="100000"/>
                    </a:schemeClr>
                  </a:fgClr>
                  <a:bgClr>
                    <a:schemeClr val="bg1">
                      <a:alpha val="100000"/>
                    </a:schemeClr>
                  </a:bgClr>
                </a:patt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0553" name="Line 50" descr="浅色上对角线"/>
                <p:cNvSpPr>
                  <a:spLocks noChangeAspect="1"/>
                </p:cNvSpPr>
                <p:nvPr/>
              </p:nvSpPr>
              <p:spPr>
                <a:xfrm flipH="1" flipV="1">
                  <a:off x="2316" y="1870"/>
                  <a:ext cx="476" cy="0"/>
                </a:xfrm>
                <a:prstGeom prst="line">
                  <a:avLst/>
                </a:prstGeom>
                <a:ln w="28575" cap="flat" cmpd="sng">
                  <a:solidFill>
                    <a:schemeClr val="tx2"/>
                  </a:solidFill>
                  <a:prstDash val="solid"/>
                  <a:headEnd type="none" w="med" len="med"/>
                  <a:tailEnd type="none" w="med" len="med"/>
                </a:ln>
              </p:spPr>
            </p:sp>
            <p:sp>
              <p:nvSpPr>
                <p:cNvPr id="20554" name="Line 51" descr="浅色上对角线"/>
                <p:cNvSpPr>
                  <a:spLocks noChangeAspect="1"/>
                </p:cNvSpPr>
                <p:nvPr/>
              </p:nvSpPr>
              <p:spPr>
                <a:xfrm flipH="1" flipV="1">
                  <a:off x="1304" y="1870"/>
                  <a:ext cx="476" cy="0"/>
                </a:xfrm>
                <a:prstGeom prst="line">
                  <a:avLst/>
                </a:prstGeom>
                <a:ln w="28575" cap="flat" cmpd="sng">
                  <a:solidFill>
                    <a:schemeClr val="tx2"/>
                  </a:solidFill>
                  <a:prstDash val="solid"/>
                  <a:headEnd type="none" w="med" len="med"/>
                  <a:tailEnd type="none" w="med" len="med"/>
                </a:ln>
              </p:spPr>
            </p:sp>
            <p:sp>
              <p:nvSpPr>
                <p:cNvPr id="20555" name="Line 52" descr="浅色上对角线"/>
                <p:cNvSpPr>
                  <a:spLocks noChangeAspect="1"/>
                </p:cNvSpPr>
                <p:nvPr/>
              </p:nvSpPr>
              <p:spPr>
                <a:xfrm flipH="1" flipV="1">
                  <a:off x="1872" y="2102"/>
                  <a:ext cx="340" cy="0"/>
                </a:xfrm>
                <a:prstGeom prst="line">
                  <a:avLst/>
                </a:prstGeom>
                <a:ln w="28575" cap="flat" cmpd="sng">
                  <a:solidFill>
                    <a:schemeClr val="tx2"/>
                  </a:solidFill>
                  <a:prstDash val="solid"/>
                  <a:headEnd type="none" w="med" len="med"/>
                  <a:tailEnd type="none" w="med" len="med"/>
                </a:ln>
              </p:spPr>
            </p:sp>
            <p:sp>
              <p:nvSpPr>
                <p:cNvPr id="20556" name="Line 53" descr="浅色上对角线"/>
                <p:cNvSpPr>
                  <a:spLocks noChangeAspect="1"/>
                </p:cNvSpPr>
                <p:nvPr/>
              </p:nvSpPr>
              <p:spPr>
                <a:xfrm flipH="1" flipV="1">
                  <a:off x="1872" y="1714"/>
                  <a:ext cx="340" cy="0"/>
                </a:xfrm>
                <a:prstGeom prst="line">
                  <a:avLst/>
                </a:prstGeom>
                <a:ln w="28575" cap="flat" cmpd="sng">
                  <a:solidFill>
                    <a:schemeClr val="tx2"/>
                  </a:solidFill>
                  <a:prstDash val="solid"/>
                  <a:headEnd type="none" w="med" len="med"/>
                  <a:tailEnd type="none" w="med" len="med"/>
                </a:ln>
              </p:spPr>
            </p:sp>
            <p:sp>
              <p:nvSpPr>
                <p:cNvPr id="20557" name="Line 54" descr="浅色上对角线"/>
                <p:cNvSpPr>
                  <a:spLocks noChangeAspect="1"/>
                </p:cNvSpPr>
                <p:nvPr/>
              </p:nvSpPr>
              <p:spPr>
                <a:xfrm flipH="1">
                  <a:off x="2180" y="1714"/>
                  <a:ext cx="0" cy="388"/>
                </a:xfrm>
                <a:prstGeom prst="line">
                  <a:avLst/>
                </a:prstGeom>
                <a:ln w="28575" cap="flat" cmpd="sng">
                  <a:solidFill>
                    <a:schemeClr val="tx2"/>
                  </a:solidFill>
                  <a:prstDash val="solid"/>
                  <a:headEnd type="none" w="med" len="med"/>
                  <a:tailEnd type="none" w="med" len="med"/>
                </a:ln>
              </p:spPr>
            </p:sp>
            <p:sp>
              <p:nvSpPr>
                <p:cNvPr id="20558" name="Line 55" descr="浅色上对角线"/>
                <p:cNvSpPr>
                  <a:spLocks noChangeAspect="1"/>
                </p:cNvSpPr>
                <p:nvPr/>
              </p:nvSpPr>
              <p:spPr>
                <a:xfrm flipH="1" flipV="1">
                  <a:off x="1480" y="2258"/>
                  <a:ext cx="1088" cy="0"/>
                </a:xfrm>
                <a:prstGeom prst="line">
                  <a:avLst/>
                </a:prstGeom>
                <a:ln w="28575" cap="flat" cmpd="sng">
                  <a:solidFill>
                    <a:schemeClr val="tx2"/>
                  </a:solidFill>
                  <a:prstDash val="solid"/>
                  <a:headEnd type="none" w="med" len="med"/>
                  <a:tailEnd type="none" w="med" len="med"/>
                </a:ln>
              </p:spPr>
            </p:sp>
          </p:grpSp>
          <p:sp>
            <p:nvSpPr>
              <p:cNvPr id="20549" name="Line 56"/>
              <p:cNvSpPr>
                <a:spLocks noChangeAspect="1"/>
              </p:cNvSpPr>
              <p:nvPr/>
            </p:nvSpPr>
            <p:spPr>
              <a:xfrm>
                <a:off x="1229" y="1981"/>
                <a:ext cx="306" cy="203"/>
              </a:xfrm>
              <a:prstGeom prst="line">
                <a:avLst/>
              </a:prstGeom>
              <a:ln w="28575" cap="flat" cmpd="sng">
                <a:solidFill>
                  <a:schemeClr val="tx2"/>
                </a:solidFill>
                <a:prstDash val="solid"/>
                <a:headEnd type="none" w="sm" len="med"/>
                <a:tailEnd type="none" w="sm" len="med"/>
              </a:ln>
            </p:spPr>
          </p:sp>
        </p:grpSp>
        <p:sp>
          <p:nvSpPr>
            <p:cNvPr id="20520" name="Line 57"/>
            <p:cNvSpPr>
              <a:spLocks noChangeAspect="1"/>
            </p:cNvSpPr>
            <p:nvPr/>
          </p:nvSpPr>
          <p:spPr>
            <a:xfrm flipH="1" flipV="1">
              <a:off x="1135" y="2014"/>
              <a:ext cx="911" cy="515"/>
            </a:xfrm>
            <a:prstGeom prst="line">
              <a:avLst/>
            </a:prstGeom>
            <a:ln w="9525" cap="flat" cmpd="sng">
              <a:solidFill>
                <a:schemeClr val="tx2"/>
              </a:solidFill>
              <a:prstDash val="lgDashDot"/>
              <a:headEnd type="none" w="med" len="med"/>
              <a:tailEnd type="none" w="med" len="med"/>
            </a:ln>
          </p:spPr>
        </p:sp>
        <p:sp>
          <p:nvSpPr>
            <p:cNvPr id="20521" name="Line 58"/>
            <p:cNvSpPr>
              <a:spLocks noChangeAspect="1"/>
            </p:cNvSpPr>
            <p:nvPr/>
          </p:nvSpPr>
          <p:spPr>
            <a:xfrm flipH="1" flipV="1">
              <a:off x="845" y="1915"/>
              <a:ext cx="317" cy="182"/>
            </a:xfrm>
            <a:prstGeom prst="line">
              <a:avLst/>
            </a:prstGeom>
            <a:ln w="9525" cap="flat" cmpd="sng">
              <a:solidFill>
                <a:schemeClr val="tx1"/>
              </a:solidFill>
              <a:prstDash val="solid"/>
              <a:headEnd type="none" w="sm" len="med"/>
              <a:tailEnd type="none" w="sm" len="med"/>
            </a:ln>
          </p:spPr>
        </p:sp>
        <p:sp>
          <p:nvSpPr>
            <p:cNvPr id="20522" name="Line 59"/>
            <p:cNvSpPr>
              <a:spLocks noChangeAspect="1"/>
            </p:cNvSpPr>
            <p:nvPr/>
          </p:nvSpPr>
          <p:spPr>
            <a:xfrm flipH="1" flipV="1">
              <a:off x="917" y="1801"/>
              <a:ext cx="317" cy="182"/>
            </a:xfrm>
            <a:prstGeom prst="line">
              <a:avLst/>
            </a:prstGeom>
            <a:ln w="9525" cap="flat" cmpd="sng">
              <a:solidFill>
                <a:schemeClr val="tx1"/>
              </a:solidFill>
              <a:prstDash val="solid"/>
              <a:headEnd type="none" w="sm" len="med"/>
              <a:tailEnd type="none" w="sm" len="med"/>
            </a:ln>
          </p:spPr>
        </p:sp>
        <p:sp>
          <p:nvSpPr>
            <p:cNvPr id="20523" name="Line 60"/>
            <p:cNvSpPr>
              <a:spLocks noChangeAspect="1"/>
            </p:cNvSpPr>
            <p:nvPr/>
          </p:nvSpPr>
          <p:spPr>
            <a:xfrm flipH="1" flipV="1">
              <a:off x="877" y="1865"/>
              <a:ext cx="317" cy="182"/>
            </a:xfrm>
            <a:prstGeom prst="line">
              <a:avLst/>
            </a:prstGeom>
            <a:ln w="9525" cap="flat" cmpd="sng">
              <a:solidFill>
                <a:schemeClr val="tx1"/>
              </a:solidFill>
              <a:prstDash val="solid"/>
              <a:headEnd type="none" w="sm" len="med"/>
              <a:tailEnd type="none" w="sm" len="med"/>
            </a:ln>
          </p:spPr>
        </p:sp>
        <p:sp>
          <p:nvSpPr>
            <p:cNvPr id="20524" name="Line 61"/>
            <p:cNvSpPr>
              <a:spLocks noChangeAspect="1"/>
            </p:cNvSpPr>
            <p:nvPr/>
          </p:nvSpPr>
          <p:spPr>
            <a:xfrm flipV="1">
              <a:off x="736" y="1958"/>
              <a:ext cx="182" cy="318"/>
            </a:xfrm>
            <a:prstGeom prst="line">
              <a:avLst/>
            </a:prstGeom>
            <a:ln w="9525" cap="flat" cmpd="sng">
              <a:solidFill>
                <a:schemeClr val="tx1"/>
              </a:solidFill>
              <a:prstDash val="solid"/>
              <a:headEnd type="none" w="sm" len="med"/>
              <a:tailEnd type="triangle" w="med" len="med"/>
            </a:ln>
          </p:spPr>
        </p:sp>
        <p:sp>
          <p:nvSpPr>
            <p:cNvPr id="20525" name="Line 62"/>
            <p:cNvSpPr>
              <a:spLocks noChangeAspect="1"/>
            </p:cNvSpPr>
            <p:nvPr/>
          </p:nvSpPr>
          <p:spPr>
            <a:xfrm flipV="1">
              <a:off x="987" y="1525"/>
              <a:ext cx="182" cy="318"/>
            </a:xfrm>
            <a:prstGeom prst="line">
              <a:avLst/>
            </a:prstGeom>
            <a:ln w="9525" cap="flat" cmpd="sng">
              <a:solidFill>
                <a:schemeClr val="tx1"/>
              </a:solidFill>
              <a:prstDash val="solid"/>
              <a:headEnd type="triangle" w="med" len="med"/>
              <a:tailEnd type="none" w="sm" len="med"/>
            </a:ln>
          </p:spPr>
        </p:sp>
        <p:sp>
          <p:nvSpPr>
            <p:cNvPr id="20526" name="Oval 63"/>
            <p:cNvSpPr>
              <a:spLocks noChangeAspect="1"/>
            </p:cNvSpPr>
            <p:nvPr/>
          </p:nvSpPr>
          <p:spPr>
            <a:xfrm>
              <a:off x="930" y="1888"/>
              <a:ext cx="45" cy="4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27" name="Text Box 64"/>
            <p:cNvSpPr txBox="1">
              <a:spLocks noChangeAspect="1"/>
            </p:cNvSpPr>
            <p:nvPr/>
          </p:nvSpPr>
          <p:spPr>
            <a:xfrm rot="-3523303">
              <a:off x="600" y="1748"/>
              <a:ext cx="272" cy="178"/>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h</a:t>
              </a:r>
              <a:r>
                <a:rPr lang="en-US" altLang="zh-CN" sz="1600" b="0" i="0" baseline="-25000" dirty="0">
                  <a:latin typeface="Arial" panose="020B0604020202020204" pitchFamily="34" charset="0"/>
                  <a:ea typeface="宋体" panose="02010600030101010101" pitchFamily="2" charset="-122"/>
                </a:rPr>
                <a:t>a</a:t>
              </a:r>
            </a:p>
          </p:txBody>
        </p:sp>
        <p:sp>
          <p:nvSpPr>
            <p:cNvPr id="20528" name="Text Box 65"/>
            <p:cNvSpPr txBox="1">
              <a:spLocks noChangeAspect="1"/>
            </p:cNvSpPr>
            <p:nvPr/>
          </p:nvSpPr>
          <p:spPr>
            <a:xfrm rot="-3523303">
              <a:off x="874" y="1520"/>
              <a:ext cx="273" cy="178"/>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h</a:t>
              </a:r>
              <a:r>
                <a:rPr lang="en-US" altLang="zh-CN" sz="1600" b="0" i="0" baseline="-25000" dirty="0">
                  <a:latin typeface="Arial" panose="020B0604020202020204" pitchFamily="34" charset="0"/>
                  <a:ea typeface="宋体" panose="02010600030101010101" pitchFamily="2" charset="-122"/>
                </a:rPr>
                <a:t>f</a:t>
              </a:r>
            </a:p>
          </p:txBody>
        </p:sp>
        <p:sp>
          <p:nvSpPr>
            <p:cNvPr id="20529" name="Arc 66"/>
            <p:cNvSpPr>
              <a:spLocks noChangeAspect="1"/>
            </p:cNvSpPr>
            <p:nvPr/>
          </p:nvSpPr>
          <p:spPr>
            <a:xfrm>
              <a:off x="2050" y="2205"/>
              <a:ext cx="317" cy="317"/>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FF0000">
                  <a:alpha val="100000"/>
                </a:srgbClr>
              </a:solidFill>
              <a:prstDash val="solid"/>
              <a:round/>
              <a:headEnd type="triangle" w="med" len="med"/>
              <a:tailEnd type="triangle" w="med" len="med"/>
            </a:ln>
          </p:spPr>
          <p:txBody>
            <a:bodyPr/>
            <a:lstStyle/>
            <a:p>
              <a:endParaRPr lang="zh-CN" altLang="en-US"/>
            </a:p>
          </p:txBody>
        </p:sp>
        <p:sp>
          <p:nvSpPr>
            <p:cNvPr id="20530" name="Text Box 67"/>
            <p:cNvSpPr txBox="1">
              <a:spLocks noChangeAspect="1"/>
            </p:cNvSpPr>
            <p:nvPr/>
          </p:nvSpPr>
          <p:spPr>
            <a:xfrm>
              <a:off x="2278" y="2232"/>
              <a:ext cx="226" cy="178"/>
            </a:xfrm>
            <a:prstGeom prst="rect">
              <a:avLst/>
            </a:prstGeom>
            <a:noFill/>
            <a:ln w="9525">
              <a:noFill/>
            </a:ln>
          </p:spPr>
          <p:txBody>
            <a:bodyPr>
              <a:spAutoFit/>
            </a:bodyPr>
            <a:lstStyle/>
            <a:p>
              <a:pPr algn="l">
                <a:spcBef>
                  <a:spcPct val="50000"/>
                </a:spcBef>
              </a:pPr>
              <a:r>
                <a:rPr lang="en-US" altLang="zh-CN" sz="1600" b="0" i="0" dirty="0">
                  <a:solidFill>
                    <a:srgbClr val="FF0000"/>
                  </a:solidFill>
                  <a:latin typeface="Arial" panose="020B0604020202020204" pitchFamily="34" charset="0"/>
                  <a:ea typeface="宋体" panose="02010600030101010101" pitchFamily="2" charset="-122"/>
                </a:rPr>
                <a:t>∑</a:t>
              </a:r>
            </a:p>
          </p:txBody>
        </p:sp>
        <p:sp>
          <p:nvSpPr>
            <p:cNvPr id="20531" name="Arc 68"/>
            <p:cNvSpPr>
              <a:spLocks noChangeAspect="1"/>
            </p:cNvSpPr>
            <p:nvPr/>
          </p:nvSpPr>
          <p:spPr>
            <a:xfrm rot="-1198987">
              <a:off x="2064" y="2327"/>
              <a:ext cx="134" cy="13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0000CC">
                  <a:alpha val="100000"/>
                </a:srgbClr>
              </a:solidFill>
              <a:prstDash val="solid"/>
              <a:round/>
              <a:headEnd type="triangle" w="sm" len="med"/>
              <a:tailEnd type="triangle" w="sm" len="med"/>
            </a:ln>
          </p:spPr>
          <p:txBody>
            <a:bodyPr/>
            <a:lstStyle/>
            <a:p>
              <a:endParaRPr lang="zh-CN" altLang="en-US"/>
            </a:p>
          </p:txBody>
        </p:sp>
        <p:sp>
          <p:nvSpPr>
            <p:cNvPr id="20532" name="Text Box 69"/>
            <p:cNvSpPr txBox="1">
              <a:spLocks noChangeAspect="1"/>
            </p:cNvSpPr>
            <p:nvPr/>
          </p:nvSpPr>
          <p:spPr>
            <a:xfrm>
              <a:off x="2032" y="2211"/>
              <a:ext cx="296" cy="178"/>
            </a:xfrm>
            <a:prstGeom prst="rect">
              <a:avLst/>
            </a:prstGeom>
            <a:noFill/>
            <a:ln w="9525">
              <a:noFill/>
            </a:ln>
          </p:spPr>
          <p:txBody>
            <a:bodyPr>
              <a:spAutoFit/>
            </a:bodyPr>
            <a:lstStyle/>
            <a:p>
              <a:pPr algn="l">
                <a:spcBef>
                  <a:spcPct val="50000"/>
                </a:spcBef>
              </a:pPr>
              <a:r>
                <a:rPr lang="en-US" altLang="zh-CN" sz="1600" i="0" dirty="0">
                  <a:solidFill>
                    <a:srgbClr val="0000CC"/>
                  </a:solidFill>
                  <a:latin typeface="Times New Roman" panose="02020603050405020304" pitchFamily="18" charset="0"/>
                  <a:ea typeface="宋体" panose="02010600030101010101" pitchFamily="2" charset="-122"/>
                </a:rPr>
                <a:t>δ</a:t>
              </a:r>
              <a:r>
                <a:rPr lang="en-US" altLang="zh-CN" sz="1600" i="0" baseline="-25000" dirty="0">
                  <a:solidFill>
                    <a:srgbClr val="0000CC"/>
                  </a:solidFill>
                  <a:latin typeface="Arial" panose="020B0604020202020204" pitchFamily="34" charset="0"/>
                  <a:ea typeface="宋体" panose="02010600030101010101" pitchFamily="2" charset="-122"/>
                </a:rPr>
                <a:t>1</a:t>
              </a:r>
            </a:p>
          </p:txBody>
        </p:sp>
        <p:sp>
          <p:nvSpPr>
            <p:cNvPr id="20533" name="Arc 70"/>
            <p:cNvSpPr>
              <a:spLocks noChangeAspect="1"/>
            </p:cNvSpPr>
            <p:nvPr/>
          </p:nvSpPr>
          <p:spPr>
            <a:xfrm rot="2272499">
              <a:off x="2188" y="2450"/>
              <a:ext cx="70" cy="69"/>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oval" w="sm" len="sm"/>
              <a:tailEnd type="oval" w="sm" len="sm"/>
            </a:ln>
          </p:spPr>
          <p:txBody>
            <a:bodyPr/>
            <a:lstStyle/>
            <a:p>
              <a:endParaRPr lang="zh-CN" altLang="en-US"/>
            </a:p>
          </p:txBody>
        </p:sp>
        <p:sp>
          <p:nvSpPr>
            <p:cNvPr id="20534" name="Text Box 71"/>
            <p:cNvSpPr txBox="1">
              <a:spLocks noChangeAspect="1"/>
            </p:cNvSpPr>
            <p:nvPr/>
          </p:nvSpPr>
          <p:spPr>
            <a:xfrm>
              <a:off x="2160" y="2351"/>
              <a:ext cx="296" cy="178"/>
            </a:xfrm>
            <a:prstGeom prst="rect">
              <a:avLst/>
            </a:prstGeom>
            <a:noFill/>
            <a:ln w="9525">
              <a:noFill/>
            </a:ln>
          </p:spPr>
          <p:txBody>
            <a:bodyPr>
              <a:spAutoFit/>
            </a:bodyPr>
            <a:lstStyle/>
            <a:p>
              <a:pPr algn="l">
                <a:spcBef>
                  <a:spcPct val="50000"/>
                </a:spcBef>
              </a:pPr>
              <a:r>
                <a:rPr lang="en-US" altLang="zh-CN" sz="1600" i="0" dirty="0">
                  <a:solidFill>
                    <a:srgbClr val="0000CC"/>
                  </a:solidFill>
                  <a:latin typeface="Arial" panose="020B0604020202020204" pitchFamily="34" charset="0"/>
                  <a:ea typeface="宋体" panose="02010600030101010101" pitchFamily="2" charset="-122"/>
                </a:rPr>
                <a:t>δ</a:t>
              </a:r>
              <a:r>
                <a:rPr lang="en-US" altLang="zh-CN" sz="1600" i="0" baseline="-25000" dirty="0">
                  <a:solidFill>
                    <a:srgbClr val="0000CC"/>
                  </a:solidFill>
                  <a:latin typeface="Arial" panose="020B0604020202020204" pitchFamily="34" charset="0"/>
                  <a:ea typeface="宋体" panose="02010600030101010101" pitchFamily="2" charset="-122"/>
                </a:rPr>
                <a:t>2</a:t>
              </a:r>
            </a:p>
          </p:txBody>
        </p:sp>
        <p:sp>
          <p:nvSpPr>
            <p:cNvPr id="20535" name="Arc 72"/>
            <p:cNvSpPr>
              <a:spLocks noChangeAspect="1"/>
            </p:cNvSpPr>
            <p:nvPr/>
          </p:nvSpPr>
          <p:spPr>
            <a:xfrm rot="4020000">
              <a:off x="2223" y="2533"/>
              <a:ext cx="68" cy="68"/>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oval" w="med" len="med"/>
              <a:tailEnd type="oval" w="med" len="med"/>
            </a:ln>
          </p:spPr>
          <p:txBody>
            <a:bodyPr/>
            <a:lstStyle/>
            <a:p>
              <a:endParaRPr lang="zh-CN" altLang="en-US"/>
            </a:p>
          </p:txBody>
        </p:sp>
        <p:sp>
          <p:nvSpPr>
            <p:cNvPr id="20536" name="Text Box 73"/>
            <p:cNvSpPr txBox="1">
              <a:spLocks noChangeAspect="1"/>
            </p:cNvSpPr>
            <p:nvPr/>
          </p:nvSpPr>
          <p:spPr>
            <a:xfrm>
              <a:off x="2040" y="2659"/>
              <a:ext cx="296" cy="178"/>
            </a:xfrm>
            <a:prstGeom prst="rect">
              <a:avLst/>
            </a:prstGeom>
            <a:noFill/>
            <a:ln w="9525">
              <a:noFill/>
            </a:ln>
          </p:spPr>
          <p:txBody>
            <a:bodyPr>
              <a:spAutoFit/>
            </a:bodyPr>
            <a:lstStyle/>
            <a:p>
              <a:pPr algn="l">
                <a:spcBef>
                  <a:spcPct val="50000"/>
                </a:spcBef>
              </a:pPr>
              <a:r>
                <a:rPr lang="en-US" altLang="zh-CN" sz="1600" i="0" dirty="0">
                  <a:solidFill>
                    <a:srgbClr val="0000CC"/>
                  </a:solidFill>
                  <a:latin typeface="Arial" panose="020B0604020202020204" pitchFamily="34" charset="0"/>
                  <a:ea typeface="宋体" panose="02010600030101010101" pitchFamily="2" charset="-122"/>
                </a:rPr>
                <a:t>δ</a:t>
              </a:r>
              <a:r>
                <a:rPr lang="en-US" altLang="zh-CN" sz="1600" baseline="-25000" dirty="0">
                  <a:solidFill>
                    <a:srgbClr val="0000CC"/>
                  </a:solidFill>
                  <a:latin typeface="Arial" panose="020B0604020202020204" pitchFamily="34" charset="0"/>
                  <a:ea typeface="宋体" panose="02010600030101010101" pitchFamily="2" charset="-122"/>
                </a:rPr>
                <a:t>f</a:t>
              </a:r>
            </a:p>
          </p:txBody>
        </p:sp>
        <p:sp>
          <p:nvSpPr>
            <p:cNvPr id="20537" name="Line 74"/>
            <p:cNvSpPr>
              <a:spLocks noChangeAspect="1"/>
            </p:cNvSpPr>
            <p:nvPr/>
          </p:nvSpPr>
          <p:spPr>
            <a:xfrm>
              <a:off x="2064" y="2523"/>
              <a:ext cx="544" cy="272"/>
            </a:xfrm>
            <a:prstGeom prst="line">
              <a:avLst/>
            </a:prstGeom>
            <a:ln w="9525" cap="flat" cmpd="sng">
              <a:solidFill>
                <a:srgbClr val="0000CC"/>
              </a:solidFill>
              <a:prstDash val="solid"/>
              <a:headEnd type="none" w="sm" len="med"/>
              <a:tailEnd type="none" w="sm" len="med"/>
            </a:ln>
          </p:spPr>
        </p:sp>
        <p:sp>
          <p:nvSpPr>
            <p:cNvPr id="20538" name="Line 75"/>
            <p:cNvSpPr>
              <a:spLocks noChangeAspect="1"/>
            </p:cNvSpPr>
            <p:nvPr/>
          </p:nvSpPr>
          <p:spPr>
            <a:xfrm>
              <a:off x="2018" y="2523"/>
              <a:ext cx="590" cy="363"/>
            </a:xfrm>
            <a:prstGeom prst="line">
              <a:avLst/>
            </a:prstGeom>
            <a:ln w="9525" cap="flat" cmpd="sng">
              <a:solidFill>
                <a:schemeClr val="tx1"/>
              </a:solidFill>
              <a:prstDash val="solid"/>
              <a:headEnd type="none" w="sm" len="med"/>
              <a:tailEnd type="none" w="sm" len="med"/>
            </a:ln>
          </p:spPr>
        </p:sp>
        <p:sp>
          <p:nvSpPr>
            <p:cNvPr id="20539" name="Arc 76"/>
            <p:cNvSpPr>
              <a:spLocks noChangeAspect="1"/>
            </p:cNvSpPr>
            <p:nvPr/>
          </p:nvSpPr>
          <p:spPr>
            <a:xfrm rot="4065910">
              <a:off x="2259" y="2545"/>
              <a:ext cx="136" cy="13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triangle" w="med" len="med"/>
              <a:tailEnd type="triangle" w="med" len="med"/>
            </a:ln>
          </p:spPr>
          <p:txBody>
            <a:bodyPr/>
            <a:lstStyle/>
            <a:p>
              <a:endParaRPr lang="zh-CN" altLang="en-US"/>
            </a:p>
          </p:txBody>
        </p:sp>
        <p:sp>
          <p:nvSpPr>
            <p:cNvPr id="20540" name="Line 77"/>
            <p:cNvSpPr>
              <a:spLocks noChangeAspect="1"/>
            </p:cNvSpPr>
            <p:nvPr/>
          </p:nvSpPr>
          <p:spPr>
            <a:xfrm flipV="1">
              <a:off x="2200" y="2568"/>
              <a:ext cx="45" cy="182"/>
            </a:xfrm>
            <a:prstGeom prst="line">
              <a:avLst/>
            </a:prstGeom>
            <a:ln w="9525" cap="flat" cmpd="sng">
              <a:solidFill>
                <a:schemeClr val="tx1"/>
              </a:solidFill>
              <a:prstDash val="solid"/>
              <a:headEnd type="none" w="sm" len="med"/>
              <a:tailEnd type="none" w="sm" len="med"/>
            </a:ln>
          </p:spPr>
        </p:sp>
        <p:sp>
          <p:nvSpPr>
            <p:cNvPr id="20541" name="Text Box 78"/>
            <p:cNvSpPr txBox="1">
              <a:spLocks noChangeAspect="1"/>
            </p:cNvSpPr>
            <p:nvPr/>
          </p:nvSpPr>
          <p:spPr>
            <a:xfrm>
              <a:off x="2310" y="2536"/>
              <a:ext cx="296" cy="178"/>
            </a:xfrm>
            <a:prstGeom prst="rect">
              <a:avLst/>
            </a:prstGeom>
            <a:noFill/>
            <a:ln w="9525">
              <a:noFill/>
            </a:ln>
          </p:spPr>
          <p:txBody>
            <a:bodyPr>
              <a:spAutoFit/>
            </a:bodyPr>
            <a:lstStyle/>
            <a:p>
              <a:pPr algn="l">
                <a:spcBef>
                  <a:spcPct val="50000"/>
                </a:spcBef>
              </a:pPr>
              <a:r>
                <a:rPr lang="en-US" altLang="zh-CN" sz="1600" i="0" dirty="0">
                  <a:solidFill>
                    <a:srgbClr val="0000CC"/>
                  </a:solidFill>
                  <a:latin typeface="Arial" panose="020B0604020202020204" pitchFamily="34" charset="0"/>
                  <a:ea typeface="宋体" panose="02010600030101010101" pitchFamily="2" charset="-122"/>
                </a:rPr>
                <a:t>δ</a:t>
              </a:r>
              <a:r>
                <a:rPr lang="en-US" altLang="zh-CN" sz="1600" baseline="-25000" dirty="0">
                  <a:solidFill>
                    <a:srgbClr val="0000CC"/>
                  </a:solidFill>
                  <a:latin typeface="Arial" panose="020B0604020202020204" pitchFamily="34" charset="0"/>
                  <a:ea typeface="宋体" panose="02010600030101010101" pitchFamily="2" charset="-122"/>
                </a:rPr>
                <a:t>a</a:t>
              </a:r>
            </a:p>
          </p:txBody>
        </p:sp>
        <p:sp>
          <p:nvSpPr>
            <p:cNvPr id="20542" name="Arc 79"/>
            <p:cNvSpPr>
              <a:spLocks noChangeAspect="1"/>
            </p:cNvSpPr>
            <p:nvPr/>
          </p:nvSpPr>
          <p:spPr>
            <a:xfrm rot="2634792">
              <a:off x="2627" y="2750"/>
              <a:ext cx="55" cy="51"/>
            </a:xfrm>
            <a:custGeom>
              <a:avLst/>
              <a:gdLst>
                <a:gd name="txL" fmla="*/ 0 w 21600"/>
                <a:gd name="txT" fmla="*/ 0 h 23998"/>
                <a:gd name="txR" fmla="*/ 21600 w 21600"/>
                <a:gd name="txB" fmla="*/ 23998 h 23998"/>
              </a:gdLst>
              <a:ahLst/>
              <a:cxnLst>
                <a:cxn ang="0">
                  <a:pos x="0" y="0"/>
                </a:cxn>
                <a:cxn ang="0">
                  <a:pos x="0" y="0"/>
                </a:cxn>
                <a:cxn ang="0">
                  <a:pos x="0" y="0"/>
                </a:cxn>
              </a:cxnLst>
              <a:rect l="txL" t="txT" r="txR" b="txB"/>
              <a:pathLst>
                <a:path w="21600" h="23998" fill="none">
                  <a:moveTo>
                    <a:pt x="-1" y="0"/>
                  </a:moveTo>
                  <a:cubicBezTo>
                    <a:pt x="11929" y="0"/>
                    <a:pt x="21600" y="9670"/>
                    <a:pt x="21600" y="21600"/>
                  </a:cubicBezTo>
                  <a:cubicBezTo>
                    <a:pt x="21600" y="22401"/>
                    <a:pt x="21555" y="23201"/>
                    <a:pt x="21466" y="23998"/>
                  </a:cubicBezTo>
                </a:path>
                <a:path w="21600" h="23998" stroke="0">
                  <a:moveTo>
                    <a:pt x="-1" y="0"/>
                  </a:moveTo>
                  <a:cubicBezTo>
                    <a:pt x="11929" y="0"/>
                    <a:pt x="21600" y="9670"/>
                    <a:pt x="21600" y="21600"/>
                  </a:cubicBezTo>
                  <a:cubicBezTo>
                    <a:pt x="21600" y="22401"/>
                    <a:pt x="21555" y="23201"/>
                    <a:pt x="21466" y="23998"/>
                  </a:cubicBezTo>
                  <a:lnTo>
                    <a:pt x="0" y="21600"/>
                  </a:lnTo>
                  <a:close/>
                </a:path>
              </a:pathLst>
            </a:custGeom>
            <a:noFill/>
            <a:ln w="6350" cap="flat" cmpd="sng">
              <a:solidFill>
                <a:schemeClr val="tx1">
                  <a:alpha val="100000"/>
                </a:schemeClr>
              </a:solidFill>
              <a:prstDash val="solid"/>
              <a:round/>
              <a:headEnd type="none" w="sm" len="med"/>
              <a:tailEnd type="triangle" w="sm" len="med"/>
            </a:ln>
          </p:spPr>
          <p:txBody>
            <a:bodyPr/>
            <a:lstStyle/>
            <a:p>
              <a:endParaRPr lang="zh-CN" altLang="en-US"/>
            </a:p>
          </p:txBody>
        </p:sp>
        <p:sp>
          <p:nvSpPr>
            <p:cNvPr id="20543" name="Arc 80"/>
            <p:cNvSpPr>
              <a:spLocks noChangeAspect="1"/>
            </p:cNvSpPr>
            <p:nvPr/>
          </p:nvSpPr>
          <p:spPr>
            <a:xfrm rot="680548" flipV="1">
              <a:off x="2517" y="2899"/>
              <a:ext cx="91" cy="4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none" w="sm" len="med"/>
              <a:tailEnd type="triangle" w="sm" len="med"/>
            </a:ln>
          </p:spPr>
          <p:txBody>
            <a:bodyPr/>
            <a:lstStyle/>
            <a:p>
              <a:endParaRPr lang="zh-CN" altLang="en-US"/>
            </a:p>
          </p:txBody>
        </p:sp>
        <p:sp>
          <p:nvSpPr>
            <p:cNvPr id="20544" name="Oval 81"/>
            <p:cNvSpPr>
              <a:spLocks noChangeAspect="1"/>
            </p:cNvSpPr>
            <p:nvPr/>
          </p:nvSpPr>
          <p:spPr>
            <a:xfrm>
              <a:off x="2620" y="2840"/>
              <a:ext cx="45" cy="46"/>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45" name="Text Box 82"/>
            <p:cNvSpPr txBox="1">
              <a:spLocks noChangeAspect="1"/>
            </p:cNvSpPr>
            <p:nvPr/>
          </p:nvSpPr>
          <p:spPr>
            <a:xfrm>
              <a:off x="2336" y="2886"/>
              <a:ext cx="453" cy="178"/>
            </a:xfrm>
            <a:prstGeom prst="rect">
              <a:avLst/>
            </a:prstGeom>
            <a:noFill/>
            <a:ln w="9525">
              <a:noFill/>
            </a:ln>
          </p:spPr>
          <p:txBody>
            <a:bodyPr>
              <a:spAutoFit/>
            </a:bodyPr>
            <a:lstStyle/>
            <a:p>
              <a:pPr algn="l">
                <a:spcBef>
                  <a:spcPct val="50000"/>
                </a:spcBef>
              </a:pPr>
              <a:r>
                <a:rPr lang="en-US" altLang="zh-CN" sz="1600" b="0" dirty="0">
                  <a:latin typeface="Arial" panose="020B0604020202020204" pitchFamily="34" charset="0"/>
                  <a:ea typeface="宋体" panose="02010600030101010101" pitchFamily="2" charset="-122"/>
                </a:rPr>
                <a:t>θ</a:t>
              </a:r>
              <a:r>
                <a:rPr lang="en-US" altLang="zh-CN" sz="1600" b="0" baseline="-25000" dirty="0">
                  <a:latin typeface="Arial" panose="020B0604020202020204" pitchFamily="34" charset="0"/>
                  <a:ea typeface="宋体" panose="02010600030101010101" pitchFamily="2" charset="-122"/>
                </a:rPr>
                <a:t>a</a:t>
              </a:r>
            </a:p>
          </p:txBody>
        </p:sp>
        <p:sp>
          <p:nvSpPr>
            <p:cNvPr id="20546" name="Rectangle 83"/>
            <p:cNvSpPr>
              <a:spLocks noChangeAspect="1"/>
            </p:cNvSpPr>
            <p:nvPr/>
          </p:nvSpPr>
          <p:spPr>
            <a:xfrm>
              <a:off x="2744" y="2704"/>
              <a:ext cx="181" cy="182"/>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47" name="Text Box 84"/>
            <p:cNvSpPr txBox="1">
              <a:spLocks noChangeAspect="1"/>
            </p:cNvSpPr>
            <p:nvPr/>
          </p:nvSpPr>
          <p:spPr>
            <a:xfrm>
              <a:off x="2671" y="2685"/>
              <a:ext cx="254" cy="178"/>
            </a:xfrm>
            <a:prstGeom prst="rect">
              <a:avLst/>
            </a:prstGeom>
            <a:noFill/>
            <a:ln w="9525">
              <a:noFill/>
            </a:ln>
          </p:spPr>
          <p:txBody>
            <a:bodyPr>
              <a:spAutoFit/>
            </a:bodyPr>
            <a:lstStyle/>
            <a:p>
              <a:pPr algn="l">
                <a:spcBef>
                  <a:spcPct val="50000"/>
                </a:spcBef>
              </a:pPr>
              <a:r>
                <a:rPr lang="en-US" altLang="zh-CN" sz="1600" b="0" dirty="0">
                  <a:latin typeface="Arial" panose="020B0604020202020204" pitchFamily="34" charset="0"/>
                  <a:ea typeface="宋体" panose="02010600030101010101" pitchFamily="2" charset="-122"/>
                </a:rPr>
                <a:t>θ</a:t>
              </a:r>
              <a:r>
                <a:rPr lang="en-US" altLang="zh-CN" sz="1600" b="0" baseline="-25000" dirty="0">
                  <a:latin typeface="Arial" panose="020B0604020202020204" pitchFamily="34" charset="0"/>
                  <a:ea typeface="宋体" panose="02010600030101010101" pitchFamily="2" charset="-122"/>
                </a:rPr>
                <a:t>f</a:t>
              </a:r>
            </a:p>
          </p:txBody>
        </p:sp>
      </p:grpSp>
      <p:pic>
        <p:nvPicPr>
          <p:cNvPr id="20487" name="Picture 85" descr="ZhiZhuiChiLun"/>
          <p:cNvPicPr>
            <a:picLocks noChangeAspect="1"/>
          </p:cNvPicPr>
          <p:nvPr/>
        </p:nvPicPr>
        <p:blipFill>
          <a:blip r:embed="rId2"/>
          <a:stretch>
            <a:fillRect/>
          </a:stretch>
        </p:blipFill>
        <p:spPr>
          <a:xfrm>
            <a:off x="190500" y="4005263"/>
            <a:ext cx="3048000" cy="2286000"/>
          </a:xfrm>
          <a:prstGeom prst="rect">
            <a:avLst/>
          </a:prstGeom>
          <a:noFill/>
          <a:ln w="9525">
            <a:noFill/>
          </a:ln>
        </p:spPr>
      </p:pic>
      <p:sp>
        <p:nvSpPr>
          <p:cNvPr id="21511" name="Rectangle 3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14.2 </a:t>
            </a:r>
            <a:r>
              <a:rPr lang="zh-CN" altLang="en-US" i="0" dirty="0">
                <a:solidFill>
                  <a:srgbClr val="000066"/>
                </a:solidFill>
                <a:latin typeface="仿宋_GB2312" pitchFamily="49" charset="-122"/>
                <a:ea typeface="仿宋_GB2312" pitchFamily="49" charset="-122"/>
              </a:rPr>
              <a:t>直齿锥齿轮的表示法</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0224EC7-45FD-4A28-AC99-62F78009A8D9}"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5"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17</a:t>
            </a:fld>
            <a:endParaRPr lang="en-US" altLang="zh-CN" sz="1400" b="0" i="0" dirty="0">
              <a:ea typeface="宋体" panose="02010600030101010101" pitchFamily="2" charset="-122"/>
            </a:endParaRPr>
          </a:p>
        </p:txBody>
      </p:sp>
      <p:sp>
        <p:nvSpPr>
          <p:cNvPr id="487426" name="Text Box 2"/>
          <p:cNvSpPr txBox="1"/>
          <p:nvPr/>
        </p:nvSpPr>
        <p:spPr>
          <a:xfrm>
            <a:off x="466725" y="587375"/>
            <a:ext cx="8286750" cy="523875"/>
          </a:xfrm>
          <a:prstGeom prst="rect">
            <a:avLst/>
          </a:prstGeom>
          <a:noFill/>
          <a:ln w="9525">
            <a:noFill/>
          </a:ln>
        </p:spPr>
        <p:txBody>
          <a:bodyPr>
            <a:spAutoFit/>
          </a:bodyPr>
          <a:lstStyle/>
          <a:p>
            <a:pPr>
              <a:spcBef>
                <a:spcPct val="50000"/>
              </a:spcBef>
            </a:pPr>
            <a:r>
              <a:rPr lang="zh-CN" altLang="en-US" sz="2800" i="0" dirty="0">
                <a:latin typeface="Arial" panose="020B0604020202020204" pitchFamily="34" charset="0"/>
                <a:ea typeface="华文中宋" panose="02010600040101010101" pitchFamily="2" charset="-122"/>
              </a:rPr>
              <a:t>两轴交角为</a:t>
            </a:r>
            <a:r>
              <a:rPr lang="en-US" altLang="zh-CN" sz="2800" i="0" dirty="0">
                <a:latin typeface="Arial" panose="020B0604020202020204" pitchFamily="34" charset="0"/>
                <a:ea typeface="华文中宋" panose="02010600040101010101" pitchFamily="2" charset="-122"/>
              </a:rPr>
              <a:t>90</a:t>
            </a:r>
            <a:r>
              <a:rPr lang="zh-CN" altLang="en-US" sz="2800" i="0" dirty="0">
                <a:latin typeface="Arial" panose="020B0604020202020204" pitchFamily="34" charset="0"/>
                <a:ea typeface="华文中宋" panose="02010600040101010101" pitchFamily="2" charset="-122"/>
              </a:rPr>
              <a:t>度直齿锥齿轮的尺寸计算</a:t>
            </a:r>
          </a:p>
        </p:txBody>
      </p:sp>
      <p:grpSp>
        <p:nvGrpSpPr>
          <p:cNvPr id="2" name="Group 3"/>
          <p:cNvGrpSpPr/>
          <p:nvPr/>
        </p:nvGrpSpPr>
        <p:grpSpPr>
          <a:xfrm>
            <a:off x="412750" y="1268413"/>
            <a:ext cx="8335963" cy="4857750"/>
            <a:chOff x="169" y="972"/>
            <a:chExt cx="5251" cy="3060"/>
          </a:xfrm>
        </p:grpSpPr>
        <p:grpSp>
          <p:nvGrpSpPr>
            <p:cNvPr id="21512" name="Group 4"/>
            <p:cNvGrpSpPr/>
            <p:nvPr/>
          </p:nvGrpSpPr>
          <p:grpSpPr>
            <a:xfrm>
              <a:off x="169" y="972"/>
              <a:ext cx="5251" cy="3060"/>
              <a:chOff x="-12" y="972"/>
              <a:chExt cx="5772" cy="3060"/>
            </a:xfrm>
          </p:grpSpPr>
          <p:sp>
            <p:nvSpPr>
              <p:cNvPr id="21528" name="Line 5"/>
              <p:cNvSpPr/>
              <p:nvPr/>
            </p:nvSpPr>
            <p:spPr>
              <a:xfrm>
                <a:off x="0" y="972"/>
                <a:ext cx="5760" cy="0"/>
              </a:xfrm>
              <a:prstGeom prst="line">
                <a:avLst/>
              </a:prstGeom>
              <a:ln w="9525" cap="flat" cmpd="sng">
                <a:solidFill>
                  <a:schemeClr val="tx2"/>
                </a:solidFill>
                <a:prstDash val="solid"/>
                <a:headEnd type="none" w="med" len="med"/>
                <a:tailEnd type="none" w="med" len="med"/>
              </a:ln>
            </p:spPr>
          </p:sp>
          <p:sp>
            <p:nvSpPr>
              <p:cNvPr id="21529" name="Line 6"/>
              <p:cNvSpPr/>
              <p:nvPr/>
            </p:nvSpPr>
            <p:spPr>
              <a:xfrm>
                <a:off x="0" y="1260"/>
                <a:ext cx="5760" cy="0"/>
              </a:xfrm>
              <a:prstGeom prst="line">
                <a:avLst/>
              </a:prstGeom>
              <a:ln w="9525" cap="flat" cmpd="sng">
                <a:solidFill>
                  <a:schemeClr val="tx2"/>
                </a:solidFill>
                <a:prstDash val="solid"/>
                <a:headEnd type="none" w="med" len="med"/>
                <a:tailEnd type="none" w="med" len="med"/>
              </a:ln>
            </p:spPr>
          </p:sp>
          <p:sp>
            <p:nvSpPr>
              <p:cNvPr id="21530" name="Line 7"/>
              <p:cNvSpPr/>
              <p:nvPr/>
            </p:nvSpPr>
            <p:spPr>
              <a:xfrm>
                <a:off x="0" y="1539"/>
                <a:ext cx="5760" cy="0"/>
              </a:xfrm>
              <a:prstGeom prst="line">
                <a:avLst/>
              </a:prstGeom>
              <a:ln w="9525" cap="flat" cmpd="sng">
                <a:solidFill>
                  <a:schemeClr val="tx2"/>
                </a:solidFill>
                <a:prstDash val="solid"/>
                <a:headEnd type="none" w="med" len="med"/>
                <a:tailEnd type="none" w="med" len="med"/>
              </a:ln>
            </p:spPr>
          </p:sp>
          <p:sp>
            <p:nvSpPr>
              <p:cNvPr id="21531" name="Line 8"/>
              <p:cNvSpPr/>
              <p:nvPr/>
            </p:nvSpPr>
            <p:spPr>
              <a:xfrm>
                <a:off x="0" y="1806"/>
                <a:ext cx="5760" cy="0"/>
              </a:xfrm>
              <a:prstGeom prst="line">
                <a:avLst/>
              </a:prstGeom>
              <a:ln w="9525" cap="flat" cmpd="sng">
                <a:solidFill>
                  <a:schemeClr val="tx2"/>
                </a:solidFill>
                <a:prstDash val="solid"/>
                <a:headEnd type="none" w="med" len="med"/>
                <a:tailEnd type="none" w="med" len="med"/>
              </a:ln>
            </p:spPr>
          </p:sp>
          <p:sp>
            <p:nvSpPr>
              <p:cNvPr id="21532" name="Line 9"/>
              <p:cNvSpPr/>
              <p:nvPr/>
            </p:nvSpPr>
            <p:spPr>
              <a:xfrm>
                <a:off x="0" y="2095"/>
                <a:ext cx="5760" cy="0"/>
              </a:xfrm>
              <a:prstGeom prst="line">
                <a:avLst/>
              </a:prstGeom>
              <a:ln w="9525" cap="flat" cmpd="sng">
                <a:solidFill>
                  <a:schemeClr val="tx2"/>
                </a:solidFill>
                <a:prstDash val="solid"/>
                <a:headEnd type="none" w="med" len="med"/>
                <a:tailEnd type="none" w="med" len="med"/>
              </a:ln>
            </p:spPr>
          </p:sp>
          <p:sp>
            <p:nvSpPr>
              <p:cNvPr id="21533" name="Line 10"/>
              <p:cNvSpPr/>
              <p:nvPr/>
            </p:nvSpPr>
            <p:spPr>
              <a:xfrm>
                <a:off x="0" y="2373"/>
                <a:ext cx="5760" cy="0"/>
              </a:xfrm>
              <a:prstGeom prst="line">
                <a:avLst/>
              </a:prstGeom>
              <a:ln w="9525" cap="flat" cmpd="sng">
                <a:solidFill>
                  <a:schemeClr val="tx2"/>
                </a:solidFill>
                <a:prstDash val="solid"/>
                <a:headEnd type="none" w="med" len="med"/>
                <a:tailEnd type="none" w="med" len="med"/>
              </a:ln>
            </p:spPr>
          </p:sp>
          <p:sp>
            <p:nvSpPr>
              <p:cNvPr id="21534" name="Line 11"/>
              <p:cNvSpPr/>
              <p:nvPr/>
            </p:nvSpPr>
            <p:spPr>
              <a:xfrm>
                <a:off x="0" y="2631"/>
                <a:ext cx="5760" cy="0"/>
              </a:xfrm>
              <a:prstGeom prst="line">
                <a:avLst/>
              </a:prstGeom>
              <a:ln w="9525" cap="flat" cmpd="sng">
                <a:solidFill>
                  <a:schemeClr val="tx2"/>
                </a:solidFill>
                <a:prstDash val="solid"/>
                <a:headEnd type="none" w="med" len="med"/>
                <a:tailEnd type="none" w="med" len="med"/>
              </a:ln>
            </p:spPr>
          </p:sp>
          <p:sp>
            <p:nvSpPr>
              <p:cNvPr id="21535" name="Line 12"/>
              <p:cNvSpPr/>
              <p:nvPr/>
            </p:nvSpPr>
            <p:spPr>
              <a:xfrm>
                <a:off x="0" y="2919"/>
                <a:ext cx="5760" cy="0"/>
              </a:xfrm>
              <a:prstGeom prst="line">
                <a:avLst/>
              </a:prstGeom>
              <a:ln w="9525" cap="flat" cmpd="sng">
                <a:solidFill>
                  <a:schemeClr val="tx2"/>
                </a:solidFill>
                <a:prstDash val="solid"/>
                <a:headEnd type="none" w="med" len="med"/>
                <a:tailEnd type="none" w="med" len="med"/>
              </a:ln>
            </p:spPr>
          </p:sp>
          <p:sp>
            <p:nvSpPr>
              <p:cNvPr id="21536" name="Line 13"/>
              <p:cNvSpPr/>
              <p:nvPr/>
            </p:nvSpPr>
            <p:spPr>
              <a:xfrm>
                <a:off x="0" y="3197"/>
                <a:ext cx="5760" cy="0"/>
              </a:xfrm>
              <a:prstGeom prst="line">
                <a:avLst/>
              </a:prstGeom>
              <a:ln w="9525" cap="flat" cmpd="sng">
                <a:solidFill>
                  <a:schemeClr val="tx2"/>
                </a:solidFill>
                <a:prstDash val="solid"/>
                <a:headEnd type="none" w="med" len="med"/>
                <a:tailEnd type="none" w="med" len="med"/>
              </a:ln>
            </p:spPr>
          </p:sp>
          <p:sp>
            <p:nvSpPr>
              <p:cNvPr id="21537" name="Line 14"/>
              <p:cNvSpPr/>
              <p:nvPr/>
            </p:nvSpPr>
            <p:spPr>
              <a:xfrm>
                <a:off x="-12" y="3465"/>
                <a:ext cx="5760" cy="0"/>
              </a:xfrm>
              <a:prstGeom prst="line">
                <a:avLst/>
              </a:prstGeom>
              <a:ln w="9525" cap="flat" cmpd="sng">
                <a:solidFill>
                  <a:schemeClr val="tx2"/>
                </a:solidFill>
                <a:prstDash val="solid"/>
                <a:headEnd type="none" w="med" len="med"/>
                <a:tailEnd type="none" w="med" len="med"/>
              </a:ln>
            </p:spPr>
          </p:sp>
          <p:sp>
            <p:nvSpPr>
              <p:cNvPr id="21538" name="Line 15"/>
              <p:cNvSpPr/>
              <p:nvPr/>
            </p:nvSpPr>
            <p:spPr>
              <a:xfrm>
                <a:off x="-12" y="3753"/>
                <a:ext cx="5760" cy="0"/>
              </a:xfrm>
              <a:prstGeom prst="line">
                <a:avLst/>
              </a:prstGeom>
              <a:ln w="9525" cap="flat" cmpd="sng">
                <a:solidFill>
                  <a:schemeClr val="tx2"/>
                </a:solidFill>
                <a:prstDash val="solid"/>
                <a:headEnd type="none" w="med" len="med"/>
                <a:tailEnd type="none" w="med" len="med"/>
              </a:ln>
            </p:spPr>
          </p:sp>
          <p:sp>
            <p:nvSpPr>
              <p:cNvPr id="21539" name="Line 16"/>
              <p:cNvSpPr/>
              <p:nvPr/>
            </p:nvSpPr>
            <p:spPr>
              <a:xfrm>
                <a:off x="-12" y="4032"/>
                <a:ext cx="5760" cy="0"/>
              </a:xfrm>
              <a:prstGeom prst="line">
                <a:avLst/>
              </a:prstGeom>
              <a:ln w="9525" cap="flat" cmpd="sng">
                <a:solidFill>
                  <a:schemeClr val="tx2"/>
                </a:solidFill>
                <a:prstDash val="solid"/>
                <a:headEnd type="none" w="med" len="med"/>
                <a:tailEnd type="none" w="med" len="med"/>
              </a:ln>
            </p:spPr>
          </p:sp>
        </p:grpSp>
        <p:grpSp>
          <p:nvGrpSpPr>
            <p:cNvPr id="21513" name="Group 17"/>
            <p:cNvGrpSpPr/>
            <p:nvPr/>
          </p:nvGrpSpPr>
          <p:grpSpPr>
            <a:xfrm>
              <a:off x="295" y="987"/>
              <a:ext cx="5002" cy="3033"/>
              <a:chOff x="295" y="982"/>
              <a:chExt cx="5002" cy="3033"/>
            </a:xfrm>
          </p:grpSpPr>
          <p:sp>
            <p:nvSpPr>
              <p:cNvPr id="21514" name="Line 18"/>
              <p:cNvSpPr/>
              <p:nvPr/>
            </p:nvSpPr>
            <p:spPr>
              <a:xfrm>
                <a:off x="1248" y="982"/>
                <a:ext cx="0" cy="3020"/>
              </a:xfrm>
              <a:prstGeom prst="line">
                <a:avLst/>
              </a:prstGeom>
              <a:ln w="9525" cap="flat" cmpd="sng">
                <a:solidFill>
                  <a:schemeClr val="tx2"/>
                </a:solidFill>
                <a:prstDash val="solid"/>
                <a:headEnd type="none" w="med" len="med"/>
                <a:tailEnd type="none" w="med" len="med"/>
              </a:ln>
            </p:spPr>
          </p:sp>
          <p:sp>
            <p:nvSpPr>
              <p:cNvPr id="21515" name="Line 19"/>
              <p:cNvSpPr/>
              <p:nvPr/>
            </p:nvSpPr>
            <p:spPr>
              <a:xfrm>
                <a:off x="2028" y="982"/>
                <a:ext cx="0" cy="3015"/>
              </a:xfrm>
              <a:prstGeom prst="line">
                <a:avLst/>
              </a:prstGeom>
              <a:ln w="9525" cap="flat" cmpd="sng">
                <a:solidFill>
                  <a:schemeClr val="tx2"/>
                </a:solidFill>
                <a:prstDash val="solid"/>
                <a:headEnd type="none" w="med" len="med"/>
                <a:tailEnd type="none" w="med" len="med"/>
              </a:ln>
            </p:spPr>
          </p:sp>
          <p:grpSp>
            <p:nvGrpSpPr>
              <p:cNvPr id="21516" name="Group 20"/>
              <p:cNvGrpSpPr/>
              <p:nvPr/>
            </p:nvGrpSpPr>
            <p:grpSpPr>
              <a:xfrm>
                <a:off x="295" y="993"/>
                <a:ext cx="5002" cy="3022"/>
                <a:chOff x="246" y="993"/>
                <a:chExt cx="5002" cy="3022"/>
              </a:xfrm>
            </p:grpSpPr>
            <p:sp>
              <p:nvSpPr>
                <p:cNvPr id="21517" name="Text Box 21"/>
                <p:cNvSpPr txBox="1"/>
                <p:nvPr/>
              </p:nvSpPr>
              <p:spPr>
                <a:xfrm>
                  <a:off x="246" y="993"/>
                  <a:ext cx="5002" cy="212"/>
                </a:xfrm>
                <a:prstGeom prst="rect">
                  <a:avLst/>
                </a:prstGeom>
                <a:noFill/>
                <a:ln w="9525">
                  <a:noFill/>
                </a:ln>
              </p:spPr>
              <p:txBody>
                <a:bodyPr>
                  <a:spAutoFit/>
                </a:bodyPr>
                <a:lstStyle/>
                <a:p>
                  <a:pPr algn="just"/>
                  <a:r>
                    <a:rPr lang="zh-CN" altLang="en-US" sz="1600" i="0" dirty="0">
                      <a:solidFill>
                        <a:srgbClr val="FF3300"/>
                      </a:solidFill>
                      <a:latin typeface="宋体" panose="02010600030101010101" pitchFamily="2" charset="-122"/>
                      <a:ea typeface="宋体" panose="02010600030101010101" pitchFamily="2" charset="-122"/>
                    </a:rPr>
                    <a:t>名 称            符 号        计算公式及参数的选择</a:t>
                  </a:r>
                </a:p>
              </p:txBody>
            </p:sp>
            <p:sp>
              <p:nvSpPr>
                <p:cNvPr id="21518" name="Text Box 22"/>
                <p:cNvSpPr txBox="1"/>
                <p:nvPr/>
              </p:nvSpPr>
              <p:spPr>
                <a:xfrm>
                  <a:off x="246" y="1281"/>
                  <a:ext cx="5002" cy="212"/>
                </a:xfrm>
                <a:prstGeom prst="rect">
                  <a:avLst/>
                </a:prstGeom>
                <a:noFill/>
                <a:ln w="9525">
                  <a:noFill/>
                </a:ln>
              </p:spPr>
              <p:txBody>
                <a:bodyPr>
                  <a:spAutoFit/>
                </a:bodyPr>
                <a:lstStyle/>
                <a:p>
                  <a:pPr algn="just"/>
                  <a:r>
                    <a:rPr lang="zh-CN" altLang="en-US" sz="1600" i="0" dirty="0">
                      <a:solidFill>
                        <a:srgbClr val="0000CC"/>
                      </a:solidFill>
                      <a:latin typeface="宋体" panose="02010600030101010101" pitchFamily="2" charset="-122"/>
                      <a:ea typeface="宋体" panose="02010600030101010101" pitchFamily="2" charset="-122"/>
                    </a:rPr>
                    <a:t>模数              </a:t>
                  </a:r>
                  <a:r>
                    <a:rPr lang="zh-CN" altLang="en-US" sz="1600" dirty="0">
                      <a:solidFill>
                        <a:srgbClr val="0000CC"/>
                      </a:solidFill>
                      <a:latin typeface="Bookman Old Style" panose="02050604050505020204" pitchFamily="18" charset="0"/>
                      <a:ea typeface="宋体" panose="02010600030101010101" pitchFamily="2" charset="-122"/>
                    </a:rPr>
                    <a:t> </a:t>
                  </a:r>
                  <a:r>
                    <a:rPr lang="en-US" altLang="zh-CN" sz="1600" dirty="0">
                      <a:solidFill>
                        <a:srgbClr val="0000CC"/>
                      </a:solidFill>
                      <a:latin typeface="Bookman Old Style" panose="02050604050505020204" pitchFamily="18" charset="0"/>
                      <a:ea typeface="宋体" panose="02010600030101010101" pitchFamily="2" charset="-122"/>
                    </a:rPr>
                    <a:t>m</a:t>
                  </a:r>
                  <a:r>
                    <a:rPr lang="en-US" altLang="zh-CN" sz="1600" baseline="-25000" dirty="0">
                      <a:solidFill>
                        <a:srgbClr val="0000CC"/>
                      </a:solidFill>
                      <a:latin typeface="Bookman Old Style" panose="02050604050505020204" pitchFamily="18" charset="0"/>
                      <a:ea typeface="宋体" panose="02010600030101010101" pitchFamily="2" charset="-122"/>
                    </a:rPr>
                    <a:t>e   </a:t>
                  </a:r>
                  <a:r>
                    <a:rPr lang="en-US" altLang="zh-CN" sz="1600" i="0" baseline="-25000" dirty="0">
                      <a:solidFill>
                        <a:srgbClr val="0000CC"/>
                      </a:solidFill>
                      <a:latin typeface="宋体" panose="02010600030101010101" pitchFamily="2" charset="-122"/>
                      <a:ea typeface="宋体" panose="02010600030101010101" pitchFamily="2" charset="-122"/>
                    </a:rPr>
                    <a:t>              </a:t>
                  </a:r>
                  <a:r>
                    <a:rPr lang="zh-CN" altLang="en-US" sz="1600" i="0" dirty="0">
                      <a:solidFill>
                        <a:srgbClr val="0000CC"/>
                      </a:solidFill>
                      <a:latin typeface="宋体" panose="02010600030101010101" pitchFamily="2" charset="-122"/>
                      <a:ea typeface="宋体" panose="02010600030101010101" pitchFamily="2" charset="-122"/>
                    </a:rPr>
                    <a:t>按</a:t>
                  </a:r>
                  <a:r>
                    <a:rPr lang="en-US" altLang="zh-CN" sz="1600" i="0" dirty="0">
                      <a:solidFill>
                        <a:srgbClr val="0000CC"/>
                      </a:solidFill>
                      <a:latin typeface="宋体" panose="02010600030101010101" pitchFamily="2" charset="-122"/>
                      <a:ea typeface="宋体" panose="02010600030101010101" pitchFamily="2" charset="-122"/>
                    </a:rPr>
                    <a:t>GB14368-90</a:t>
                  </a:r>
                  <a:r>
                    <a:rPr lang="zh-CN" altLang="en-US" sz="1600" i="0" dirty="0">
                      <a:solidFill>
                        <a:srgbClr val="0000CC"/>
                      </a:solidFill>
                      <a:latin typeface="宋体" panose="02010600030101010101" pitchFamily="2" charset="-122"/>
                      <a:ea typeface="宋体" panose="02010600030101010101" pitchFamily="2" charset="-122"/>
                    </a:rPr>
                    <a:t>取值</a:t>
                  </a:r>
                </a:p>
              </p:txBody>
            </p:sp>
            <p:sp>
              <p:nvSpPr>
                <p:cNvPr id="21519" name="Text Box 23"/>
                <p:cNvSpPr txBox="1"/>
                <p:nvPr/>
              </p:nvSpPr>
              <p:spPr>
                <a:xfrm>
                  <a:off x="246" y="1539"/>
                  <a:ext cx="5002" cy="212"/>
                </a:xfrm>
                <a:prstGeom prst="rect">
                  <a:avLst/>
                </a:prstGeom>
                <a:noFill/>
                <a:ln w="9525">
                  <a:noFill/>
                </a:ln>
              </p:spPr>
              <p:txBody>
                <a:bodyPr>
                  <a:spAutoFit/>
                </a:bodyPr>
                <a:lstStyle/>
                <a:p>
                  <a:pPr algn="just"/>
                  <a:r>
                    <a:rPr lang="zh-CN" altLang="en-US" sz="1600" i="0" dirty="0">
                      <a:solidFill>
                        <a:srgbClr val="0000CC"/>
                      </a:solidFill>
                      <a:latin typeface="宋体" panose="02010600030101010101" pitchFamily="2" charset="-122"/>
                      <a:ea typeface="宋体" panose="02010600030101010101" pitchFamily="2" charset="-122"/>
                    </a:rPr>
                    <a:t>传动比             </a:t>
                  </a:r>
                  <a:r>
                    <a:rPr lang="en-US" altLang="zh-CN" sz="1600" dirty="0">
                      <a:solidFill>
                        <a:srgbClr val="0000CC"/>
                      </a:solidFill>
                      <a:latin typeface="Bookman Old Style" panose="02050604050505020204" pitchFamily="18" charset="0"/>
                      <a:ea typeface="宋体" panose="02010600030101010101" pitchFamily="2" charset="-122"/>
                    </a:rPr>
                    <a:t>i</a:t>
                  </a:r>
                  <a:r>
                    <a:rPr lang="en-US" altLang="zh-CN" sz="1600" i="0" dirty="0">
                      <a:solidFill>
                        <a:srgbClr val="0000CC"/>
                      </a:solidFill>
                      <a:latin typeface="Bookman Old Style" panose="02050604050505020204" pitchFamily="18" charset="0"/>
                      <a:ea typeface="宋体" panose="02010600030101010101" pitchFamily="2" charset="-122"/>
                    </a:rPr>
                    <a:t>           </a:t>
                  </a:r>
                  <a:r>
                    <a:rPr lang="en-US" altLang="zh-CN" sz="1600" dirty="0">
                      <a:solidFill>
                        <a:srgbClr val="0000CC"/>
                      </a:solidFill>
                      <a:latin typeface="Bookman Old Style" panose="02050604050505020204" pitchFamily="18" charset="0"/>
                      <a:ea typeface="宋体" panose="02010600030101010101" pitchFamily="2" charset="-122"/>
                    </a:rPr>
                    <a:t>i</a:t>
                  </a:r>
                  <a:r>
                    <a:rPr lang="en-US" altLang="zh-CN" sz="1600" i="0" dirty="0">
                      <a:solidFill>
                        <a:srgbClr val="0000CC"/>
                      </a:solidFill>
                      <a:latin typeface="Bookman Old Style" panose="02050604050505020204" pitchFamily="18" charset="0"/>
                      <a:ea typeface="宋体" panose="02010600030101010101" pitchFamily="2" charset="-122"/>
                    </a:rPr>
                    <a:t>=z</a:t>
                  </a:r>
                  <a:r>
                    <a:rPr lang="en-US" altLang="zh-CN" sz="1600" i="0" baseline="-25000" dirty="0">
                      <a:solidFill>
                        <a:srgbClr val="0000CC"/>
                      </a:solidFill>
                      <a:latin typeface="Bookman Old Style" panose="02050604050505020204" pitchFamily="18" charset="0"/>
                      <a:ea typeface="宋体" panose="02010600030101010101" pitchFamily="2" charset="-122"/>
                    </a:rPr>
                    <a:t>2</a:t>
                  </a:r>
                  <a:r>
                    <a:rPr lang="en-US" altLang="zh-CN" sz="1600" i="0" dirty="0">
                      <a:solidFill>
                        <a:srgbClr val="0000CC"/>
                      </a:solidFill>
                      <a:latin typeface="Bookman Old Style" panose="02050604050505020204" pitchFamily="18" charset="0"/>
                      <a:ea typeface="宋体" panose="02010600030101010101" pitchFamily="2" charset="-122"/>
                    </a:rPr>
                    <a:t>/z</a:t>
                  </a:r>
                  <a:r>
                    <a:rPr lang="en-US" altLang="zh-CN" sz="1600" i="0" baseline="-25000" dirty="0">
                      <a:solidFill>
                        <a:srgbClr val="0000CC"/>
                      </a:solidFill>
                      <a:latin typeface="Bookman Old Style" panose="02050604050505020204" pitchFamily="18" charset="0"/>
                      <a:ea typeface="宋体" panose="02010600030101010101" pitchFamily="2" charset="-122"/>
                    </a:rPr>
                    <a:t>1</a:t>
                  </a:r>
                  <a:r>
                    <a:rPr lang="en-US" altLang="zh-CN" sz="1600" i="0" dirty="0">
                      <a:solidFill>
                        <a:srgbClr val="0000CC"/>
                      </a:solidFill>
                      <a:latin typeface="Bookman Old Style" panose="02050604050505020204" pitchFamily="18" charset="0"/>
                      <a:ea typeface="宋体" panose="02010600030101010101" pitchFamily="2" charset="-122"/>
                    </a:rPr>
                    <a:t>=tg</a:t>
                  </a:r>
                  <a:r>
                    <a:rPr lang="en-US" altLang="zh-CN" sz="1600" dirty="0">
                      <a:solidFill>
                        <a:srgbClr val="0000CC"/>
                      </a:solidFill>
                      <a:latin typeface="Bookman Old Style" panose="02050604050505020204" pitchFamily="18" charset="0"/>
                      <a:ea typeface="宋体" panose="02010600030101010101" pitchFamily="2" charset="-122"/>
                    </a:rPr>
                    <a:t>δ</a:t>
                  </a:r>
                  <a:r>
                    <a:rPr lang="en-US" altLang="zh-CN" sz="1600" baseline="-25000" dirty="0">
                      <a:solidFill>
                        <a:srgbClr val="0000CC"/>
                      </a:solidFill>
                      <a:latin typeface="Bookman Old Style" panose="02050604050505020204" pitchFamily="18" charset="0"/>
                      <a:ea typeface="宋体" panose="02010600030101010101" pitchFamily="2" charset="-122"/>
                    </a:rPr>
                    <a:t>2 </a:t>
                  </a:r>
                  <a:r>
                    <a:rPr lang="en-US" altLang="zh-CN" sz="1600" i="0" dirty="0">
                      <a:solidFill>
                        <a:srgbClr val="0000CC"/>
                      </a:solidFill>
                      <a:latin typeface="Bookman Old Style" panose="02050604050505020204" pitchFamily="18" charset="0"/>
                      <a:ea typeface="宋体" panose="02010600030101010101" pitchFamily="2" charset="-122"/>
                    </a:rPr>
                    <a:t>=ctg</a:t>
                  </a:r>
                  <a:r>
                    <a:rPr lang="en-US" altLang="zh-CN" sz="1600" dirty="0">
                      <a:solidFill>
                        <a:srgbClr val="0000CC"/>
                      </a:solidFill>
                      <a:latin typeface="Bookman Old Style" panose="02050604050505020204" pitchFamily="18" charset="0"/>
                      <a:ea typeface="宋体" panose="02010600030101010101" pitchFamily="2" charset="-122"/>
                    </a:rPr>
                    <a:t>δ</a:t>
                  </a:r>
                  <a:r>
                    <a:rPr lang="en-US" altLang="zh-CN" sz="1600" baseline="-25000" dirty="0">
                      <a:solidFill>
                        <a:srgbClr val="0000CC"/>
                      </a:solidFill>
                      <a:latin typeface="Bookman Old Style" panose="02050604050505020204" pitchFamily="18" charset="0"/>
                      <a:ea typeface="宋体" panose="02010600030101010101" pitchFamily="2" charset="-122"/>
                    </a:rPr>
                    <a:t>1</a:t>
                  </a:r>
                  <a:r>
                    <a:rPr lang="en-US" altLang="zh-CN" sz="1600" i="0" dirty="0">
                      <a:solidFill>
                        <a:srgbClr val="0000CC"/>
                      </a:solidFill>
                      <a:latin typeface="宋体" panose="02010600030101010101" pitchFamily="2" charset="-122"/>
                      <a:ea typeface="宋体" panose="02010600030101010101" pitchFamily="2" charset="-122"/>
                    </a:rPr>
                    <a:t> </a:t>
                  </a:r>
                  <a:r>
                    <a:rPr lang="zh-CN" altLang="en-US" sz="1600" i="0" dirty="0">
                      <a:solidFill>
                        <a:srgbClr val="0000CC"/>
                      </a:solidFill>
                      <a:latin typeface="宋体" panose="02010600030101010101" pitchFamily="2" charset="-122"/>
                      <a:ea typeface="宋体" panose="02010600030101010101" pitchFamily="2" charset="-122"/>
                    </a:rPr>
                    <a:t>单级</a:t>
                  </a:r>
                  <a:r>
                    <a:rPr lang="en-US" altLang="zh-CN" sz="1600" dirty="0">
                      <a:solidFill>
                        <a:srgbClr val="0000CC"/>
                      </a:solidFill>
                      <a:latin typeface="Bookman Old Style" panose="02050604050505020204" pitchFamily="18" charset="0"/>
                      <a:ea typeface="宋体" panose="02010600030101010101" pitchFamily="2" charset="-122"/>
                    </a:rPr>
                    <a:t>i </a:t>
                  </a:r>
                  <a:r>
                    <a:rPr lang="en-US" altLang="zh-CN" sz="1600" i="0" dirty="0">
                      <a:solidFill>
                        <a:srgbClr val="0000CC"/>
                      </a:solidFill>
                      <a:latin typeface="宋体" panose="02010600030101010101" pitchFamily="2" charset="-122"/>
                      <a:ea typeface="宋体" panose="02010600030101010101" pitchFamily="2" charset="-122"/>
                    </a:rPr>
                    <a:t>&lt; 6</a:t>
                  </a:r>
                  <a:r>
                    <a:rPr lang="en-US" altLang="zh-CN" sz="1600" i="0" dirty="0">
                      <a:solidFill>
                        <a:srgbClr val="0000CC"/>
                      </a:solidFill>
                      <a:latin typeface="Times New Roman" panose="02020603050405020304" pitchFamily="18" charset="0"/>
                      <a:ea typeface="宋体" panose="02010600030101010101" pitchFamily="2" charset="-122"/>
                    </a:rPr>
                    <a:t>~</a:t>
                  </a:r>
                  <a:r>
                    <a:rPr lang="en-US" altLang="zh-CN" sz="1600" i="0" dirty="0">
                      <a:solidFill>
                        <a:srgbClr val="0000CC"/>
                      </a:solidFill>
                      <a:latin typeface="宋体" panose="02010600030101010101" pitchFamily="2" charset="-122"/>
                      <a:ea typeface="宋体" panose="02010600030101010101" pitchFamily="2" charset="-122"/>
                    </a:rPr>
                    <a:t>7</a:t>
                  </a:r>
                </a:p>
              </p:txBody>
            </p:sp>
            <p:sp>
              <p:nvSpPr>
                <p:cNvPr id="21520" name="Text Box 24"/>
                <p:cNvSpPr txBox="1"/>
                <p:nvPr/>
              </p:nvSpPr>
              <p:spPr>
                <a:xfrm>
                  <a:off x="246" y="2105"/>
                  <a:ext cx="5002" cy="231"/>
                </a:xfrm>
                <a:prstGeom prst="rect">
                  <a:avLst/>
                </a:prstGeom>
                <a:noFill/>
                <a:ln w="9525">
                  <a:noFill/>
                </a:ln>
              </p:spPr>
              <p:txBody>
                <a:bodyPr>
                  <a:spAutoFit/>
                </a:bodyPr>
                <a:lstStyle/>
                <a:p>
                  <a:pPr algn="just"/>
                  <a:r>
                    <a:rPr lang="zh-CN" altLang="en-US" sz="1600" i="0" dirty="0">
                      <a:solidFill>
                        <a:srgbClr val="0000CC"/>
                      </a:solidFill>
                      <a:latin typeface="宋体" panose="02010600030101010101" pitchFamily="2" charset="-122"/>
                      <a:ea typeface="宋体" panose="02010600030101010101" pitchFamily="2" charset="-122"/>
                    </a:rPr>
                    <a:t>分度圆直径      </a:t>
                  </a:r>
                  <a:r>
                    <a:rPr lang="en-US" altLang="zh-CN" sz="1600" dirty="0">
                      <a:solidFill>
                        <a:srgbClr val="0000CC"/>
                      </a:solidFill>
                      <a:latin typeface="宋体" panose="02010600030101010101" pitchFamily="2" charset="-122"/>
                      <a:ea typeface="宋体" panose="02010600030101010101" pitchFamily="2" charset="-122"/>
                    </a:rPr>
                    <a:t>d</a:t>
                  </a:r>
                  <a:r>
                    <a:rPr lang="en-US" altLang="zh-CN" sz="1600" baseline="-25000" dirty="0">
                      <a:solidFill>
                        <a:srgbClr val="0000CC"/>
                      </a:solidFill>
                      <a:latin typeface="宋体" panose="02010600030101010101" pitchFamily="2" charset="-122"/>
                      <a:ea typeface="宋体" panose="02010600030101010101" pitchFamily="2" charset="-122"/>
                    </a:rPr>
                    <a:t>1 </a:t>
                  </a:r>
                  <a:r>
                    <a:rPr lang="zh-CN" altLang="en-US" sz="1800" dirty="0">
                      <a:solidFill>
                        <a:srgbClr val="0000CC"/>
                      </a:solidFill>
                      <a:latin typeface="Arial" panose="020B0604020202020204" pitchFamily="34" charset="0"/>
                      <a:ea typeface="宋体" panose="02010600030101010101" pitchFamily="2" charset="-122"/>
                    </a:rPr>
                    <a:t>、</a:t>
                  </a:r>
                  <a:r>
                    <a:rPr lang="zh-CN" altLang="en-US" sz="1800" b="0" i="0" dirty="0">
                      <a:latin typeface="Arial" panose="020B0604020202020204" pitchFamily="34" charset="0"/>
                      <a:ea typeface="宋体" panose="02010600030101010101" pitchFamily="2" charset="-122"/>
                    </a:rPr>
                    <a:t> </a:t>
                  </a:r>
                  <a:r>
                    <a:rPr lang="en-US" altLang="zh-CN" sz="1600" dirty="0">
                      <a:solidFill>
                        <a:srgbClr val="0000CC"/>
                      </a:solidFill>
                      <a:latin typeface="宋体" panose="02010600030101010101" pitchFamily="2" charset="-122"/>
                      <a:ea typeface="宋体" panose="02010600030101010101" pitchFamily="2" charset="-122"/>
                    </a:rPr>
                    <a:t>d</a:t>
                  </a:r>
                  <a:r>
                    <a:rPr lang="en-US" altLang="zh-CN" sz="1600" baseline="-25000" dirty="0">
                      <a:solidFill>
                        <a:srgbClr val="0000CC"/>
                      </a:solidFill>
                      <a:latin typeface="宋体" panose="02010600030101010101" pitchFamily="2" charset="-122"/>
                      <a:ea typeface="宋体" panose="02010600030101010101" pitchFamily="2" charset="-122"/>
                    </a:rPr>
                    <a:t>2          </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1</a:t>
                  </a:r>
                  <a:r>
                    <a:rPr lang="en-US" altLang="zh-CN" sz="1600" dirty="0">
                      <a:solidFill>
                        <a:srgbClr val="0000CC"/>
                      </a:solidFill>
                      <a:latin typeface="Bookman Old Style" panose="02050604050505020204" pitchFamily="18" charset="0"/>
                      <a:ea typeface="宋体" panose="02010600030101010101" pitchFamily="2" charset="-122"/>
                    </a:rPr>
                    <a:t>=m</a:t>
                  </a:r>
                  <a:r>
                    <a:rPr lang="en-US" altLang="zh-CN" sz="1600" baseline="-25000" dirty="0">
                      <a:solidFill>
                        <a:srgbClr val="0000CC"/>
                      </a:solidFill>
                      <a:latin typeface="Bookman Old Style" panose="02050604050505020204" pitchFamily="18" charset="0"/>
                      <a:ea typeface="宋体" panose="02010600030101010101" pitchFamily="2" charset="-122"/>
                    </a:rPr>
                    <a:t>e</a:t>
                  </a:r>
                  <a:r>
                    <a:rPr lang="en-US" altLang="zh-CN" sz="1600" dirty="0">
                      <a:solidFill>
                        <a:srgbClr val="0000CC"/>
                      </a:solidFill>
                      <a:latin typeface="Bookman Old Style" panose="02050604050505020204" pitchFamily="18" charset="0"/>
                      <a:ea typeface="宋体" panose="02010600030101010101" pitchFamily="2" charset="-122"/>
                    </a:rPr>
                    <a:t>z</a:t>
                  </a:r>
                  <a:r>
                    <a:rPr lang="en-US" altLang="zh-CN" sz="1600" baseline="-25000" dirty="0">
                      <a:solidFill>
                        <a:srgbClr val="0000CC"/>
                      </a:solidFill>
                      <a:latin typeface="Bookman Old Style" panose="02050604050505020204" pitchFamily="18" charset="0"/>
                      <a:ea typeface="宋体" panose="02010600030101010101" pitchFamily="2" charset="-122"/>
                    </a:rPr>
                    <a:t>1 , </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2</a:t>
                  </a:r>
                  <a:r>
                    <a:rPr lang="en-US" altLang="zh-CN" sz="1600" dirty="0">
                      <a:solidFill>
                        <a:srgbClr val="0000CC"/>
                      </a:solidFill>
                      <a:latin typeface="Bookman Old Style" panose="02050604050505020204" pitchFamily="18" charset="0"/>
                      <a:ea typeface="宋体" panose="02010600030101010101" pitchFamily="2" charset="-122"/>
                    </a:rPr>
                    <a:t>=m</a:t>
                  </a:r>
                  <a:r>
                    <a:rPr lang="en-US" altLang="zh-CN" sz="1600" baseline="-25000" dirty="0">
                      <a:solidFill>
                        <a:srgbClr val="0000CC"/>
                      </a:solidFill>
                      <a:latin typeface="Bookman Old Style" panose="02050604050505020204" pitchFamily="18" charset="0"/>
                      <a:ea typeface="宋体" panose="02010600030101010101" pitchFamily="2" charset="-122"/>
                    </a:rPr>
                    <a:t>e</a:t>
                  </a:r>
                  <a:r>
                    <a:rPr lang="en-US" altLang="zh-CN" sz="1600" dirty="0">
                      <a:solidFill>
                        <a:srgbClr val="0000CC"/>
                      </a:solidFill>
                      <a:latin typeface="Bookman Old Style" panose="02050604050505020204" pitchFamily="18" charset="0"/>
                      <a:ea typeface="宋体" panose="02010600030101010101" pitchFamily="2" charset="-122"/>
                    </a:rPr>
                    <a:t>z</a:t>
                  </a:r>
                  <a:r>
                    <a:rPr lang="en-US" altLang="zh-CN" sz="1600" baseline="-25000" dirty="0">
                      <a:solidFill>
                        <a:srgbClr val="0000CC"/>
                      </a:solidFill>
                      <a:latin typeface="Bookman Old Style" panose="02050604050505020204" pitchFamily="18" charset="0"/>
                      <a:ea typeface="宋体" panose="02010600030101010101" pitchFamily="2" charset="-122"/>
                    </a:rPr>
                    <a:t>2 </a:t>
                  </a:r>
                </a:p>
              </p:txBody>
            </p:sp>
            <p:sp>
              <p:nvSpPr>
                <p:cNvPr id="21521" name="Text Box 25"/>
                <p:cNvSpPr txBox="1"/>
                <p:nvPr/>
              </p:nvSpPr>
              <p:spPr>
                <a:xfrm>
                  <a:off x="246" y="2373"/>
                  <a:ext cx="5002" cy="212"/>
                </a:xfrm>
                <a:prstGeom prst="rect">
                  <a:avLst/>
                </a:prstGeom>
                <a:noFill/>
                <a:ln w="9525">
                  <a:noFill/>
                </a:ln>
              </p:spPr>
              <p:txBody>
                <a:bodyPr>
                  <a:spAutoFit/>
                </a:bodyPr>
                <a:lstStyle/>
                <a:p>
                  <a:pPr algn="just"/>
                  <a:r>
                    <a:rPr lang="zh-CN" altLang="en-US" sz="1600" i="0" dirty="0">
                      <a:solidFill>
                        <a:srgbClr val="0000CC"/>
                      </a:solidFill>
                      <a:latin typeface="宋体" panose="02010600030101010101" pitchFamily="2" charset="-122"/>
                      <a:ea typeface="宋体" panose="02010600030101010101" pitchFamily="2" charset="-122"/>
                    </a:rPr>
                    <a:t>齿顶高           </a:t>
                  </a:r>
                  <a:r>
                    <a:rPr lang="en-US" altLang="zh-CN" sz="1600" dirty="0">
                      <a:solidFill>
                        <a:srgbClr val="0000CC"/>
                      </a:solidFill>
                      <a:latin typeface="Bookman Old Style" panose="02050604050505020204" pitchFamily="18" charset="0"/>
                      <a:ea typeface="宋体" panose="02010600030101010101" pitchFamily="2" charset="-122"/>
                    </a:rPr>
                    <a:t>h</a:t>
                  </a:r>
                  <a:r>
                    <a:rPr lang="en-US" altLang="zh-CN" sz="1600" baseline="-25000" dirty="0">
                      <a:solidFill>
                        <a:srgbClr val="0000CC"/>
                      </a:solidFill>
                      <a:latin typeface="Bookman Old Style" panose="02050604050505020204" pitchFamily="18" charset="0"/>
                      <a:ea typeface="宋体" panose="02010600030101010101" pitchFamily="2" charset="-122"/>
                    </a:rPr>
                    <a:t>a</a:t>
                  </a:r>
                  <a:r>
                    <a:rPr lang="en-US" altLang="zh-CN" sz="1600" dirty="0">
                      <a:solidFill>
                        <a:srgbClr val="0000CC"/>
                      </a:solidFill>
                      <a:latin typeface="Bookman Old Style" panose="02050604050505020204" pitchFamily="18" charset="0"/>
                      <a:ea typeface="宋体" panose="02010600030101010101" pitchFamily="2" charset="-122"/>
                    </a:rPr>
                    <a:t>             h</a:t>
                  </a:r>
                  <a:r>
                    <a:rPr lang="en-US" altLang="zh-CN" sz="1600" baseline="-25000" dirty="0">
                      <a:solidFill>
                        <a:srgbClr val="0000CC"/>
                      </a:solidFill>
                      <a:latin typeface="Bookman Old Style" panose="02050604050505020204" pitchFamily="18" charset="0"/>
                      <a:ea typeface="宋体" panose="02010600030101010101" pitchFamily="2" charset="-122"/>
                    </a:rPr>
                    <a:t>a</a:t>
                  </a:r>
                  <a:r>
                    <a:rPr lang="en-US" altLang="zh-CN" sz="1600" dirty="0">
                      <a:solidFill>
                        <a:srgbClr val="0000CC"/>
                      </a:solidFill>
                      <a:latin typeface="Bookman Old Style" panose="02050604050505020204" pitchFamily="18" charset="0"/>
                      <a:ea typeface="宋体" panose="02010600030101010101" pitchFamily="2" charset="-122"/>
                    </a:rPr>
                    <a:t>= h</a:t>
                  </a:r>
                  <a:r>
                    <a:rPr lang="en-US" altLang="zh-CN" sz="1600" baseline="-25000" dirty="0">
                      <a:solidFill>
                        <a:srgbClr val="0000CC"/>
                      </a:solidFill>
                      <a:latin typeface="Bookman Old Style" panose="02050604050505020204" pitchFamily="18" charset="0"/>
                      <a:ea typeface="宋体" panose="02010600030101010101" pitchFamily="2" charset="-122"/>
                    </a:rPr>
                    <a:t>a</a:t>
                  </a:r>
                  <a:r>
                    <a:rPr lang="en-US" altLang="zh-CN" sz="1600" baseline="30000" dirty="0">
                      <a:solidFill>
                        <a:srgbClr val="0000CC"/>
                      </a:solidFill>
                      <a:latin typeface="Bookman Old Style" panose="02050604050505020204" pitchFamily="18" charset="0"/>
                      <a:ea typeface="宋体" panose="02010600030101010101" pitchFamily="2" charset="-122"/>
                    </a:rPr>
                    <a:t>*</a:t>
                  </a:r>
                  <a:r>
                    <a:rPr lang="en-US" altLang="zh-CN" sz="1600" dirty="0">
                      <a:solidFill>
                        <a:srgbClr val="0000CC"/>
                      </a:solidFill>
                      <a:latin typeface="Bookman Old Style" panose="02050604050505020204" pitchFamily="18" charset="0"/>
                      <a:ea typeface="宋体" panose="02010600030101010101" pitchFamily="2" charset="-122"/>
                    </a:rPr>
                    <a:t> m</a:t>
                  </a:r>
                  <a:r>
                    <a:rPr lang="en-US" altLang="zh-CN" sz="1600" baseline="-25000" dirty="0">
                      <a:solidFill>
                        <a:srgbClr val="0000CC"/>
                      </a:solidFill>
                      <a:latin typeface="Bookman Old Style" panose="02050604050505020204" pitchFamily="18" charset="0"/>
                      <a:ea typeface="宋体" panose="02010600030101010101" pitchFamily="2" charset="-122"/>
                    </a:rPr>
                    <a:t>e        </a:t>
                  </a:r>
                  <a:r>
                    <a:rPr lang="en-US" altLang="zh-CN" sz="1600" dirty="0">
                      <a:solidFill>
                        <a:srgbClr val="0000CC"/>
                      </a:solidFill>
                      <a:latin typeface="Bookman Old Style" panose="02050604050505020204" pitchFamily="18" charset="0"/>
                      <a:ea typeface="宋体" panose="02010600030101010101" pitchFamily="2" charset="-122"/>
                    </a:rPr>
                    <a:t>h</a:t>
                  </a:r>
                  <a:r>
                    <a:rPr lang="en-US" altLang="zh-CN" sz="1600" baseline="-25000" dirty="0">
                      <a:solidFill>
                        <a:srgbClr val="0000CC"/>
                      </a:solidFill>
                      <a:latin typeface="Bookman Old Style" panose="02050604050505020204" pitchFamily="18" charset="0"/>
                      <a:ea typeface="宋体" panose="02010600030101010101" pitchFamily="2" charset="-122"/>
                    </a:rPr>
                    <a:t>a</a:t>
                  </a:r>
                  <a:r>
                    <a:rPr lang="en-US" altLang="zh-CN" sz="1600" baseline="30000" dirty="0">
                      <a:solidFill>
                        <a:srgbClr val="0000CC"/>
                      </a:solidFill>
                      <a:latin typeface="Bookman Old Style" panose="02050604050505020204" pitchFamily="18" charset="0"/>
                      <a:ea typeface="宋体" panose="02010600030101010101" pitchFamily="2" charset="-122"/>
                    </a:rPr>
                    <a:t>*</a:t>
                  </a:r>
                  <a:r>
                    <a:rPr lang="en-US" altLang="zh-CN" sz="1600" dirty="0">
                      <a:solidFill>
                        <a:srgbClr val="0000CC"/>
                      </a:solidFill>
                      <a:latin typeface="Bookman Old Style" panose="02050604050505020204" pitchFamily="18" charset="0"/>
                      <a:ea typeface="宋体" panose="02010600030101010101" pitchFamily="2" charset="-122"/>
                    </a:rPr>
                    <a:t> =1</a:t>
                  </a:r>
                </a:p>
              </p:txBody>
            </p:sp>
            <p:sp>
              <p:nvSpPr>
                <p:cNvPr id="21522" name="Text Box 26"/>
                <p:cNvSpPr txBox="1"/>
                <p:nvPr/>
              </p:nvSpPr>
              <p:spPr>
                <a:xfrm>
                  <a:off x="246" y="3496"/>
                  <a:ext cx="4857" cy="212"/>
                </a:xfrm>
                <a:prstGeom prst="rect">
                  <a:avLst/>
                </a:prstGeom>
                <a:noFill/>
                <a:ln w="9525">
                  <a:noFill/>
                </a:ln>
              </p:spPr>
              <p:txBody>
                <a:bodyPr>
                  <a:spAutoFit/>
                </a:bodyPr>
                <a:lstStyle/>
                <a:p>
                  <a:pPr algn="just"/>
                  <a:r>
                    <a:rPr lang="zh-CN" altLang="en-US" sz="1600" i="0" dirty="0">
                      <a:solidFill>
                        <a:srgbClr val="0000CC"/>
                      </a:solidFill>
                      <a:latin typeface="宋体" panose="02010600030101010101" pitchFamily="2" charset="-122"/>
                      <a:ea typeface="宋体" panose="02010600030101010101" pitchFamily="2" charset="-122"/>
                    </a:rPr>
                    <a:t>齿顶圆直径     </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a1  </a:t>
                  </a:r>
                  <a:r>
                    <a:rPr lang="zh-CN" altLang="en-US" sz="1600" dirty="0">
                      <a:solidFill>
                        <a:srgbClr val="0000CC"/>
                      </a:solidFill>
                      <a:latin typeface="Bookman Old Style" panose="02050604050505020204" pitchFamily="18" charset="0"/>
                      <a:ea typeface="宋体" panose="02010600030101010101" pitchFamily="2" charset="-122"/>
                    </a:rPr>
                    <a:t>、</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a2           </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a1</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1</a:t>
                  </a:r>
                  <a:r>
                    <a:rPr lang="en-US" altLang="zh-CN" sz="1600" dirty="0">
                      <a:solidFill>
                        <a:srgbClr val="0000CC"/>
                      </a:solidFill>
                      <a:latin typeface="Bookman Old Style" panose="02050604050505020204" pitchFamily="18" charset="0"/>
                      <a:ea typeface="宋体" panose="02010600030101010101" pitchFamily="2" charset="-122"/>
                    </a:rPr>
                    <a:t>+2m</a:t>
                  </a:r>
                  <a:r>
                    <a:rPr lang="en-US" altLang="zh-CN" sz="1600" baseline="-25000" dirty="0">
                      <a:solidFill>
                        <a:srgbClr val="0000CC"/>
                      </a:solidFill>
                      <a:latin typeface="Bookman Old Style" panose="02050604050505020204" pitchFamily="18" charset="0"/>
                      <a:ea typeface="宋体" panose="02010600030101010101" pitchFamily="2" charset="-122"/>
                    </a:rPr>
                    <a:t>e</a:t>
                  </a:r>
                  <a:r>
                    <a:rPr lang="en-US" altLang="zh-CN" sz="1600" dirty="0">
                      <a:solidFill>
                        <a:srgbClr val="0000CC"/>
                      </a:solidFill>
                      <a:latin typeface="Bookman Old Style" panose="02050604050505020204" pitchFamily="18" charset="0"/>
                      <a:ea typeface="宋体" panose="02010600030101010101" pitchFamily="2" charset="-122"/>
                    </a:rPr>
                    <a:t>cosδ</a:t>
                  </a:r>
                  <a:r>
                    <a:rPr lang="en-US" altLang="zh-CN" sz="1600" baseline="-25000" dirty="0">
                      <a:solidFill>
                        <a:srgbClr val="0000CC"/>
                      </a:solidFill>
                      <a:latin typeface="Bookman Old Style" panose="02050604050505020204" pitchFamily="18" charset="0"/>
                      <a:ea typeface="宋体" panose="02010600030101010101" pitchFamily="2" charset="-122"/>
                    </a:rPr>
                    <a:t>1 , </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a2</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2</a:t>
                  </a:r>
                  <a:r>
                    <a:rPr lang="en-US" altLang="zh-CN" sz="1600" dirty="0">
                      <a:solidFill>
                        <a:srgbClr val="0000CC"/>
                      </a:solidFill>
                      <a:latin typeface="Bookman Old Style" panose="02050604050505020204" pitchFamily="18" charset="0"/>
                      <a:ea typeface="宋体" panose="02010600030101010101" pitchFamily="2" charset="-122"/>
                    </a:rPr>
                    <a:t>+2m</a:t>
                  </a:r>
                  <a:r>
                    <a:rPr lang="en-US" altLang="zh-CN" sz="1600" baseline="-25000" dirty="0">
                      <a:solidFill>
                        <a:srgbClr val="0000CC"/>
                      </a:solidFill>
                      <a:latin typeface="Bookman Old Style" panose="02050604050505020204" pitchFamily="18" charset="0"/>
                      <a:ea typeface="宋体" panose="02010600030101010101" pitchFamily="2" charset="-122"/>
                    </a:rPr>
                    <a:t>e</a:t>
                  </a:r>
                  <a:r>
                    <a:rPr lang="en-US" altLang="zh-CN" sz="1600" dirty="0">
                      <a:solidFill>
                        <a:srgbClr val="0000CC"/>
                      </a:solidFill>
                      <a:latin typeface="Bookman Old Style" panose="02050604050505020204" pitchFamily="18" charset="0"/>
                      <a:ea typeface="宋体" panose="02010600030101010101" pitchFamily="2" charset="-122"/>
                    </a:rPr>
                    <a:t>cosδ</a:t>
                  </a:r>
                  <a:r>
                    <a:rPr lang="en-US" altLang="zh-CN" sz="1600" baseline="-25000" dirty="0">
                      <a:solidFill>
                        <a:srgbClr val="0000CC"/>
                      </a:solidFill>
                      <a:latin typeface="Bookman Old Style" panose="02050604050505020204" pitchFamily="18" charset="0"/>
                      <a:ea typeface="宋体" panose="02010600030101010101" pitchFamily="2" charset="-122"/>
                    </a:rPr>
                    <a:t>2 </a:t>
                  </a:r>
                </a:p>
              </p:txBody>
            </p:sp>
            <p:sp>
              <p:nvSpPr>
                <p:cNvPr id="21523" name="Text Box 27"/>
                <p:cNvSpPr txBox="1"/>
                <p:nvPr/>
              </p:nvSpPr>
              <p:spPr>
                <a:xfrm>
                  <a:off x="246" y="1786"/>
                  <a:ext cx="4948" cy="231"/>
                </a:xfrm>
                <a:prstGeom prst="rect">
                  <a:avLst/>
                </a:prstGeom>
                <a:noFill/>
                <a:ln w="9525">
                  <a:noFill/>
                </a:ln>
              </p:spPr>
              <p:txBody>
                <a:bodyPr>
                  <a:spAutoFit/>
                </a:bodyPr>
                <a:lstStyle/>
                <a:p>
                  <a:pPr algn="just"/>
                  <a:r>
                    <a:rPr lang="zh-CN" altLang="en-US" sz="1600" i="0" dirty="0">
                      <a:solidFill>
                        <a:srgbClr val="0000CC"/>
                      </a:solidFill>
                      <a:latin typeface="宋体" panose="02010600030101010101" pitchFamily="2" charset="-122"/>
                      <a:ea typeface="宋体" panose="02010600030101010101" pitchFamily="2" charset="-122"/>
                    </a:rPr>
                    <a:t>分度圆锥角     </a:t>
                  </a:r>
                  <a:r>
                    <a:rPr lang="en-US" altLang="zh-CN" sz="1600" dirty="0">
                      <a:solidFill>
                        <a:srgbClr val="0000CC"/>
                      </a:solidFill>
                      <a:latin typeface="Bookman Old Style" panose="02050604050505020204" pitchFamily="18" charset="0"/>
                      <a:ea typeface="宋体" panose="02010600030101010101" pitchFamily="2" charset="-122"/>
                    </a:rPr>
                    <a:t>δ</a:t>
                  </a:r>
                  <a:r>
                    <a:rPr lang="en-US" altLang="zh-CN" sz="1600" baseline="-25000" dirty="0">
                      <a:solidFill>
                        <a:srgbClr val="0000CC"/>
                      </a:solidFill>
                      <a:latin typeface="Bookman Old Style" panose="02050604050505020204" pitchFamily="18" charset="0"/>
                      <a:ea typeface="宋体" panose="02010600030101010101" pitchFamily="2" charset="-122"/>
                    </a:rPr>
                    <a:t>1 </a:t>
                  </a:r>
                  <a:r>
                    <a:rPr lang="zh-CN" altLang="en-US" sz="1800" dirty="0">
                      <a:solidFill>
                        <a:srgbClr val="0000CC"/>
                      </a:solidFill>
                      <a:latin typeface="Arial" panose="020B0604020202020204" pitchFamily="34" charset="0"/>
                      <a:ea typeface="宋体" panose="02010600030101010101" pitchFamily="2" charset="-122"/>
                    </a:rPr>
                    <a:t>、</a:t>
                  </a:r>
                  <a:r>
                    <a:rPr lang="zh-CN" altLang="en-US" sz="1800" b="0" i="0" dirty="0">
                      <a:latin typeface="Arial" panose="020B0604020202020204" pitchFamily="34" charset="0"/>
                      <a:ea typeface="宋体" panose="02010600030101010101" pitchFamily="2" charset="-122"/>
                    </a:rPr>
                    <a:t> </a:t>
                  </a:r>
                  <a:r>
                    <a:rPr lang="en-US" altLang="zh-CN" sz="1600" dirty="0">
                      <a:solidFill>
                        <a:srgbClr val="0000CC"/>
                      </a:solidFill>
                      <a:latin typeface="Bookman Old Style" panose="02050604050505020204" pitchFamily="18" charset="0"/>
                      <a:ea typeface="宋体" panose="02010600030101010101" pitchFamily="2" charset="-122"/>
                    </a:rPr>
                    <a:t>δ</a:t>
                  </a:r>
                  <a:r>
                    <a:rPr lang="en-US" altLang="zh-CN" sz="1600" baseline="-25000" dirty="0">
                      <a:solidFill>
                        <a:srgbClr val="0000CC"/>
                      </a:solidFill>
                      <a:latin typeface="Bookman Old Style" panose="02050604050505020204" pitchFamily="18" charset="0"/>
                      <a:ea typeface="宋体" panose="02010600030101010101" pitchFamily="2" charset="-122"/>
                    </a:rPr>
                    <a:t>2          </a:t>
                  </a:r>
                  <a:r>
                    <a:rPr lang="en-US" altLang="zh-CN" sz="1600" dirty="0">
                      <a:solidFill>
                        <a:srgbClr val="0000CC"/>
                      </a:solidFill>
                      <a:latin typeface="Bookman Old Style" panose="02050604050505020204" pitchFamily="18" charset="0"/>
                      <a:ea typeface="宋体" panose="02010600030101010101" pitchFamily="2" charset="-122"/>
                    </a:rPr>
                    <a:t>δ</a:t>
                  </a:r>
                  <a:r>
                    <a:rPr lang="en-US" altLang="zh-CN" sz="1600" baseline="-25000" dirty="0">
                      <a:solidFill>
                        <a:srgbClr val="0000CC"/>
                      </a:solidFill>
                      <a:latin typeface="Bookman Old Style" panose="02050604050505020204" pitchFamily="18" charset="0"/>
                      <a:ea typeface="宋体" panose="02010600030101010101" pitchFamily="2" charset="-122"/>
                    </a:rPr>
                    <a:t>2 </a:t>
                  </a:r>
                  <a:r>
                    <a:rPr lang="en-US" altLang="zh-CN" sz="1600" dirty="0">
                      <a:solidFill>
                        <a:srgbClr val="0000CC"/>
                      </a:solidFill>
                      <a:latin typeface="Bookman Old Style" panose="02050604050505020204" pitchFamily="18" charset="0"/>
                      <a:ea typeface="宋体" panose="02010600030101010101" pitchFamily="2" charset="-122"/>
                    </a:rPr>
                    <a:t>=arctg z</a:t>
                  </a:r>
                  <a:r>
                    <a:rPr lang="en-US" altLang="zh-CN" sz="1600" baseline="-25000" dirty="0">
                      <a:solidFill>
                        <a:srgbClr val="0000CC"/>
                      </a:solidFill>
                      <a:latin typeface="Bookman Old Style" panose="02050604050505020204" pitchFamily="18" charset="0"/>
                      <a:ea typeface="宋体" panose="02010600030101010101" pitchFamily="2" charset="-122"/>
                    </a:rPr>
                    <a:t>2</a:t>
                  </a:r>
                  <a:r>
                    <a:rPr lang="en-US" altLang="zh-CN" sz="1600" dirty="0">
                      <a:solidFill>
                        <a:srgbClr val="0000CC"/>
                      </a:solidFill>
                      <a:latin typeface="Bookman Old Style" panose="02050604050505020204" pitchFamily="18" charset="0"/>
                      <a:ea typeface="宋体" panose="02010600030101010101" pitchFamily="2" charset="-122"/>
                    </a:rPr>
                    <a:t>/z</a:t>
                  </a:r>
                  <a:r>
                    <a:rPr lang="en-US" altLang="zh-CN" sz="1600" baseline="-25000" dirty="0">
                      <a:solidFill>
                        <a:srgbClr val="0000CC"/>
                      </a:solidFill>
                      <a:latin typeface="Bookman Old Style" panose="02050604050505020204" pitchFamily="18" charset="0"/>
                      <a:ea typeface="宋体" panose="02010600030101010101" pitchFamily="2" charset="-122"/>
                    </a:rPr>
                    <a:t>1 , </a:t>
                  </a:r>
                  <a:r>
                    <a:rPr lang="en-US" altLang="zh-CN" sz="1600" dirty="0">
                      <a:solidFill>
                        <a:srgbClr val="0000CC"/>
                      </a:solidFill>
                      <a:latin typeface="Bookman Old Style" panose="02050604050505020204" pitchFamily="18" charset="0"/>
                      <a:ea typeface="宋体" panose="02010600030101010101" pitchFamily="2" charset="-122"/>
                    </a:rPr>
                    <a:t>δ</a:t>
                  </a:r>
                  <a:r>
                    <a:rPr lang="en-US" altLang="zh-CN" sz="1600" baseline="-25000" dirty="0">
                      <a:solidFill>
                        <a:srgbClr val="0000CC"/>
                      </a:solidFill>
                      <a:latin typeface="Bookman Old Style" panose="02050604050505020204" pitchFamily="18" charset="0"/>
                      <a:ea typeface="宋体" panose="02010600030101010101" pitchFamily="2" charset="-122"/>
                    </a:rPr>
                    <a:t>1</a:t>
                  </a:r>
                  <a:r>
                    <a:rPr lang="en-US" altLang="zh-CN" sz="1600" dirty="0">
                      <a:solidFill>
                        <a:srgbClr val="0000CC"/>
                      </a:solidFill>
                      <a:latin typeface="Bookman Old Style" panose="02050604050505020204" pitchFamily="18" charset="0"/>
                      <a:ea typeface="宋体" panose="02010600030101010101" pitchFamily="2" charset="-122"/>
                    </a:rPr>
                    <a:t>=90°- δ</a:t>
                  </a:r>
                  <a:r>
                    <a:rPr lang="en-US" altLang="zh-CN" sz="1600" baseline="-25000" dirty="0">
                      <a:solidFill>
                        <a:srgbClr val="0000CC"/>
                      </a:solidFill>
                      <a:latin typeface="Bookman Old Style" panose="02050604050505020204" pitchFamily="18" charset="0"/>
                      <a:ea typeface="宋体" panose="02010600030101010101" pitchFamily="2" charset="-122"/>
                    </a:rPr>
                    <a:t>2 </a:t>
                  </a:r>
                </a:p>
              </p:txBody>
            </p:sp>
            <p:sp>
              <p:nvSpPr>
                <p:cNvPr id="21524" name="Text Box 28"/>
                <p:cNvSpPr txBox="1"/>
                <p:nvPr/>
              </p:nvSpPr>
              <p:spPr>
                <a:xfrm>
                  <a:off x="246" y="3197"/>
                  <a:ext cx="5002" cy="212"/>
                </a:xfrm>
                <a:prstGeom prst="rect">
                  <a:avLst/>
                </a:prstGeom>
                <a:noFill/>
                <a:ln w="9525">
                  <a:noFill/>
                </a:ln>
              </p:spPr>
              <p:txBody>
                <a:bodyPr>
                  <a:spAutoFit/>
                </a:bodyPr>
                <a:lstStyle/>
                <a:p>
                  <a:pPr algn="just"/>
                  <a:r>
                    <a:rPr lang="zh-CN" altLang="en-US" sz="1600" i="0" dirty="0">
                      <a:solidFill>
                        <a:srgbClr val="0000CC"/>
                      </a:solidFill>
                      <a:latin typeface="宋体" panose="02010600030101010101" pitchFamily="2" charset="-122"/>
                      <a:ea typeface="宋体" panose="02010600030101010101" pitchFamily="2" charset="-122"/>
                    </a:rPr>
                    <a:t>顶隙             </a:t>
                  </a:r>
                  <a:r>
                    <a:rPr lang="en-US" altLang="zh-CN" sz="1600" dirty="0">
                      <a:solidFill>
                        <a:srgbClr val="0000CC"/>
                      </a:solidFill>
                      <a:latin typeface="Bookman Old Style" panose="02050604050505020204" pitchFamily="18" charset="0"/>
                      <a:ea typeface="宋体" panose="02010600030101010101" pitchFamily="2" charset="-122"/>
                    </a:rPr>
                    <a:t>c                c=0.2m</a:t>
                  </a:r>
                  <a:r>
                    <a:rPr lang="en-US" altLang="zh-CN" sz="1600" baseline="-25000" dirty="0">
                      <a:solidFill>
                        <a:srgbClr val="0000CC"/>
                      </a:solidFill>
                      <a:latin typeface="Bookman Old Style" panose="02050604050505020204" pitchFamily="18" charset="0"/>
                      <a:ea typeface="宋体" panose="02010600030101010101" pitchFamily="2" charset="-122"/>
                    </a:rPr>
                    <a:t>e</a:t>
                  </a:r>
                </a:p>
              </p:txBody>
            </p:sp>
            <p:sp>
              <p:nvSpPr>
                <p:cNvPr id="21525" name="Text Box 29"/>
                <p:cNvSpPr txBox="1"/>
                <p:nvPr/>
              </p:nvSpPr>
              <p:spPr>
                <a:xfrm>
                  <a:off x="246" y="3784"/>
                  <a:ext cx="4902" cy="231"/>
                </a:xfrm>
                <a:prstGeom prst="rect">
                  <a:avLst/>
                </a:prstGeom>
                <a:noFill/>
                <a:ln w="9525">
                  <a:noFill/>
                </a:ln>
              </p:spPr>
              <p:txBody>
                <a:bodyPr>
                  <a:spAutoFit/>
                </a:bodyPr>
                <a:lstStyle/>
                <a:p>
                  <a:pPr algn="just"/>
                  <a:r>
                    <a:rPr lang="zh-CN" altLang="en-US" sz="1600" i="0" dirty="0">
                      <a:solidFill>
                        <a:srgbClr val="0000CC"/>
                      </a:solidFill>
                      <a:latin typeface="宋体" panose="02010600030101010101" pitchFamily="2" charset="-122"/>
                      <a:ea typeface="宋体" panose="02010600030101010101" pitchFamily="2" charset="-122"/>
                    </a:rPr>
                    <a:t>齿根圆直径     </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f1 </a:t>
                  </a:r>
                  <a:r>
                    <a:rPr lang="zh-CN" altLang="en-US" sz="1800" dirty="0">
                      <a:solidFill>
                        <a:srgbClr val="0000CC"/>
                      </a:solidFill>
                      <a:latin typeface="Arial" panose="020B0604020202020204" pitchFamily="34" charset="0"/>
                      <a:ea typeface="宋体" panose="02010600030101010101" pitchFamily="2" charset="-122"/>
                    </a:rPr>
                    <a:t>、</a:t>
                  </a:r>
                  <a:r>
                    <a:rPr lang="zh-CN" altLang="en-US" sz="1800" b="0" i="0" dirty="0">
                      <a:latin typeface="Arial" panose="020B0604020202020204" pitchFamily="34" charset="0"/>
                      <a:ea typeface="宋体" panose="02010600030101010101" pitchFamily="2" charset="-122"/>
                    </a:rPr>
                    <a:t> </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f2              </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f1</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1</a:t>
                  </a:r>
                  <a:r>
                    <a:rPr lang="en-US" altLang="zh-CN" sz="1600" dirty="0">
                      <a:solidFill>
                        <a:srgbClr val="0000CC"/>
                      </a:solidFill>
                      <a:latin typeface="Bookman Old Style" panose="02050604050505020204" pitchFamily="18" charset="0"/>
                      <a:ea typeface="宋体" panose="02010600030101010101" pitchFamily="2" charset="-122"/>
                    </a:rPr>
                    <a:t>-2.4m</a:t>
                  </a:r>
                  <a:r>
                    <a:rPr lang="en-US" altLang="zh-CN" sz="1600" baseline="-25000" dirty="0">
                      <a:solidFill>
                        <a:srgbClr val="0000CC"/>
                      </a:solidFill>
                      <a:latin typeface="Bookman Old Style" panose="02050604050505020204" pitchFamily="18" charset="0"/>
                      <a:ea typeface="宋体" panose="02010600030101010101" pitchFamily="2" charset="-122"/>
                    </a:rPr>
                    <a:t>e</a:t>
                  </a:r>
                  <a:r>
                    <a:rPr lang="en-US" altLang="zh-CN" sz="1600" dirty="0">
                      <a:solidFill>
                        <a:srgbClr val="0000CC"/>
                      </a:solidFill>
                      <a:latin typeface="Bookman Old Style" panose="02050604050505020204" pitchFamily="18" charset="0"/>
                      <a:ea typeface="宋体" panose="02010600030101010101" pitchFamily="2" charset="-122"/>
                    </a:rPr>
                    <a:t>cosδ</a:t>
                  </a:r>
                  <a:r>
                    <a:rPr lang="en-US" altLang="zh-CN" sz="1600" baseline="-25000" dirty="0">
                      <a:solidFill>
                        <a:srgbClr val="0000CC"/>
                      </a:solidFill>
                      <a:latin typeface="Bookman Old Style" panose="02050604050505020204" pitchFamily="18" charset="0"/>
                      <a:ea typeface="宋体" panose="02010600030101010101" pitchFamily="2" charset="-122"/>
                    </a:rPr>
                    <a:t>1 , </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f2</a:t>
                  </a:r>
                  <a:r>
                    <a:rPr lang="en-US" altLang="zh-CN" sz="1600" dirty="0">
                      <a:solidFill>
                        <a:srgbClr val="0000CC"/>
                      </a:solidFill>
                      <a:latin typeface="Bookman Old Style" panose="02050604050505020204" pitchFamily="18" charset="0"/>
                      <a:ea typeface="宋体" panose="02010600030101010101" pitchFamily="2" charset="-122"/>
                    </a:rPr>
                    <a:t>=d</a:t>
                  </a:r>
                  <a:r>
                    <a:rPr lang="en-US" altLang="zh-CN" sz="1600" baseline="-25000" dirty="0">
                      <a:solidFill>
                        <a:srgbClr val="0000CC"/>
                      </a:solidFill>
                      <a:latin typeface="Bookman Old Style" panose="02050604050505020204" pitchFamily="18" charset="0"/>
                      <a:ea typeface="宋体" panose="02010600030101010101" pitchFamily="2" charset="-122"/>
                    </a:rPr>
                    <a:t>2</a:t>
                  </a:r>
                  <a:r>
                    <a:rPr lang="en-US" altLang="zh-CN" sz="1600" dirty="0">
                      <a:solidFill>
                        <a:srgbClr val="0000CC"/>
                      </a:solidFill>
                      <a:latin typeface="Bookman Old Style" panose="02050604050505020204" pitchFamily="18" charset="0"/>
                      <a:ea typeface="宋体" panose="02010600030101010101" pitchFamily="2" charset="-122"/>
                    </a:rPr>
                    <a:t>-2.4m</a:t>
                  </a:r>
                  <a:r>
                    <a:rPr lang="en-US" altLang="zh-CN" sz="1600" baseline="-25000" dirty="0">
                      <a:solidFill>
                        <a:srgbClr val="0000CC"/>
                      </a:solidFill>
                      <a:latin typeface="Bookman Old Style" panose="02050604050505020204" pitchFamily="18" charset="0"/>
                      <a:ea typeface="宋体" panose="02010600030101010101" pitchFamily="2" charset="-122"/>
                    </a:rPr>
                    <a:t>e</a:t>
                  </a:r>
                  <a:r>
                    <a:rPr lang="en-US" altLang="zh-CN" sz="1600" dirty="0">
                      <a:solidFill>
                        <a:srgbClr val="0000CC"/>
                      </a:solidFill>
                      <a:latin typeface="Bookman Old Style" panose="02050604050505020204" pitchFamily="18" charset="0"/>
                      <a:ea typeface="宋体" panose="02010600030101010101" pitchFamily="2" charset="-122"/>
                    </a:rPr>
                    <a:t>cosδ</a:t>
                  </a:r>
                  <a:r>
                    <a:rPr lang="en-US" altLang="zh-CN" sz="1600" baseline="-25000" dirty="0">
                      <a:solidFill>
                        <a:srgbClr val="0000CC"/>
                      </a:solidFill>
                      <a:latin typeface="Bookman Old Style" panose="02050604050505020204" pitchFamily="18" charset="0"/>
                      <a:ea typeface="宋体" panose="02010600030101010101" pitchFamily="2" charset="-122"/>
                    </a:rPr>
                    <a:t>2 </a:t>
                  </a:r>
                </a:p>
              </p:txBody>
            </p:sp>
            <p:sp>
              <p:nvSpPr>
                <p:cNvPr id="21526" name="Text Box 30"/>
                <p:cNvSpPr txBox="1"/>
                <p:nvPr/>
              </p:nvSpPr>
              <p:spPr>
                <a:xfrm>
                  <a:off x="246" y="2661"/>
                  <a:ext cx="5002" cy="212"/>
                </a:xfrm>
                <a:prstGeom prst="rect">
                  <a:avLst/>
                </a:prstGeom>
                <a:noFill/>
                <a:ln w="9525">
                  <a:noFill/>
                </a:ln>
              </p:spPr>
              <p:txBody>
                <a:bodyPr>
                  <a:spAutoFit/>
                </a:bodyPr>
                <a:lstStyle/>
                <a:p>
                  <a:pPr algn="just"/>
                  <a:r>
                    <a:rPr lang="zh-CN" altLang="en-US" sz="1600" i="0" dirty="0">
                      <a:solidFill>
                        <a:srgbClr val="0000CC"/>
                      </a:solidFill>
                      <a:latin typeface="宋体" panose="02010600030101010101" pitchFamily="2" charset="-122"/>
                      <a:ea typeface="宋体" panose="02010600030101010101" pitchFamily="2" charset="-122"/>
                    </a:rPr>
                    <a:t>齿根高           </a:t>
                  </a:r>
                  <a:r>
                    <a:rPr lang="en-US" altLang="zh-CN" sz="1600" dirty="0">
                      <a:solidFill>
                        <a:srgbClr val="0000CC"/>
                      </a:solidFill>
                      <a:latin typeface="Bookman Old Style" panose="02050604050505020204" pitchFamily="18" charset="0"/>
                      <a:ea typeface="宋体" panose="02010600030101010101" pitchFamily="2" charset="-122"/>
                    </a:rPr>
                    <a:t>h</a:t>
                  </a:r>
                  <a:r>
                    <a:rPr lang="en-US" altLang="zh-CN" sz="1600" baseline="-25000" dirty="0">
                      <a:solidFill>
                        <a:srgbClr val="0000CC"/>
                      </a:solidFill>
                      <a:latin typeface="Bookman Old Style" panose="02050604050505020204" pitchFamily="18" charset="0"/>
                      <a:ea typeface="宋体" panose="02010600030101010101" pitchFamily="2" charset="-122"/>
                    </a:rPr>
                    <a:t>f</a:t>
                  </a:r>
                  <a:r>
                    <a:rPr lang="en-US" altLang="zh-CN" sz="1600" dirty="0">
                      <a:solidFill>
                        <a:srgbClr val="0000CC"/>
                      </a:solidFill>
                      <a:latin typeface="Bookman Old Style" panose="02050604050505020204" pitchFamily="18" charset="0"/>
                      <a:ea typeface="宋体" panose="02010600030101010101" pitchFamily="2" charset="-122"/>
                    </a:rPr>
                    <a:t>    </a:t>
                  </a:r>
                  <a:r>
                    <a:rPr lang="en-US" altLang="zh-CN" sz="1600" baseline="-25000" dirty="0">
                      <a:solidFill>
                        <a:srgbClr val="0000CC"/>
                      </a:solidFill>
                      <a:latin typeface="Bookman Old Style" panose="02050604050505020204" pitchFamily="18" charset="0"/>
                      <a:ea typeface="宋体" panose="02010600030101010101" pitchFamily="2" charset="-122"/>
                    </a:rPr>
                    <a:t>            </a:t>
                  </a:r>
                  <a:r>
                    <a:rPr lang="en-US" altLang="zh-CN" sz="1600" dirty="0">
                      <a:solidFill>
                        <a:srgbClr val="0000CC"/>
                      </a:solidFill>
                      <a:latin typeface="Bookman Old Style" panose="02050604050505020204" pitchFamily="18" charset="0"/>
                      <a:ea typeface="宋体" panose="02010600030101010101" pitchFamily="2" charset="-122"/>
                    </a:rPr>
                    <a:t>h</a:t>
                  </a:r>
                  <a:r>
                    <a:rPr lang="en-US" altLang="zh-CN" sz="1600" baseline="-25000" dirty="0">
                      <a:solidFill>
                        <a:srgbClr val="0000CC"/>
                      </a:solidFill>
                      <a:latin typeface="Bookman Old Style" panose="02050604050505020204" pitchFamily="18" charset="0"/>
                      <a:ea typeface="宋体" panose="02010600030101010101" pitchFamily="2" charset="-122"/>
                    </a:rPr>
                    <a:t>f</a:t>
                  </a:r>
                  <a:r>
                    <a:rPr lang="en-US" altLang="zh-CN" sz="1600" dirty="0">
                      <a:solidFill>
                        <a:srgbClr val="0000CC"/>
                      </a:solidFill>
                      <a:latin typeface="Bookman Old Style" panose="02050604050505020204" pitchFamily="18" charset="0"/>
                      <a:ea typeface="宋体" panose="02010600030101010101" pitchFamily="2" charset="-122"/>
                    </a:rPr>
                    <a:t>=(h</a:t>
                  </a:r>
                  <a:r>
                    <a:rPr lang="en-US" altLang="zh-CN" sz="1600" baseline="-25000" dirty="0">
                      <a:solidFill>
                        <a:srgbClr val="0000CC"/>
                      </a:solidFill>
                      <a:latin typeface="Bookman Old Style" panose="02050604050505020204" pitchFamily="18" charset="0"/>
                      <a:ea typeface="宋体" panose="02010600030101010101" pitchFamily="2" charset="-122"/>
                    </a:rPr>
                    <a:t>a</a:t>
                  </a:r>
                  <a:r>
                    <a:rPr lang="en-US" altLang="zh-CN" sz="1600" baseline="30000" dirty="0">
                      <a:solidFill>
                        <a:srgbClr val="0000CC"/>
                      </a:solidFill>
                      <a:latin typeface="Bookman Old Style" panose="02050604050505020204" pitchFamily="18" charset="0"/>
                      <a:ea typeface="宋体" panose="02010600030101010101" pitchFamily="2" charset="-122"/>
                    </a:rPr>
                    <a:t>*</a:t>
                  </a:r>
                  <a:r>
                    <a:rPr lang="en-US" altLang="zh-CN" sz="1600" dirty="0">
                      <a:solidFill>
                        <a:srgbClr val="0000CC"/>
                      </a:solidFill>
                      <a:latin typeface="Bookman Old Style" panose="02050604050505020204" pitchFamily="18" charset="0"/>
                      <a:ea typeface="宋体" panose="02010600030101010101" pitchFamily="2" charset="-122"/>
                    </a:rPr>
                    <a:t> + c</a:t>
                  </a:r>
                  <a:r>
                    <a:rPr lang="en-US" altLang="zh-CN" sz="1600" baseline="30000" dirty="0">
                      <a:solidFill>
                        <a:srgbClr val="0000CC"/>
                      </a:solidFill>
                      <a:latin typeface="Bookman Old Style" panose="02050604050505020204" pitchFamily="18" charset="0"/>
                      <a:ea typeface="宋体" panose="02010600030101010101" pitchFamily="2" charset="-122"/>
                    </a:rPr>
                    <a:t>*</a:t>
                  </a:r>
                  <a:r>
                    <a:rPr lang="en-US" altLang="zh-CN" sz="1600" dirty="0">
                      <a:solidFill>
                        <a:srgbClr val="0000CC"/>
                      </a:solidFill>
                      <a:latin typeface="Bookman Old Style" panose="02050604050505020204" pitchFamily="18" charset="0"/>
                      <a:ea typeface="宋体" panose="02010600030101010101" pitchFamily="2" charset="-122"/>
                    </a:rPr>
                    <a:t>)m</a:t>
                  </a:r>
                  <a:r>
                    <a:rPr lang="en-US" altLang="zh-CN" sz="1600" baseline="-25000" dirty="0">
                      <a:solidFill>
                        <a:srgbClr val="0000CC"/>
                      </a:solidFill>
                      <a:latin typeface="Bookman Old Style" panose="02050604050505020204" pitchFamily="18" charset="0"/>
                      <a:ea typeface="宋体" panose="02010600030101010101" pitchFamily="2" charset="-122"/>
                    </a:rPr>
                    <a:t>e </a:t>
                  </a:r>
                  <a:r>
                    <a:rPr lang="en-US" altLang="zh-CN" sz="1600" dirty="0">
                      <a:solidFill>
                        <a:srgbClr val="0000CC"/>
                      </a:solidFill>
                      <a:latin typeface="Bookman Old Style" panose="02050604050505020204" pitchFamily="18" charset="0"/>
                      <a:ea typeface="宋体" panose="02010600030101010101" pitchFamily="2" charset="-122"/>
                    </a:rPr>
                    <a:t>=1.2</a:t>
                  </a:r>
                  <a:r>
                    <a:rPr lang="en-US" altLang="zh-CN" sz="1600" baseline="-25000" dirty="0">
                      <a:solidFill>
                        <a:srgbClr val="0000CC"/>
                      </a:solidFill>
                      <a:latin typeface="Bookman Old Style" panose="02050604050505020204" pitchFamily="18" charset="0"/>
                      <a:ea typeface="宋体" panose="02010600030101010101" pitchFamily="2" charset="-122"/>
                    </a:rPr>
                    <a:t> </a:t>
                  </a:r>
                  <a:r>
                    <a:rPr lang="en-US" altLang="zh-CN" sz="1600" dirty="0">
                      <a:solidFill>
                        <a:srgbClr val="0000CC"/>
                      </a:solidFill>
                      <a:latin typeface="Bookman Old Style" panose="02050604050505020204" pitchFamily="18" charset="0"/>
                      <a:ea typeface="宋体" panose="02010600030101010101" pitchFamily="2" charset="-122"/>
                    </a:rPr>
                    <a:t>m</a:t>
                  </a:r>
                  <a:r>
                    <a:rPr lang="en-US" altLang="zh-CN" sz="1600" baseline="-25000" dirty="0">
                      <a:solidFill>
                        <a:srgbClr val="0000CC"/>
                      </a:solidFill>
                      <a:latin typeface="Bookman Old Style" panose="02050604050505020204" pitchFamily="18" charset="0"/>
                      <a:ea typeface="宋体" panose="02010600030101010101" pitchFamily="2" charset="-122"/>
                    </a:rPr>
                    <a:t>e   </a:t>
                  </a:r>
                  <a:r>
                    <a:rPr lang="en-US" altLang="zh-CN" sz="1600" dirty="0">
                      <a:solidFill>
                        <a:srgbClr val="0000CC"/>
                      </a:solidFill>
                      <a:latin typeface="Bookman Old Style" panose="02050604050505020204" pitchFamily="18" charset="0"/>
                      <a:ea typeface="宋体" panose="02010600030101010101" pitchFamily="2" charset="-122"/>
                    </a:rPr>
                    <a:t>c</a:t>
                  </a:r>
                  <a:r>
                    <a:rPr lang="en-US" altLang="zh-CN" sz="1600" baseline="30000" dirty="0">
                      <a:solidFill>
                        <a:srgbClr val="0000CC"/>
                      </a:solidFill>
                      <a:latin typeface="Bookman Old Style" panose="02050604050505020204" pitchFamily="18" charset="0"/>
                      <a:ea typeface="宋体" panose="02010600030101010101" pitchFamily="2" charset="-122"/>
                    </a:rPr>
                    <a:t>*</a:t>
                  </a:r>
                  <a:r>
                    <a:rPr lang="en-US" altLang="zh-CN" sz="1600" baseline="-25000" dirty="0">
                      <a:solidFill>
                        <a:srgbClr val="0000CC"/>
                      </a:solidFill>
                      <a:latin typeface="Bookman Old Style" panose="02050604050505020204" pitchFamily="18" charset="0"/>
                      <a:ea typeface="宋体" panose="02010600030101010101" pitchFamily="2" charset="-122"/>
                    </a:rPr>
                    <a:t> </a:t>
                  </a:r>
                  <a:r>
                    <a:rPr lang="en-US" altLang="zh-CN" sz="1600" dirty="0">
                      <a:solidFill>
                        <a:srgbClr val="0000CC"/>
                      </a:solidFill>
                      <a:latin typeface="Bookman Old Style" panose="02050604050505020204" pitchFamily="18" charset="0"/>
                      <a:ea typeface="宋体" panose="02010600030101010101" pitchFamily="2" charset="-122"/>
                    </a:rPr>
                    <a:t>=0.2</a:t>
                  </a:r>
                </a:p>
              </p:txBody>
            </p:sp>
            <p:sp>
              <p:nvSpPr>
                <p:cNvPr id="21527" name="Text Box 31"/>
                <p:cNvSpPr txBox="1"/>
                <p:nvPr/>
              </p:nvSpPr>
              <p:spPr>
                <a:xfrm>
                  <a:off x="246" y="2929"/>
                  <a:ext cx="5002" cy="212"/>
                </a:xfrm>
                <a:prstGeom prst="rect">
                  <a:avLst/>
                </a:prstGeom>
                <a:noFill/>
                <a:ln w="9525">
                  <a:noFill/>
                </a:ln>
              </p:spPr>
              <p:txBody>
                <a:bodyPr>
                  <a:spAutoFit/>
                </a:bodyPr>
                <a:lstStyle/>
                <a:p>
                  <a:pPr algn="just"/>
                  <a:r>
                    <a:rPr lang="zh-CN" altLang="en-US" sz="1600" i="0" dirty="0">
                      <a:solidFill>
                        <a:srgbClr val="0000CC"/>
                      </a:solidFill>
                      <a:latin typeface="宋体" panose="02010600030101010101" pitchFamily="2" charset="-122"/>
                      <a:ea typeface="宋体" panose="02010600030101010101" pitchFamily="2" charset="-122"/>
                    </a:rPr>
                    <a:t>全齿高           </a:t>
                  </a:r>
                  <a:r>
                    <a:rPr lang="en-US" altLang="zh-CN" sz="1600" dirty="0">
                      <a:solidFill>
                        <a:srgbClr val="0000CC"/>
                      </a:solidFill>
                      <a:latin typeface="Bookman Old Style" panose="02050604050505020204" pitchFamily="18" charset="0"/>
                      <a:ea typeface="宋体" panose="02010600030101010101" pitchFamily="2" charset="-122"/>
                    </a:rPr>
                    <a:t>h               h=h</a:t>
                  </a:r>
                  <a:r>
                    <a:rPr lang="en-US" altLang="zh-CN" sz="1600" baseline="-25000" dirty="0">
                      <a:solidFill>
                        <a:srgbClr val="0000CC"/>
                      </a:solidFill>
                      <a:latin typeface="Bookman Old Style" panose="02050604050505020204" pitchFamily="18" charset="0"/>
                      <a:ea typeface="宋体" panose="02010600030101010101" pitchFamily="2" charset="-122"/>
                    </a:rPr>
                    <a:t>f</a:t>
                  </a:r>
                  <a:r>
                    <a:rPr lang="en-US" altLang="zh-CN" sz="1600" dirty="0">
                      <a:solidFill>
                        <a:srgbClr val="0000CC"/>
                      </a:solidFill>
                      <a:latin typeface="Bookman Old Style" panose="02050604050505020204" pitchFamily="18" charset="0"/>
                      <a:ea typeface="宋体" panose="02010600030101010101" pitchFamily="2" charset="-122"/>
                    </a:rPr>
                    <a:t>+h</a:t>
                  </a:r>
                  <a:r>
                    <a:rPr lang="en-US" altLang="zh-CN" sz="1600" baseline="-25000" dirty="0">
                      <a:solidFill>
                        <a:srgbClr val="0000CC"/>
                      </a:solidFill>
                      <a:latin typeface="Bookman Old Style" panose="02050604050505020204" pitchFamily="18" charset="0"/>
                      <a:ea typeface="宋体" panose="02010600030101010101" pitchFamily="2" charset="-122"/>
                    </a:rPr>
                    <a:t>f </a:t>
                  </a:r>
                  <a:r>
                    <a:rPr lang="en-US" altLang="zh-CN" sz="1600" dirty="0">
                      <a:solidFill>
                        <a:srgbClr val="0000CC"/>
                      </a:solidFill>
                      <a:latin typeface="Bookman Old Style" panose="02050604050505020204" pitchFamily="18" charset="0"/>
                      <a:ea typeface="宋体" panose="02010600030101010101" pitchFamily="2" charset="-122"/>
                    </a:rPr>
                    <a:t>=2.2m</a:t>
                  </a:r>
                  <a:r>
                    <a:rPr lang="en-US" altLang="zh-CN" sz="1600" baseline="-25000" dirty="0">
                      <a:solidFill>
                        <a:srgbClr val="0000CC"/>
                      </a:solidFill>
                      <a:latin typeface="Bookman Old Style" panose="02050604050505020204" pitchFamily="18" charset="0"/>
                      <a:ea typeface="宋体" panose="02010600030101010101" pitchFamily="2" charset="-122"/>
                    </a:rPr>
                    <a:t>e</a:t>
                  </a:r>
                </a:p>
              </p:txBody>
            </p:sp>
          </p:grpSp>
        </p:grpSp>
      </p:grpSp>
      <p:sp>
        <p:nvSpPr>
          <p:cNvPr id="21511" name="Rectangle 3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14.2.1 </a:t>
            </a:r>
            <a:r>
              <a:rPr lang="zh-CN" altLang="en-US" i="0" dirty="0">
                <a:solidFill>
                  <a:srgbClr val="000066"/>
                </a:solidFill>
                <a:latin typeface="仿宋_GB2312" pitchFamily="49" charset="-122"/>
                <a:ea typeface="仿宋_GB2312" pitchFamily="49" charset="-122"/>
              </a:rPr>
              <a:t>直齿锥齿轮的尺寸计算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87426"/>
                                        </p:tgtEl>
                                        <p:attrNameLst>
                                          <p:attrName>style.visibility</p:attrName>
                                        </p:attrNameLst>
                                      </p:cBhvr>
                                      <p:to>
                                        <p:strVal val="visible"/>
                                      </p:to>
                                    </p:set>
                                    <p:animEffect transition="in" filter="diamond(in)">
                                      <p:cBhvr>
                                        <p:cTn id="7" dur="2000"/>
                                        <p:tgtEl>
                                          <p:spTgt spid="48742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edg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742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4717E0A-4393-4955-999F-D42D951B2D4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18</a:t>
            </a:fld>
            <a:endParaRPr lang="en-US" altLang="zh-CN" sz="1400" b="0" i="0" dirty="0">
              <a:ea typeface="宋体" panose="02010600030101010101" pitchFamily="2" charset="-122"/>
            </a:endParaRPr>
          </a:p>
        </p:txBody>
      </p:sp>
      <p:sp>
        <p:nvSpPr>
          <p:cNvPr id="22533" name="Text Box 2"/>
          <p:cNvSpPr txBox="1"/>
          <p:nvPr/>
        </p:nvSpPr>
        <p:spPr>
          <a:xfrm>
            <a:off x="134938" y="647700"/>
            <a:ext cx="4911725" cy="519113"/>
          </a:xfrm>
          <a:prstGeom prst="rect">
            <a:avLst/>
          </a:prstGeom>
          <a:noFill/>
          <a:ln w="9525">
            <a:noFill/>
          </a:ln>
        </p:spPr>
        <p:txBody>
          <a:bodyPr>
            <a:spAutoFit/>
          </a:bodyPr>
          <a:lstStyle/>
          <a:p>
            <a:pPr>
              <a:spcBef>
                <a:spcPct val="50000"/>
              </a:spcBef>
            </a:pPr>
            <a:r>
              <a:rPr lang="zh-CN" altLang="en-US" sz="2800" i="0" dirty="0">
                <a:latin typeface="仿宋_GB2312" pitchFamily="49" charset="-122"/>
                <a:ea typeface="仿宋_GB2312" pitchFamily="49" charset="-122"/>
              </a:rPr>
              <a:t>单个直齿圆锥齿轮的画法</a:t>
            </a:r>
          </a:p>
        </p:txBody>
      </p:sp>
      <p:pic>
        <p:nvPicPr>
          <p:cNvPr id="22534" name="Picture 3" descr="圆锥齿轮"/>
          <p:cNvPicPr>
            <a:picLocks noChangeAspect="1"/>
          </p:cNvPicPr>
          <p:nvPr/>
        </p:nvPicPr>
        <p:blipFill>
          <a:blip r:embed="rId2"/>
          <a:stretch>
            <a:fillRect/>
          </a:stretch>
        </p:blipFill>
        <p:spPr>
          <a:xfrm>
            <a:off x="6851650" y="838200"/>
            <a:ext cx="2112963" cy="2159000"/>
          </a:xfrm>
          <a:prstGeom prst="rect">
            <a:avLst/>
          </a:prstGeom>
          <a:solidFill>
            <a:srgbClr val="000099"/>
          </a:solidFill>
          <a:ln w="9525" cap="flat" cmpd="sng">
            <a:solidFill>
              <a:schemeClr val="tx2"/>
            </a:solidFill>
            <a:prstDash val="solid"/>
            <a:miter/>
            <a:headEnd type="none" w="med" len="med"/>
            <a:tailEnd type="none" w="med" len="med"/>
          </a:ln>
        </p:spPr>
      </p:pic>
      <p:grpSp>
        <p:nvGrpSpPr>
          <p:cNvPr id="22535" name="Group 4"/>
          <p:cNvGrpSpPr/>
          <p:nvPr/>
        </p:nvGrpSpPr>
        <p:grpSpPr>
          <a:xfrm>
            <a:off x="771525" y="1317625"/>
            <a:ext cx="5961063" cy="3983038"/>
            <a:chOff x="434" y="963"/>
            <a:chExt cx="3755" cy="2509"/>
          </a:xfrm>
        </p:grpSpPr>
        <p:grpSp>
          <p:nvGrpSpPr>
            <p:cNvPr id="22543" name="Group 5"/>
            <p:cNvGrpSpPr/>
            <p:nvPr/>
          </p:nvGrpSpPr>
          <p:grpSpPr>
            <a:xfrm>
              <a:off x="434" y="973"/>
              <a:ext cx="1267" cy="2393"/>
              <a:chOff x="434" y="973"/>
              <a:chExt cx="1267" cy="2393"/>
            </a:xfrm>
          </p:grpSpPr>
          <p:sp>
            <p:nvSpPr>
              <p:cNvPr id="22559" name="Line 6"/>
              <p:cNvSpPr/>
              <p:nvPr/>
            </p:nvSpPr>
            <p:spPr>
              <a:xfrm>
                <a:off x="1103" y="1133"/>
                <a:ext cx="89" cy="89"/>
              </a:xfrm>
              <a:prstGeom prst="line">
                <a:avLst/>
              </a:prstGeom>
              <a:ln w="12700" cap="flat" cmpd="sng">
                <a:solidFill>
                  <a:schemeClr val="tx2"/>
                </a:solidFill>
                <a:prstDash val="solid"/>
                <a:headEnd type="none" w="med" len="med"/>
                <a:tailEnd type="none" w="med" len="med"/>
              </a:ln>
            </p:spPr>
          </p:sp>
          <p:sp>
            <p:nvSpPr>
              <p:cNvPr id="22560" name="Line 7"/>
              <p:cNvSpPr/>
              <p:nvPr/>
            </p:nvSpPr>
            <p:spPr>
              <a:xfrm>
                <a:off x="1065" y="1190"/>
                <a:ext cx="90" cy="89"/>
              </a:xfrm>
              <a:prstGeom prst="line">
                <a:avLst/>
              </a:prstGeom>
              <a:ln w="12700" cap="flat" cmpd="sng">
                <a:solidFill>
                  <a:schemeClr val="tx2"/>
                </a:solidFill>
                <a:prstDash val="solid"/>
                <a:headEnd type="none" w="med" len="med"/>
                <a:tailEnd type="none" w="med" len="med"/>
              </a:ln>
            </p:spPr>
          </p:sp>
          <p:sp>
            <p:nvSpPr>
              <p:cNvPr id="22561" name="Line 8"/>
              <p:cNvSpPr/>
              <p:nvPr/>
            </p:nvSpPr>
            <p:spPr>
              <a:xfrm>
                <a:off x="1034" y="1244"/>
                <a:ext cx="89" cy="90"/>
              </a:xfrm>
              <a:prstGeom prst="line">
                <a:avLst/>
              </a:prstGeom>
              <a:ln w="12700" cap="flat" cmpd="sng">
                <a:solidFill>
                  <a:schemeClr val="tx2"/>
                </a:solidFill>
                <a:prstDash val="solid"/>
                <a:headEnd type="none" w="med" len="med"/>
                <a:tailEnd type="none" w="med" len="med"/>
              </a:ln>
            </p:spPr>
          </p:sp>
          <p:sp>
            <p:nvSpPr>
              <p:cNvPr id="22562" name="Line 9"/>
              <p:cNvSpPr/>
              <p:nvPr/>
            </p:nvSpPr>
            <p:spPr>
              <a:xfrm>
                <a:off x="1002" y="1309"/>
                <a:ext cx="89" cy="89"/>
              </a:xfrm>
              <a:prstGeom prst="line">
                <a:avLst/>
              </a:prstGeom>
              <a:ln w="12700" cap="flat" cmpd="sng">
                <a:solidFill>
                  <a:schemeClr val="tx2"/>
                </a:solidFill>
                <a:prstDash val="solid"/>
                <a:headEnd type="none" w="med" len="med"/>
                <a:tailEnd type="none" w="med" len="med"/>
              </a:ln>
            </p:spPr>
          </p:sp>
          <p:sp>
            <p:nvSpPr>
              <p:cNvPr id="22563" name="Line 10"/>
              <p:cNvSpPr/>
              <p:nvPr/>
            </p:nvSpPr>
            <p:spPr>
              <a:xfrm>
                <a:off x="963" y="1373"/>
                <a:ext cx="132" cy="133"/>
              </a:xfrm>
              <a:prstGeom prst="line">
                <a:avLst/>
              </a:prstGeom>
              <a:ln w="12700" cap="flat" cmpd="sng">
                <a:solidFill>
                  <a:schemeClr val="tx2"/>
                </a:solidFill>
                <a:prstDash val="solid"/>
                <a:headEnd type="none" w="med" len="med"/>
                <a:tailEnd type="none" w="med" len="med"/>
              </a:ln>
            </p:spPr>
          </p:sp>
          <p:sp>
            <p:nvSpPr>
              <p:cNvPr id="22564" name="Line 11"/>
              <p:cNvSpPr>
                <a:spLocks noChangeAspect="1"/>
              </p:cNvSpPr>
              <p:nvPr/>
            </p:nvSpPr>
            <p:spPr>
              <a:xfrm>
                <a:off x="963" y="1557"/>
                <a:ext cx="134" cy="134"/>
              </a:xfrm>
              <a:prstGeom prst="line">
                <a:avLst/>
              </a:prstGeom>
              <a:ln w="12700" cap="flat" cmpd="sng">
                <a:solidFill>
                  <a:schemeClr val="tx2"/>
                </a:solidFill>
                <a:prstDash val="solid"/>
                <a:headEnd type="none" w="med" len="med"/>
                <a:tailEnd type="none" w="med" len="med"/>
              </a:ln>
            </p:spPr>
          </p:sp>
          <p:sp>
            <p:nvSpPr>
              <p:cNvPr id="22565" name="Line 12"/>
              <p:cNvSpPr/>
              <p:nvPr/>
            </p:nvSpPr>
            <p:spPr>
              <a:xfrm>
                <a:off x="1184" y="1783"/>
                <a:ext cx="104" cy="104"/>
              </a:xfrm>
              <a:prstGeom prst="line">
                <a:avLst/>
              </a:prstGeom>
              <a:ln w="12700" cap="flat" cmpd="sng">
                <a:solidFill>
                  <a:schemeClr val="tx2"/>
                </a:solidFill>
                <a:prstDash val="solid"/>
                <a:headEnd type="none" w="med" len="med"/>
                <a:tailEnd type="none" w="med" len="med"/>
              </a:ln>
            </p:spPr>
          </p:sp>
          <p:sp>
            <p:nvSpPr>
              <p:cNvPr id="22566" name="Line 13"/>
              <p:cNvSpPr/>
              <p:nvPr/>
            </p:nvSpPr>
            <p:spPr>
              <a:xfrm>
                <a:off x="1266" y="1784"/>
                <a:ext cx="89" cy="89"/>
              </a:xfrm>
              <a:prstGeom prst="line">
                <a:avLst/>
              </a:prstGeom>
              <a:ln w="12700" cap="flat" cmpd="sng">
                <a:solidFill>
                  <a:schemeClr val="tx2"/>
                </a:solidFill>
                <a:prstDash val="solid"/>
                <a:headEnd type="none" w="med" len="med"/>
                <a:tailEnd type="none" w="med" len="med"/>
              </a:ln>
            </p:spPr>
          </p:sp>
          <p:sp>
            <p:nvSpPr>
              <p:cNvPr id="22567" name="Line 14"/>
              <p:cNvSpPr/>
              <p:nvPr/>
            </p:nvSpPr>
            <p:spPr>
              <a:xfrm>
                <a:off x="974" y="1661"/>
                <a:ext cx="212" cy="220"/>
              </a:xfrm>
              <a:prstGeom prst="line">
                <a:avLst/>
              </a:prstGeom>
              <a:ln w="12700" cap="flat" cmpd="sng">
                <a:solidFill>
                  <a:schemeClr val="tx2"/>
                </a:solidFill>
                <a:prstDash val="solid"/>
                <a:headEnd type="none" w="med" len="med"/>
                <a:tailEnd type="none" w="med" len="med"/>
              </a:ln>
            </p:spPr>
          </p:sp>
          <p:sp>
            <p:nvSpPr>
              <p:cNvPr id="22568" name="Line 15"/>
              <p:cNvSpPr/>
              <p:nvPr/>
            </p:nvSpPr>
            <p:spPr>
              <a:xfrm>
                <a:off x="967" y="1746"/>
                <a:ext cx="134" cy="140"/>
              </a:xfrm>
              <a:prstGeom prst="line">
                <a:avLst/>
              </a:prstGeom>
              <a:ln w="12700" cap="flat" cmpd="sng">
                <a:solidFill>
                  <a:schemeClr val="tx2"/>
                </a:solidFill>
                <a:prstDash val="solid"/>
                <a:headEnd type="none" w="med" len="med"/>
                <a:tailEnd type="none" w="med" len="med"/>
              </a:ln>
            </p:spPr>
          </p:sp>
          <p:sp>
            <p:nvSpPr>
              <p:cNvPr id="22569" name="Line 16"/>
              <p:cNvSpPr/>
              <p:nvPr/>
            </p:nvSpPr>
            <p:spPr>
              <a:xfrm>
                <a:off x="903" y="1772"/>
                <a:ext cx="112" cy="115"/>
              </a:xfrm>
              <a:prstGeom prst="line">
                <a:avLst/>
              </a:prstGeom>
              <a:ln w="12700" cap="flat" cmpd="sng">
                <a:solidFill>
                  <a:schemeClr val="tx2"/>
                </a:solidFill>
                <a:prstDash val="solid"/>
                <a:headEnd type="none" w="med" len="med"/>
                <a:tailEnd type="none" w="med" len="med"/>
              </a:ln>
            </p:spPr>
          </p:sp>
          <p:sp>
            <p:nvSpPr>
              <p:cNvPr id="22570" name="Line 17"/>
              <p:cNvSpPr/>
              <p:nvPr/>
            </p:nvSpPr>
            <p:spPr>
              <a:xfrm>
                <a:off x="829" y="1772"/>
                <a:ext cx="112" cy="115"/>
              </a:xfrm>
              <a:prstGeom prst="line">
                <a:avLst/>
              </a:prstGeom>
              <a:ln w="12700" cap="flat" cmpd="sng">
                <a:solidFill>
                  <a:schemeClr val="tx2"/>
                </a:solidFill>
                <a:prstDash val="solid"/>
                <a:headEnd type="none" w="med" len="med"/>
                <a:tailEnd type="none" w="med" len="med"/>
              </a:ln>
            </p:spPr>
          </p:sp>
          <p:sp>
            <p:nvSpPr>
              <p:cNvPr id="22571" name="Line 18"/>
              <p:cNvSpPr/>
              <p:nvPr/>
            </p:nvSpPr>
            <p:spPr>
              <a:xfrm>
                <a:off x="802" y="1815"/>
                <a:ext cx="67" cy="74"/>
              </a:xfrm>
              <a:prstGeom prst="line">
                <a:avLst/>
              </a:prstGeom>
              <a:ln w="12700" cap="flat" cmpd="sng">
                <a:solidFill>
                  <a:schemeClr val="tx2"/>
                </a:solidFill>
                <a:prstDash val="solid"/>
                <a:headEnd type="none" w="med" len="med"/>
                <a:tailEnd type="none" w="med" len="med"/>
              </a:ln>
            </p:spPr>
          </p:sp>
          <p:sp>
            <p:nvSpPr>
              <p:cNvPr id="22572" name="Line 19"/>
              <p:cNvSpPr/>
              <p:nvPr/>
            </p:nvSpPr>
            <p:spPr>
              <a:xfrm>
                <a:off x="1236" y="2459"/>
                <a:ext cx="112" cy="116"/>
              </a:xfrm>
              <a:prstGeom prst="line">
                <a:avLst/>
              </a:prstGeom>
              <a:ln w="12700" cap="flat" cmpd="sng">
                <a:solidFill>
                  <a:schemeClr val="tx2"/>
                </a:solidFill>
                <a:prstDash val="solid"/>
                <a:headEnd type="none" w="med" len="med"/>
                <a:tailEnd type="none" w="med" len="med"/>
              </a:ln>
            </p:spPr>
          </p:sp>
          <p:sp>
            <p:nvSpPr>
              <p:cNvPr id="22573" name="Line 20"/>
              <p:cNvSpPr/>
              <p:nvPr/>
            </p:nvSpPr>
            <p:spPr>
              <a:xfrm>
                <a:off x="1152" y="2465"/>
                <a:ext cx="143" cy="154"/>
              </a:xfrm>
              <a:prstGeom prst="line">
                <a:avLst/>
              </a:prstGeom>
              <a:ln w="12700" cap="flat" cmpd="sng">
                <a:solidFill>
                  <a:schemeClr val="tx2"/>
                </a:solidFill>
                <a:prstDash val="solid"/>
                <a:headEnd type="none" w="med" len="med"/>
                <a:tailEnd type="none" w="med" len="med"/>
              </a:ln>
            </p:spPr>
          </p:sp>
          <p:sp>
            <p:nvSpPr>
              <p:cNvPr id="22574" name="Line 21"/>
              <p:cNvSpPr/>
              <p:nvPr/>
            </p:nvSpPr>
            <p:spPr>
              <a:xfrm>
                <a:off x="872" y="2465"/>
                <a:ext cx="218" cy="239"/>
              </a:xfrm>
              <a:prstGeom prst="line">
                <a:avLst/>
              </a:prstGeom>
              <a:ln w="12700" cap="flat" cmpd="sng">
                <a:solidFill>
                  <a:schemeClr val="tx2"/>
                </a:solidFill>
                <a:prstDash val="solid"/>
                <a:headEnd type="none" w="med" len="med"/>
                <a:tailEnd type="none" w="med" len="med"/>
              </a:ln>
            </p:spPr>
          </p:sp>
          <p:sp>
            <p:nvSpPr>
              <p:cNvPr id="22575" name="Line 22"/>
              <p:cNvSpPr/>
              <p:nvPr/>
            </p:nvSpPr>
            <p:spPr>
              <a:xfrm>
                <a:off x="959" y="2460"/>
                <a:ext cx="154" cy="170"/>
              </a:xfrm>
              <a:prstGeom prst="line">
                <a:avLst/>
              </a:prstGeom>
              <a:ln w="12700" cap="flat" cmpd="sng">
                <a:solidFill>
                  <a:schemeClr val="tx2"/>
                </a:solidFill>
                <a:prstDash val="solid"/>
                <a:headEnd type="none" w="med" len="med"/>
                <a:tailEnd type="none" w="med" len="med"/>
              </a:ln>
            </p:spPr>
          </p:sp>
          <p:sp>
            <p:nvSpPr>
              <p:cNvPr id="22576" name="Line 23"/>
              <p:cNvSpPr/>
              <p:nvPr/>
            </p:nvSpPr>
            <p:spPr>
              <a:xfrm>
                <a:off x="1057" y="2465"/>
                <a:ext cx="143" cy="154"/>
              </a:xfrm>
              <a:prstGeom prst="line">
                <a:avLst/>
              </a:prstGeom>
              <a:ln w="12700" cap="flat" cmpd="sng">
                <a:solidFill>
                  <a:schemeClr val="tx2"/>
                </a:solidFill>
                <a:prstDash val="solid"/>
                <a:headEnd type="none" w="med" len="med"/>
                <a:tailEnd type="none" w="med" len="med"/>
              </a:ln>
            </p:spPr>
          </p:sp>
          <p:sp>
            <p:nvSpPr>
              <p:cNvPr id="22577" name="Line 24"/>
              <p:cNvSpPr>
                <a:spLocks noChangeAspect="1"/>
              </p:cNvSpPr>
              <p:nvPr/>
            </p:nvSpPr>
            <p:spPr>
              <a:xfrm>
                <a:off x="799" y="2473"/>
                <a:ext cx="299" cy="336"/>
              </a:xfrm>
              <a:prstGeom prst="line">
                <a:avLst/>
              </a:prstGeom>
              <a:ln w="12700" cap="flat" cmpd="sng">
                <a:solidFill>
                  <a:schemeClr val="tx2"/>
                </a:solidFill>
                <a:prstDash val="solid"/>
                <a:headEnd type="none" w="med" len="med"/>
                <a:tailEnd type="none" w="med" len="med"/>
              </a:ln>
            </p:spPr>
          </p:sp>
          <p:sp>
            <p:nvSpPr>
              <p:cNvPr id="22578" name="Line 25"/>
              <p:cNvSpPr/>
              <p:nvPr/>
            </p:nvSpPr>
            <p:spPr>
              <a:xfrm>
                <a:off x="971" y="2946"/>
                <a:ext cx="192" cy="204"/>
              </a:xfrm>
              <a:prstGeom prst="line">
                <a:avLst/>
              </a:prstGeom>
              <a:ln w="12700" cap="flat" cmpd="sng">
                <a:solidFill>
                  <a:schemeClr val="tx2"/>
                </a:solidFill>
                <a:prstDash val="solid"/>
                <a:headEnd type="none" w="med" len="med"/>
                <a:tailEnd type="none" w="med" len="med"/>
              </a:ln>
            </p:spPr>
          </p:sp>
          <p:sp>
            <p:nvSpPr>
              <p:cNvPr id="22579" name="Line 26"/>
              <p:cNvSpPr/>
              <p:nvPr/>
            </p:nvSpPr>
            <p:spPr>
              <a:xfrm>
                <a:off x="979" y="3062"/>
                <a:ext cx="192" cy="204"/>
              </a:xfrm>
              <a:prstGeom prst="line">
                <a:avLst/>
              </a:prstGeom>
              <a:ln w="12700" cap="flat" cmpd="sng">
                <a:solidFill>
                  <a:schemeClr val="tx2"/>
                </a:solidFill>
                <a:prstDash val="solid"/>
                <a:headEnd type="none" w="med" len="med"/>
                <a:tailEnd type="none" w="med" len="med"/>
              </a:ln>
            </p:spPr>
          </p:sp>
          <p:sp>
            <p:nvSpPr>
              <p:cNvPr id="22580" name="Line 27"/>
              <p:cNvSpPr/>
              <p:nvPr/>
            </p:nvSpPr>
            <p:spPr>
              <a:xfrm>
                <a:off x="797" y="2569"/>
                <a:ext cx="59" cy="70"/>
              </a:xfrm>
              <a:prstGeom prst="line">
                <a:avLst/>
              </a:prstGeom>
              <a:ln w="12700" cap="flat" cmpd="sng">
                <a:solidFill>
                  <a:schemeClr val="tx2"/>
                </a:solidFill>
                <a:prstDash val="solid"/>
                <a:headEnd type="none" w="med" len="med"/>
                <a:tailEnd type="none" w="med" len="med"/>
              </a:ln>
            </p:spPr>
          </p:sp>
          <p:sp>
            <p:nvSpPr>
              <p:cNvPr id="22581" name="Line 28"/>
              <p:cNvSpPr/>
              <p:nvPr/>
            </p:nvSpPr>
            <p:spPr>
              <a:xfrm flipH="1">
                <a:off x="434" y="2206"/>
                <a:ext cx="1267" cy="0"/>
              </a:xfrm>
              <a:prstGeom prst="line">
                <a:avLst/>
              </a:prstGeom>
              <a:ln w="12700" cap="flat" cmpd="sng">
                <a:solidFill>
                  <a:schemeClr val="tx2"/>
                </a:solidFill>
                <a:prstDash val="lgDashDot"/>
                <a:headEnd type="none" w="med" len="med"/>
                <a:tailEnd type="none" w="med" len="med"/>
              </a:ln>
            </p:spPr>
          </p:sp>
          <p:sp>
            <p:nvSpPr>
              <p:cNvPr id="22582" name="Line 29"/>
              <p:cNvSpPr/>
              <p:nvPr/>
            </p:nvSpPr>
            <p:spPr>
              <a:xfrm>
                <a:off x="894" y="2843"/>
                <a:ext cx="290" cy="0"/>
              </a:xfrm>
              <a:prstGeom prst="line">
                <a:avLst/>
              </a:prstGeom>
              <a:ln w="12700" cap="flat" cmpd="sng">
                <a:solidFill>
                  <a:schemeClr val="tx2"/>
                </a:solidFill>
                <a:prstDash val="lgDashDot"/>
                <a:headEnd type="none" w="med" len="med"/>
                <a:tailEnd type="none" w="med" len="med"/>
              </a:ln>
            </p:spPr>
          </p:sp>
          <p:sp>
            <p:nvSpPr>
              <p:cNvPr id="22583" name="Freeform 30"/>
              <p:cNvSpPr/>
              <p:nvPr/>
            </p:nvSpPr>
            <p:spPr>
              <a:xfrm>
                <a:off x="851" y="2622"/>
                <a:ext cx="369" cy="744"/>
              </a:xfrm>
              <a:custGeom>
                <a:avLst/>
                <a:gdLst>
                  <a:gd name="txL" fmla="*/ 0 w 326"/>
                  <a:gd name="txT" fmla="*/ 0 h 667"/>
                  <a:gd name="txR" fmla="*/ 326 w 326"/>
                  <a:gd name="txB" fmla="*/ 667 h 667"/>
                </a:gdLst>
                <a:ahLst/>
                <a:cxnLst>
                  <a:cxn ang="0">
                    <a:pos x="0" y="18"/>
                  </a:cxn>
                  <a:cxn ang="0">
                    <a:pos x="0" y="448"/>
                  </a:cxn>
                  <a:cxn ang="0">
                    <a:pos x="215" y="830"/>
                  </a:cxn>
                  <a:cxn ang="0">
                    <a:pos x="418" y="687"/>
                  </a:cxn>
                  <a:cxn ang="0">
                    <a:pos x="418" y="0"/>
                  </a:cxn>
                </a:cxnLst>
                <a:rect l="txL" t="txT" r="txR" b="txB"/>
                <a:pathLst>
                  <a:path w="326" h="667">
                    <a:moveTo>
                      <a:pt x="0" y="14"/>
                    </a:moveTo>
                    <a:lnTo>
                      <a:pt x="0" y="360"/>
                    </a:lnTo>
                    <a:lnTo>
                      <a:pt x="168" y="667"/>
                    </a:lnTo>
                    <a:lnTo>
                      <a:pt x="326" y="552"/>
                    </a:lnTo>
                    <a:lnTo>
                      <a:pt x="326" y="0"/>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2584" name="Freeform 31"/>
              <p:cNvSpPr/>
              <p:nvPr/>
            </p:nvSpPr>
            <p:spPr>
              <a:xfrm>
                <a:off x="1096" y="2200"/>
                <a:ext cx="257" cy="1043"/>
              </a:xfrm>
              <a:custGeom>
                <a:avLst/>
                <a:gdLst>
                  <a:gd name="txL" fmla="*/ 0 w 227"/>
                  <a:gd name="txT" fmla="*/ 0 h 936"/>
                  <a:gd name="txR" fmla="*/ 227 w 227"/>
                  <a:gd name="txB" fmla="*/ 936 h 936"/>
                </a:gdLst>
                <a:ahLst/>
                <a:cxnLst>
                  <a:cxn ang="0">
                    <a:pos x="291" y="0"/>
                  </a:cxn>
                  <a:cxn ang="0">
                    <a:pos x="291" y="438"/>
                  </a:cxn>
                  <a:cxn ang="0">
                    <a:pos x="264" y="477"/>
                  </a:cxn>
                  <a:cxn ang="0">
                    <a:pos x="49" y="477"/>
                  </a:cxn>
                  <a:cxn ang="0">
                    <a:pos x="11" y="482"/>
                  </a:cxn>
                  <a:cxn ang="0">
                    <a:pos x="0" y="510"/>
                  </a:cxn>
                  <a:cxn ang="0">
                    <a:pos x="0" y="554"/>
                  </a:cxn>
                  <a:cxn ang="0">
                    <a:pos x="0" y="935"/>
                  </a:cxn>
                  <a:cxn ang="0">
                    <a:pos x="142" y="1162"/>
                  </a:cxn>
                </a:cxnLst>
                <a:rect l="txL" t="txT" r="txR" b="txB"/>
                <a:pathLst>
                  <a:path w="227" h="936">
                    <a:moveTo>
                      <a:pt x="227" y="0"/>
                    </a:moveTo>
                    <a:lnTo>
                      <a:pt x="227" y="353"/>
                    </a:lnTo>
                    <a:lnTo>
                      <a:pt x="206" y="384"/>
                    </a:lnTo>
                    <a:lnTo>
                      <a:pt x="38" y="384"/>
                    </a:lnTo>
                    <a:lnTo>
                      <a:pt x="9" y="389"/>
                    </a:lnTo>
                    <a:lnTo>
                      <a:pt x="0" y="411"/>
                    </a:lnTo>
                    <a:lnTo>
                      <a:pt x="0" y="446"/>
                    </a:lnTo>
                    <a:lnTo>
                      <a:pt x="0" y="753"/>
                    </a:lnTo>
                    <a:lnTo>
                      <a:pt x="110" y="936"/>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2585" name="Freeform 32"/>
              <p:cNvSpPr/>
              <p:nvPr/>
            </p:nvSpPr>
            <p:spPr>
              <a:xfrm>
                <a:off x="794" y="2207"/>
                <a:ext cx="169" cy="838"/>
              </a:xfrm>
              <a:custGeom>
                <a:avLst/>
                <a:gdLst>
                  <a:gd name="txL" fmla="*/ 0 w 149"/>
                  <a:gd name="txT" fmla="*/ 0 h 752"/>
                  <a:gd name="txR" fmla="*/ 149 w 149"/>
                  <a:gd name="txB" fmla="*/ 752 h 752"/>
                </a:gdLst>
                <a:ahLst/>
                <a:cxnLst>
                  <a:cxn ang="0">
                    <a:pos x="0" y="0"/>
                  </a:cxn>
                  <a:cxn ang="0">
                    <a:pos x="0" y="454"/>
                  </a:cxn>
                  <a:cxn ang="0">
                    <a:pos x="29" y="483"/>
                  </a:cxn>
                  <a:cxn ang="0">
                    <a:pos x="141" y="483"/>
                  </a:cxn>
                  <a:cxn ang="0">
                    <a:pos x="159" y="486"/>
                  </a:cxn>
                  <a:cxn ang="0">
                    <a:pos x="178" y="490"/>
                  </a:cxn>
                  <a:cxn ang="0">
                    <a:pos x="189" y="513"/>
                  </a:cxn>
                  <a:cxn ang="0">
                    <a:pos x="192" y="535"/>
                  </a:cxn>
                  <a:cxn ang="0">
                    <a:pos x="192" y="860"/>
                  </a:cxn>
                  <a:cxn ang="0">
                    <a:pos x="70" y="934"/>
                  </a:cxn>
                </a:cxnLst>
                <a:rect l="txL" t="txT" r="txR" b="txB"/>
                <a:pathLst>
                  <a:path w="149" h="752">
                    <a:moveTo>
                      <a:pt x="0" y="0"/>
                    </a:moveTo>
                    <a:lnTo>
                      <a:pt x="0" y="365"/>
                    </a:lnTo>
                    <a:lnTo>
                      <a:pt x="23" y="389"/>
                    </a:lnTo>
                    <a:lnTo>
                      <a:pt x="109" y="389"/>
                    </a:lnTo>
                    <a:lnTo>
                      <a:pt x="123" y="391"/>
                    </a:lnTo>
                    <a:lnTo>
                      <a:pt x="138" y="395"/>
                    </a:lnTo>
                    <a:lnTo>
                      <a:pt x="147" y="413"/>
                    </a:lnTo>
                    <a:lnTo>
                      <a:pt x="149" y="431"/>
                    </a:lnTo>
                    <a:lnTo>
                      <a:pt x="149" y="693"/>
                    </a:lnTo>
                    <a:lnTo>
                      <a:pt x="55" y="752"/>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2586" name="Freeform 33"/>
              <p:cNvSpPr/>
              <p:nvPr/>
            </p:nvSpPr>
            <p:spPr>
              <a:xfrm>
                <a:off x="794" y="2210"/>
                <a:ext cx="33" cy="270"/>
              </a:xfrm>
              <a:custGeom>
                <a:avLst/>
                <a:gdLst>
                  <a:gd name="txL" fmla="*/ 0 w 29"/>
                  <a:gd name="txT" fmla="*/ 0 h 242"/>
                  <a:gd name="txR" fmla="*/ 29 w 29"/>
                  <a:gd name="txB" fmla="*/ 242 h 242"/>
                </a:gdLst>
                <a:ahLst/>
                <a:cxnLst>
                  <a:cxn ang="0">
                    <a:pos x="38" y="0"/>
                  </a:cxn>
                  <a:cxn ang="0">
                    <a:pos x="38" y="276"/>
                  </a:cxn>
                  <a:cxn ang="0">
                    <a:pos x="0" y="301"/>
                  </a:cxn>
                </a:cxnLst>
                <a:rect l="txL" t="txT" r="txR" b="txB"/>
                <a:pathLst>
                  <a:path w="29" h="242">
                    <a:moveTo>
                      <a:pt x="29" y="0"/>
                    </a:moveTo>
                    <a:lnTo>
                      <a:pt x="29" y="221"/>
                    </a:lnTo>
                    <a:lnTo>
                      <a:pt x="0" y="242"/>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2587" name="Freeform 34"/>
              <p:cNvSpPr/>
              <p:nvPr/>
            </p:nvSpPr>
            <p:spPr>
              <a:xfrm flipH="1">
                <a:off x="1319" y="2206"/>
                <a:ext cx="33" cy="269"/>
              </a:xfrm>
              <a:custGeom>
                <a:avLst/>
                <a:gdLst>
                  <a:gd name="txL" fmla="*/ 0 w 29"/>
                  <a:gd name="txT" fmla="*/ 0 h 242"/>
                  <a:gd name="txR" fmla="*/ 29 w 29"/>
                  <a:gd name="txB" fmla="*/ 242 h 242"/>
                </a:gdLst>
                <a:ahLst/>
                <a:cxnLst>
                  <a:cxn ang="0">
                    <a:pos x="38" y="0"/>
                  </a:cxn>
                  <a:cxn ang="0">
                    <a:pos x="38" y="273"/>
                  </a:cxn>
                  <a:cxn ang="0">
                    <a:pos x="0" y="299"/>
                  </a:cxn>
                </a:cxnLst>
                <a:rect l="txL" t="txT" r="txR" b="txB"/>
                <a:pathLst>
                  <a:path w="29" h="242">
                    <a:moveTo>
                      <a:pt x="29" y="0"/>
                    </a:moveTo>
                    <a:lnTo>
                      <a:pt x="29" y="221"/>
                    </a:lnTo>
                    <a:lnTo>
                      <a:pt x="0" y="242"/>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2588" name="Line 35"/>
              <p:cNvSpPr/>
              <p:nvPr/>
            </p:nvSpPr>
            <p:spPr>
              <a:xfrm>
                <a:off x="825" y="2453"/>
                <a:ext cx="495" cy="0"/>
              </a:xfrm>
              <a:prstGeom prst="line">
                <a:avLst/>
              </a:prstGeom>
              <a:ln w="28575" cap="flat" cmpd="sng">
                <a:solidFill>
                  <a:schemeClr val="tx2"/>
                </a:solidFill>
                <a:prstDash val="solid"/>
                <a:headEnd type="none" w="med" len="med"/>
                <a:tailEnd type="none" w="med" len="med"/>
              </a:ln>
            </p:spPr>
          </p:sp>
          <p:sp>
            <p:nvSpPr>
              <p:cNvPr id="22589" name="Line 36"/>
              <p:cNvSpPr/>
              <p:nvPr/>
            </p:nvSpPr>
            <p:spPr>
              <a:xfrm>
                <a:off x="929" y="3003"/>
                <a:ext cx="197" cy="303"/>
              </a:xfrm>
              <a:prstGeom prst="line">
                <a:avLst/>
              </a:prstGeom>
              <a:ln w="28575" cap="flat" cmpd="sng">
                <a:solidFill>
                  <a:schemeClr val="tx2"/>
                </a:solidFill>
                <a:prstDash val="solid"/>
                <a:headEnd type="none" w="med" len="med"/>
                <a:tailEnd type="none" w="med" len="med"/>
              </a:ln>
            </p:spPr>
          </p:sp>
          <p:sp>
            <p:nvSpPr>
              <p:cNvPr id="22590" name="Line 37"/>
              <p:cNvSpPr/>
              <p:nvPr/>
            </p:nvSpPr>
            <p:spPr>
              <a:xfrm flipV="1">
                <a:off x="895" y="1563"/>
                <a:ext cx="290" cy="0"/>
              </a:xfrm>
              <a:prstGeom prst="line">
                <a:avLst/>
              </a:prstGeom>
              <a:ln w="12700" cap="flat" cmpd="sng">
                <a:solidFill>
                  <a:schemeClr val="tx2"/>
                </a:solidFill>
                <a:prstDash val="lgDashDot"/>
                <a:headEnd type="none" w="med" len="med"/>
                <a:tailEnd type="none" w="med" len="med"/>
              </a:ln>
            </p:spPr>
          </p:sp>
          <p:sp>
            <p:nvSpPr>
              <p:cNvPr id="22591" name="Freeform 38"/>
              <p:cNvSpPr/>
              <p:nvPr/>
            </p:nvSpPr>
            <p:spPr>
              <a:xfrm flipV="1">
                <a:off x="852" y="1040"/>
                <a:ext cx="369" cy="744"/>
              </a:xfrm>
              <a:custGeom>
                <a:avLst/>
                <a:gdLst>
                  <a:gd name="txL" fmla="*/ 0 w 326"/>
                  <a:gd name="txT" fmla="*/ 0 h 667"/>
                  <a:gd name="txR" fmla="*/ 326 w 326"/>
                  <a:gd name="txB" fmla="*/ 667 h 667"/>
                </a:gdLst>
                <a:ahLst/>
                <a:cxnLst>
                  <a:cxn ang="0">
                    <a:pos x="0" y="18"/>
                  </a:cxn>
                  <a:cxn ang="0">
                    <a:pos x="0" y="448"/>
                  </a:cxn>
                  <a:cxn ang="0">
                    <a:pos x="215" y="830"/>
                  </a:cxn>
                  <a:cxn ang="0">
                    <a:pos x="418" y="687"/>
                  </a:cxn>
                  <a:cxn ang="0">
                    <a:pos x="418" y="0"/>
                  </a:cxn>
                </a:cxnLst>
                <a:rect l="txL" t="txT" r="txR" b="txB"/>
                <a:pathLst>
                  <a:path w="326" h="667">
                    <a:moveTo>
                      <a:pt x="0" y="14"/>
                    </a:moveTo>
                    <a:lnTo>
                      <a:pt x="0" y="360"/>
                    </a:lnTo>
                    <a:lnTo>
                      <a:pt x="168" y="667"/>
                    </a:lnTo>
                    <a:lnTo>
                      <a:pt x="326" y="552"/>
                    </a:lnTo>
                    <a:lnTo>
                      <a:pt x="326" y="0"/>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2592" name="Freeform 39"/>
              <p:cNvSpPr/>
              <p:nvPr/>
            </p:nvSpPr>
            <p:spPr>
              <a:xfrm flipV="1">
                <a:off x="1097" y="1163"/>
                <a:ext cx="257" cy="1043"/>
              </a:xfrm>
              <a:custGeom>
                <a:avLst/>
                <a:gdLst>
                  <a:gd name="txL" fmla="*/ 0 w 227"/>
                  <a:gd name="txT" fmla="*/ 0 h 936"/>
                  <a:gd name="txR" fmla="*/ 227 w 227"/>
                  <a:gd name="txB" fmla="*/ 936 h 936"/>
                </a:gdLst>
                <a:ahLst/>
                <a:cxnLst>
                  <a:cxn ang="0">
                    <a:pos x="291" y="0"/>
                  </a:cxn>
                  <a:cxn ang="0">
                    <a:pos x="291" y="438"/>
                  </a:cxn>
                  <a:cxn ang="0">
                    <a:pos x="264" y="477"/>
                  </a:cxn>
                  <a:cxn ang="0">
                    <a:pos x="49" y="477"/>
                  </a:cxn>
                  <a:cxn ang="0">
                    <a:pos x="11" y="482"/>
                  </a:cxn>
                  <a:cxn ang="0">
                    <a:pos x="0" y="510"/>
                  </a:cxn>
                  <a:cxn ang="0">
                    <a:pos x="0" y="554"/>
                  </a:cxn>
                  <a:cxn ang="0">
                    <a:pos x="0" y="935"/>
                  </a:cxn>
                  <a:cxn ang="0">
                    <a:pos x="142" y="1162"/>
                  </a:cxn>
                </a:cxnLst>
                <a:rect l="txL" t="txT" r="txR" b="txB"/>
                <a:pathLst>
                  <a:path w="227" h="936">
                    <a:moveTo>
                      <a:pt x="227" y="0"/>
                    </a:moveTo>
                    <a:lnTo>
                      <a:pt x="227" y="353"/>
                    </a:lnTo>
                    <a:lnTo>
                      <a:pt x="206" y="384"/>
                    </a:lnTo>
                    <a:lnTo>
                      <a:pt x="38" y="384"/>
                    </a:lnTo>
                    <a:lnTo>
                      <a:pt x="9" y="389"/>
                    </a:lnTo>
                    <a:lnTo>
                      <a:pt x="0" y="411"/>
                    </a:lnTo>
                    <a:lnTo>
                      <a:pt x="0" y="446"/>
                    </a:lnTo>
                    <a:lnTo>
                      <a:pt x="0" y="753"/>
                    </a:lnTo>
                    <a:lnTo>
                      <a:pt x="110" y="936"/>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2593" name="Freeform 40"/>
              <p:cNvSpPr/>
              <p:nvPr/>
            </p:nvSpPr>
            <p:spPr>
              <a:xfrm flipV="1">
                <a:off x="795" y="1361"/>
                <a:ext cx="169" cy="838"/>
              </a:xfrm>
              <a:custGeom>
                <a:avLst/>
                <a:gdLst>
                  <a:gd name="txL" fmla="*/ 0 w 149"/>
                  <a:gd name="txT" fmla="*/ 0 h 752"/>
                  <a:gd name="txR" fmla="*/ 149 w 149"/>
                  <a:gd name="txB" fmla="*/ 752 h 752"/>
                </a:gdLst>
                <a:ahLst/>
                <a:cxnLst>
                  <a:cxn ang="0">
                    <a:pos x="0" y="0"/>
                  </a:cxn>
                  <a:cxn ang="0">
                    <a:pos x="0" y="454"/>
                  </a:cxn>
                  <a:cxn ang="0">
                    <a:pos x="29" y="483"/>
                  </a:cxn>
                  <a:cxn ang="0">
                    <a:pos x="141" y="483"/>
                  </a:cxn>
                  <a:cxn ang="0">
                    <a:pos x="159" y="486"/>
                  </a:cxn>
                  <a:cxn ang="0">
                    <a:pos x="178" y="490"/>
                  </a:cxn>
                  <a:cxn ang="0">
                    <a:pos x="189" y="513"/>
                  </a:cxn>
                  <a:cxn ang="0">
                    <a:pos x="192" y="535"/>
                  </a:cxn>
                  <a:cxn ang="0">
                    <a:pos x="192" y="860"/>
                  </a:cxn>
                  <a:cxn ang="0">
                    <a:pos x="70" y="934"/>
                  </a:cxn>
                </a:cxnLst>
                <a:rect l="txL" t="txT" r="txR" b="txB"/>
                <a:pathLst>
                  <a:path w="149" h="752">
                    <a:moveTo>
                      <a:pt x="0" y="0"/>
                    </a:moveTo>
                    <a:lnTo>
                      <a:pt x="0" y="365"/>
                    </a:lnTo>
                    <a:lnTo>
                      <a:pt x="23" y="389"/>
                    </a:lnTo>
                    <a:lnTo>
                      <a:pt x="109" y="389"/>
                    </a:lnTo>
                    <a:lnTo>
                      <a:pt x="123" y="391"/>
                    </a:lnTo>
                    <a:lnTo>
                      <a:pt x="138" y="395"/>
                    </a:lnTo>
                    <a:lnTo>
                      <a:pt x="147" y="413"/>
                    </a:lnTo>
                    <a:lnTo>
                      <a:pt x="149" y="431"/>
                    </a:lnTo>
                    <a:lnTo>
                      <a:pt x="149" y="693"/>
                    </a:lnTo>
                    <a:lnTo>
                      <a:pt x="55" y="752"/>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2594" name="Freeform 41"/>
              <p:cNvSpPr/>
              <p:nvPr/>
            </p:nvSpPr>
            <p:spPr>
              <a:xfrm flipV="1">
                <a:off x="795" y="1926"/>
                <a:ext cx="33" cy="270"/>
              </a:xfrm>
              <a:custGeom>
                <a:avLst/>
                <a:gdLst>
                  <a:gd name="txL" fmla="*/ 0 w 29"/>
                  <a:gd name="txT" fmla="*/ 0 h 242"/>
                  <a:gd name="txR" fmla="*/ 29 w 29"/>
                  <a:gd name="txB" fmla="*/ 242 h 242"/>
                </a:gdLst>
                <a:ahLst/>
                <a:cxnLst>
                  <a:cxn ang="0">
                    <a:pos x="38" y="0"/>
                  </a:cxn>
                  <a:cxn ang="0">
                    <a:pos x="38" y="276"/>
                  </a:cxn>
                  <a:cxn ang="0">
                    <a:pos x="0" y="301"/>
                  </a:cxn>
                </a:cxnLst>
                <a:rect l="txL" t="txT" r="txR" b="txB"/>
                <a:pathLst>
                  <a:path w="29" h="242">
                    <a:moveTo>
                      <a:pt x="29" y="0"/>
                    </a:moveTo>
                    <a:lnTo>
                      <a:pt x="29" y="221"/>
                    </a:lnTo>
                    <a:lnTo>
                      <a:pt x="0" y="242"/>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2595" name="Freeform 42"/>
              <p:cNvSpPr/>
              <p:nvPr/>
            </p:nvSpPr>
            <p:spPr>
              <a:xfrm flipH="1" flipV="1">
                <a:off x="1320" y="1931"/>
                <a:ext cx="33" cy="269"/>
              </a:xfrm>
              <a:custGeom>
                <a:avLst/>
                <a:gdLst>
                  <a:gd name="txL" fmla="*/ 0 w 29"/>
                  <a:gd name="txT" fmla="*/ 0 h 242"/>
                  <a:gd name="txR" fmla="*/ 29 w 29"/>
                  <a:gd name="txB" fmla="*/ 242 h 242"/>
                </a:gdLst>
                <a:ahLst/>
                <a:cxnLst>
                  <a:cxn ang="0">
                    <a:pos x="38" y="0"/>
                  </a:cxn>
                  <a:cxn ang="0">
                    <a:pos x="38" y="273"/>
                  </a:cxn>
                  <a:cxn ang="0">
                    <a:pos x="0" y="299"/>
                  </a:cxn>
                </a:cxnLst>
                <a:rect l="txL" t="txT" r="txR" b="txB"/>
                <a:pathLst>
                  <a:path w="29" h="242">
                    <a:moveTo>
                      <a:pt x="29" y="0"/>
                    </a:moveTo>
                    <a:lnTo>
                      <a:pt x="29" y="221"/>
                    </a:lnTo>
                    <a:lnTo>
                      <a:pt x="0" y="242"/>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2596" name="Line 43"/>
              <p:cNvSpPr/>
              <p:nvPr/>
            </p:nvSpPr>
            <p:spPr>
              <a:xfrm flipV="1">
                <a:off x="826" y="1953"/>
                <a:ext cx="495" cy="0"/>
              </a:xfrm>
              <a:prstGeom prst="line">
                <a:avLst/>
              </a:prstGeom>
              <a:ln w="28575" cap="flat" cmpd="sng">
                <a:solidFill>
                  <a:schemeClr val="tx2"/>
                </a:solidFill>
                <a:prstDash val="solid"/>
                <a:headEnd type="none" w="med" len="med"/>
                <a:tailEnd type="none" w="med" len="med"/>
              </a:ln>
            </p:spPr>
          </p:sp>
          <p:sp>
            <p:nvSpPr>
              <p:cNvPr id="22597" name="Line 44"/>
              <p:cNvSpPr/>
              <p:nvPr/>
            </p:nvSpPr>
            <p:spPr>
              <a:xfrm flipV="1">
                <a:off x="930" y="1100"/>
                <a:ext cx="197" cy="303"/>
              </a:xfrm>
              <a:prstGeom prst="line">
                <a:avLst/>
              </a:prstGeom>
              <a:ln w="28575" cap="flat" cmpd="sng">
                <a:solidFill>
                  <a:schemeClr val="tx2"/>
                </a:solidFill>
                <a:prstDash val="solid"/>
                <a:headEnd type="none" w="med" len="med"/>
                <a:tailEnd type="none" w="med" len="med"/>
              </a:ln>
            </p:spPr>
          </p:sp>
          <p:sp>
            <p:nvSpPr>
              <p:cNvPr id="22598" name="Line 45"/>
              <p:cNvSpPr/>
              <p:nvPr/>
            </p:nvSpPr>
            <p:spPr>
              <a:xfrm>
                <a:off x="796" y="1889"/>
                <a:ext cx="555" cy="0"/>
              </a:xfrm>
              <a:prstGeom prst="line">
                <a:avLst/>
              </a:prstGeom>
              <a:ln w="28575" cap="flat" cmpd="sng">
                <a:solidFill>
                  <a:schemeClr val="tx2"/>
                </a:solidFill>
                <a:prstDash val="solid"/>
                <a:headEnd type="none" w="med" len="med"/>
                <a:tailEnd type="none" w="med" len="med"/>
              </a:ln>
            </p:spPr>
          </p:sp>
          <p:sp>
            <p:nvSpPr>
              <p:cNvPr id="22599" name="Line 46"/>
              <p:cNvSpPr/>
              <p:nvPr/>
            </p:nvSpPr>
            <p:spPr>
              <a:xfrm>
                <a:off x="1307" y="2447"/>
                <a:ext cx="174" cy="0"/>
              </a:xfrm>
              <a:prstGeom prst="line">
                <a:avLst/>
              </a:prstGeom>
              <a:ln w="12700" cap="flat" cmpd="sng">
                <a:solidFill>
                  <a:schemeClr val="tx2"/>
                </a:solidFill>
                <a:prstDash val="solid"/>
                <a:headEnd type="none" w="med" len="med"/>
                <a:tailEnd type="none" w="med" len="med"/>
              </a:ln>
            </p:spPr>
          </p:sp>
          <p:sp>
            <p:nvSpPr>
              <p:cNvPr id="22600" name="Line 47"/>
              <p:cNvSpPr>
                <a:spLocks noChangeAspect="1"/>
              </p:cNvSpPr>
              <p:nvPr/>
            </p:nvSpPr>
            <p:spPr>
              <a:xfrm>
                <a:off x="965" y="1466"/>
                <a:ext cx="134" cy="134"/>
              </a:xfrm>
              <a:prstGeom prst="line">
                <a:avLst/>
              </a:prstGeom>
              <a:ln w="12700" cap="flat" cmpd="sng">
                <a:solidFill>
                  <a:schemeClr val="tx2"/>
                </a:solidFill>
                <a:prstDash val="solid"/>
                <a:headEnd type="none" w="med" len="med"/>
                <a:tailEnd type="none" w="med" len="med"/>
              </a:ln>
            </p:spPr>
          </p:sp>
          <p:sp>
            <p:nvSpPr>
              <p:cNvPr id="22601" name="Line 48"/>
              <p:cNvSpPr>
                <a:spLocks noChangeAspect="1"/>
              </p:cNvSpPr>
              <p:nvPr/>
            </p:nvSpPr>
            <p:spPr>
              <a:xfrm>
                <a:off x="960" y="2849"/>
                <a:ext cx="134" cy="134"/>
              </a:xfrm>
              <a:prstGeom prst="line">
                <a:avLst/>
              </a:prstGeom>
              <a:ln w="12700" cap="flat" cmpd="sng">
                <a:solidFill>
                  <a:schemeClr val="tx2"/>
                </a:solidFill>
                <a:prstDash val="solid"/>
                <a:headEnd type="none" w="med" len="med"/>
                <a:tailEnd type="none" w="med" len="med"/>
              </a:ln>
            </p:spPr>
          </p:sp>
          <p:sp>
            <p:nvSpPr>
              <p:cNvPr id="22602" name="Line 49"/>
              <p:cNvSpPr>
                <a:spLocks noChangeAspect="1"/>
              </p:cNvSpPr>
              <p:nvPr/>
            </p:nvSpPr>
            <p:spPr>
              <a:xfrm>
                <a:off x="962" y="2758"/>
                <a:ext cx="134" cy="134"/>
              </a:xfrm>
              <a:prstGeom prst="line">
                <a:avLst/>
              </a:prstGeom>
              <a:ln w="12700" cap="flat" cmpd="sng">
                <a:solidFill>
                  <a:schemeClr val="tx2"/>
                </a:solidFill>
                <a:prstDash val="solid"/>
                <a:headEnd type="none" w="med" len="med"/>
                <a:tailEnd type="none" w="med" len="med"/>
              </a:ln>
            </p:spPr>
          </p:sp>
          <p:sp>
            <p:nvSpPr>
              <p:cNvPr id="22603" name="Line 50"/>
              <p:cNvSpPr/>
              <p:nvPr/>
            </p:nvSpPr>
            <p:spPr>
              <a:xfrm>
                <a:off x="874" y="3000"/>
                <a:ext cx="227" cy="363"/>
              </a:xfrm>
              <a:prstGeom prst="line">
                <a:avLst/>
              </a:prstGeom>
              <a:ln w="9525" cap="flat" cmpd="sng">
                <a:solidFill>
                  <a:srgbClr val="FF0000"/>
                </a:solidFill>
                <a:prstDash val="lgDashDot"/>
                <a:headEnd type="none" w="sm" len="med"/>
                <a:tailEnd type="none" w="sm" len="med"/>
              </a:ln>
            </p:spPr>
          </p:sp>
          <p:sp>
            <p:nvSpPr>
              <p:cNvPr id="22604" name="Line 51"/>
              <p:cNvSpPr/>
              <p:nvPr/>
            </p:nvSpPr>
            <p:spPr>
              <a:xfrm flipV="1">
                <a:off x="868" y="973"/>
                <a:ext cx="272" cy="454"/>
              </a:xfrm>
              <a:prstGeom prst="line">
                <a:avLst/>
              </a:prstGeom>
              <a:ln w="9525" cap="flat" cmpd="sng">
                <a:solidFill>
                  <a:srgbClr val="FF0000"/>
                </a:solidFill>
                <a:prstDash val="lgDashDot"/>
                <a:headEnd type="none" w="sm" len="med"/>
                <a:tailEnd type="none" w="sm" len="med"/>
              </a:ln>
            </p:spPr>
          </p:sp>
        </p:grpSp>
        <p:sp>
          <p:nvSpPr>
            <p:cNvPr id="22544" name="Line 52"/>
            <p:cNvSpPr/>
            <p:nvPr/>
          </p:nvSpPr>
          <p:spPr>
            <a:xfrm>
              <a:off x="1083" y="1069"/>
              <a:ext cx="0" cy="2268"/>
            </a:xfrm>
            <a:prstGeom prst="line">
              <a:avLst/>
            </a:prstGeom>
            <a:ln w="12700" cap="flat" cmpd="sng">
              <a:solidFill>
                <a:srgbClr val="FF0000"/>
              </a:solidFill>
              <a:prstDash val="solid"/>
              <a:headEnd type="none" w="sm" len="med"/>
              <a:tailEnd type="none" w="sm" len="med"/>
            </a:ln>
          </p:spPr>
        </p:sp>
        <p:grpSp>
          <p:nvGrpSpPr>
            <p:cNvPr id="22545" name="Group 53"/>
            <p:cNvGrpSpPr/>
            <p:nvPr/>
          </p:nvGrpSpPr>
          <p:grpSpPr>
            <a:xfrm>
              <a:off x="1619" y="963"/>
              <a:ext cx="2570" cy="2509"/>
              <a:chOff x="2101" y="972"/>
              <a:chExt cx="2570" cy="2509"/>
            </a:xfrm>
          </p:grpSpPr>
          <p:sp>
            <p:nvSpPr>
              <p:cNvPr id="22546" name="Oval 54"/>
              <p:cNvSpPr>
                <a:spLocks noChangeAspect="1"/>
              </p:cNvSpPr>
              <p:nvPr/>
            </p:nvSpPr>
            <p:spPr>
              <a:xfrm>
                <a:off x="2223" y="1038"/>
                <a:ext cx="2351" cy="2346"/>
              </a:xfrm>
              <a:prstGeom prst="ellipse">
                <a:avLst/>
              </a:prstGeom>
              <a:noFill/>
              <a:ln w="28575" cap="flat" cmpd="sng">
                <a:solidFill>
                  <a:schemeClr val="tx2"/>
                </a:solidFill>
                <a:prstDash val="solid"/>
                <a:headEnd type="none" w="med" len="med"/>
                <a:tailEnd type="none" w="sm" len="lg"/>
              </a:ln>
            </p:spPr>
            <p:txBody>
              <a:bodyPr wrap="none" anchor="ctr" anchorCtr="0"/>
              <a:lstStyle/>
              <a:p>
                <a:endParaRPr lang="zh-CN" altLang="en-US" dirty="0">
                  <a:latin typeface="Times New Roman" panose="02020603050405020304" pitchFamily="18" charset="0"/>
                </a:endParaRPr>
              </a:p>
            </p:txBody>
          </p:sp>
          <p:sp>
            <p:nvSpPr>
              <p:cNvPr id="22547" name="Oval 55"/>
              <p:cNvSpPr/>
              <p:nvPr/>
            </p:nvSpPr>
            <p:spPr>
              <a:xfrm>
                <a:off x="2579" y="1398"/>
                <a:ext cx="1629" cy="1620"/>
              </a:xfrm>
              <a:prstGeom prst="ellipse">
                <a:avLst/>
              </a:prstGeom>
              <a:noFill/>
              <a:ln w="28575" cap="flat" cmpd="sng">
                <a:solidFill>
                  <a:schemeClr val="tx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48" name="Oval 56"/>
              <p:cNvSpPr/>
              <p:nvPr/>
            </p:nvSpPr>
            <p:spPr>
              <a:xfrm>
                <a:off x="2619" y="1445"/>
                <a:ext cx="1546" cy="1508"/>
              </a:xfrm>
              <a:prstGeom prst="ellipse">
                <a:avLst/>
              </a:prstGeom>
              <a:noFill/>
              <a:ln w="28575" cap="flat" cmpd="sng">
                <a:solidFill>
                  <a:schemeClr val="tx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49" name="Oval 57"/>
              <p:cNvSpPr/>
              <p:nvPr/>
            </p:nvSpPr>
            <p:spPr>
              <a:xfrm>
                <a:off x="2958" y="1805"/>
                <a:ext cx="885" cy="839"/>
              </a:xfrm>
              <a:prstGeom prst="ellipse">
                <a:avLst/>
              </a:prstGeom>
              <a:noFill/>
              <a:ln w="28575" cap="flat" cmpd="sng">
                <a:solidFill>
                  <a:schemeClr val="tx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50" name="Oval 58"/>
              <p:cNvSpPr/>
              <p:nvPr/>
            </p:nvSpPr>
            <p:spPr>
              <a:xfrm>
                <a:off x="3136" y="1945"/>
                <a:ext cx="541" cy="529"/>
              </a:xfrm>
              <a:prstGeom prst="ellipse">
                <a:avLst/>
              </a:prstGeom>
              <a:noFill/>
              <a:ln w="28575" cap="flat" cmpd="sng">
                <a:solidFill>
                  <a:schemeClr val="tx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51" name="Oval 59"/>
              <p:cNvSpPr/>
              <p:nvPr/>
            </p:nvSpPr>
            <p:spPr>
              <a:xfrm>
                <a:off x="3163" y="1975"/>
                <a:ext cx="476" cy="465"/>
              </a:xfrm>
              <a:prstGeom prst="ellipse">
                <a:avLst/>
              </a:prstGeom>
              <a:noFill/>
              <a:ln w="28575" cap="flat" cmpd="sng">
                <a:solidFill>
                  <a:schemeClr val="tx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22552" name="Group 60"/>
              <p:cNvGrpSpPr/>
              <p:nvPr/>
            </p:nvGrpSpPr>
            <p:grpSpPr>
              <a:xfrm>
                <a:off x="3341" y="1887"/>
                <a:ext cx="118" cy="101"/>
                <a:chOff x="3341" y="1887"/>
                <a:chExt cx="118" cy="101"/>
              </a:xfrm>
            </p:grpSpPr>
            <p:sp>
              <p:nvSpPr>
                <p:cNvPr id="22557" name="Rectangle 61"/>
                <p:cNvSpPr/>
                <p:nvPr/>
              </p:nvSpPr>
              <p:spPr>
                <a:xfrm>
                  <a:off x="3341" y="1887"/>
                  <a:ext cx="118" cy="95"/>
                </a:xfrm>
                <a:prstGeom prst="rect">
                  <a:avLst/>
                </a:prstGeom>
                <a:solidFill>
                  <a:schemeClr val="bg1"/>
                </a:solidFill>
                <a:ln w="28575"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58" name="Line 62"/>
                <p:cNvSpPr/>
                <p:nvPr/>
              </p:nvSpPr>
              <p:spPr>
                <a:xfrm>
                  <a:off x="3351" y="1988"/>
                  <a:ext cx="100" cy="0"/>
                </a:xfrm>
                <a:prstGeom prst="line">
                  <a:avLst/>
                </a:prstGeom>
                <a:ln w="76200" cap="flat" cmpd="sng">
                  <a:solidFill>
                    <a:schemeClr val="bg1"/>
                  </a:solidFill>
                  <a:prstDash val="solid"/>
                  <a:headEnd type="none" w="med" len="med"/>
                  <a:tailEnd type="none" w="med" len="med"/>
                </a:ln>
              </p:spPr>
            </p:sp>
          </p:grpSp>
          <p:grpSp>
            <p:nvGrpSpPr>
              <p:cNvPr id="22553" name="Group 63"/>
              <p:cNvGrpSpPr/>
              <p:nvPr/>
            </p:nvGrpSpPr>
            <p:grpSpPr>
              <a:xfrm>
                <a:off x="2101" y="972"/>
                <a:ext cx="2570" cy="2509"/>
                <a:chOff x="1501" y="271"/>
                <a:chExt cx="2270" cy="2251"/>
              </a:xfrm>
            </p:grpSpPr>
            <p:sp>
              <p:nvSpPr>
                <p:cNvPr id="22555" name="Line 64"/>
                <p:cNvSpPr/>
                <p:nvPr/>
              </p:nvSpPr>
              <p:spPr>
                <a:xfrm>
                  <a:off x="2648" y="271"/>
                  <a:ext cx="0" cy="2251"/>
                </a:xfrm>
                <a:prstGeom prst="line">
                  <a:avLst/>
                </a:prstGeom>
                <a:ln w="12700" cap="flat" cmpd="sng">
                  <a:solidFill>
                    <a:schemeClr val="tx2"/>
                  </a:solidFill>
                  <a:prstDash val="lgDashDot"/>
                  <a:headEnd type="none" w="med" len="med"/>
                  <a:tailEnd type="none" w="med" len="med"/>
                </a:ln>
              </p:spPr>
            </p:sp>
            <p:sp>
              <p:nvSpPr>
                <p:cNvPr id="22556" name="Line 65"/>
                <p:cNvSpPr/>
                <p:nvPr/>
              </p:nvSpPr>
              <p:spPr>
                <a:xfrm flipH="1">
                  <a:off x="1501" y="1385"/>
                  <a:ext cx="2270" cy="0"/>
                </a:xfrm>
                <a:prstGeom prst="line">
                  <a:avLst/>
                </a:prstGeom>
                <a:ln w="12700" cap="flat" cmpd="sng">
                  <a:solidFill>
                    <a:schemeClr val="tx2"/>
                  </a:solidFill>
                  <a:prstDash val="lgDashDot"/>
                  <a:headEnd type="none" w="med" len="med"/>
                  <a:tailEnd type="none" w="med" len="med"/>
                </a:ln>
              </p:spPr>
            </p:sp>
          </p:grpSp>
          <p:sp>
            <p:nvSpPr>
              <p:cNvPr id="22554" name="Oval 66"/>
              <p:cNvSpPr/>
              <p:nvPr/>
            </p:nvSpPr>
            <p:spPr>
              <a:xfrm>
                <a:off x="2265" y="1078"/>
                <a:ext cx="2267" cy="2267"/>
              </a:xfrm>
              <a:prstGeom prst="ellipse">
                <a:avLst/>
              </a:prstGeom>
              <a:noFill/>
              <a:ln w="9525" cap="flat" cmpd="sng">
                <a:solidFill>
                  <a:srgbClr val="FF0000"/>
                </a:solidFill>
                <a:prstDash val="lgDashDot"/>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sp>
        <p:nvSpPr>
          <p:cNvPr id="488515" name="Text Box 67"/>
          <p:cNvSpPr txBox="1"/>
          <p:nvPr/>
        </p:nvSpPr>
        <p:spPr>
          <a:xfrm>
            <a:off x="554038" y="5248275"/>
            <a:ext cx="2251075" cy="457200"/>
          </a:xfrm>
          <a:prstGeom prst="rect">
            <a:avLst/>
          </a:prstGeom>
          <a:noFill/>
          <a:ln w="9525">
            <a:noFill/>
          </a:ln>
        </p:spPr>
        <p:txBody>
          <a:bodyPr>
            <a:spAutoFit/>
          </a:bodyPr>
          <a:lstStyle/>
          <a:p>
            <a:pPr algn="l">
              <a:spcBef>
                <a:spcPct val="50000"/>
              </a:spcBef>
            </a:pPr>
            <a:r>
              <a:rPr lang="zh-CN" altLang="en-US" i="0" dirty="0">
                <a:latin typeface="Arial" panose="020B0604020202020204" pitchFamily="34" charset="0"/>
                <a:ea typeface="仿宋_GB2312" pitchFamily="49" charset="-122"/>
              </a:rPr>
              <a:t>主视图全剖视</a:t>
            </a:r>
          </a:p>
        </p:txBody>
      </p:sp>
      <p:sp>
        <p:nvSpPr>
          <p:cNvPr id="488516" name="Rectangle 68"/>
          <p:cNvSpPr/>
          <p:nvPr/>
        </p:nvSpPr>
        <p:spPr>
          <a:xfrm>
            <a:off x="2952750" y="5313363"/>
            <a:ext cx="5421313" cy="1187450"/>
          </a:xfrm>
          <a:prstGeom prst="rect">
            <a:avLst/>
          </a:prstGeom>
          <a:noFill/>
          <a:ln w="9525">
            <a:noFill/>
          </a:ln>
        </p:spPr>
        <p:txBody>
          <a:bodyPr>
            <a:spAutoFit/>
          </a:bodyPr>
          <a:lstStyle/>
          <a:p>
            <a:pPr algn="l">
              <a:spcBef>
                <a:spcPct val="50000"/>
              </a:spcBef>
            </a:pPr>
            <a:r>
              <a:rPr lang="zh-CN" altLang="en-US" i="0" dirty="0">
                <a:latin typeface="Arial" panose="020B0604020202020204" pitchFamily="34" charset="0"/>
                <a:ea typeface="仿宋_GB2312" pitchFamily="49" charset="-122"/>
              </a:rPr>
              <a:t>在投影为圆的视图上规定用粗实线画出大端和小端的齿顶圆；用点划线画出大端分度圆</a:t>
            </a:r>
          </a:p>
        </p:txBody>
      </p:sp>
      <p:grpSp>
        <p:nvGrpSpPr>
          <p:cNvPr id="7" name="Group 69"/>
          <p:cNvGrpSpPr/>
          <p:nvPr/>
        </p:nvGrpSpPr>
        <p:grpSpPr>
          <a:xfrm>
            <a:off x="1444625" y="1428750"/>
            <a:ext cx="3319463" cy="558800"/>
            <a:chOff x="910" y="900"/>
            <a:chExt cx="2091" cy="352"/>
          </a:xfrm>
        </p:grpSpPr>
        <p:sp>
          <p:nvSpPr>
            <p:cNvPr id="22541" name="Line 70"/>
            <p:cNvSpPr/>
            <p:nvPr/>
          </p:nvSpPr>
          <p:spPr>
            <a:xfrm>
              <a:off x="1096" y="900"/>
              <a:ext cx="1905" cy="0"/>
            </a:xfrm>
            <a:prstGeom prst="line">
              <a:avLst/>
            </a:prstGeom>
            <a:ln w="19050" cap="flat" cmpd="sng">
              <a:solidFill>
                <a:srgbClr val="0000CC"/>
              </a:solidFill>
              <a:prstDash val="solid"/>
              <a:headEnd type="none" w="sm" len="med"/>
              <a:tailEnd type="none" w="sm" len="med"/>
            </a:ln>
          </p:spPr>
        </p:sp>
        <p:sp>
          <p:nvSpPr>
            <p:cNvPr id="22542" name="Line 71"/>
            <p:cNvSpPr/>
            <p:nvPr/>
          </p:nvSpPr>
          <p:spPr>
            <a:xfrm>
              <a:off x="910" y="1252"/>
              <a:ext cx="2041" cy="0"/>
            </a:xfrm>
            <a:prstGeom prst="line">
              <a:avLst/>
            </a:prstGeom>
            <a:ln w="19050" cap="flat" cmpd="sng">
              <a:solidFill>
                <a:srgbClr val="0000CC"/>
              </a:solidFill>
              <a:prstDash val="solid"/>
              <a:headEnd type="none" w="sm" len="med"/>
              <a:tailEnd type="none" w="sm" len="med"/>
            </a:ln>
          </p:spPr>
        </p:sp>
      </p:grpSp>
      <p:sp>
        <p:nvSpPr>
          <p:cNvPr id="488520" name="Line 72"/>
          <p:cNvSpPr/>
          <p:nvPr/>
        </p:nvSpPr>
        <p:spPr>
          <a:xfrm>
            <a:off x="1789113" y="1484313"/>
            <a:ext cx="2951162" cy="0"/>
          </a:xfrm>
          <a:prstGeom prst="line">
            <a:avLst/>
          </a:prstGeom>
          <a:ln w="19050" cap="flat" cmpd="sng">
            <a:solidFill>
              <a:srgbClr val="FF0000"/>
            </a:solidFill>
            <a:prstDash val="solid"/>
            <a:headEnd type="none" w="sm" len="med"/>
            <a:tailEnd type="none" w="sm" len="med"/>
          </a:ln>
        </p:spPr>
      </p:sp>
      <p:sp>
        <p:nvSpPr>
          <p:cNvPr id="22540" name="Rectangle 7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14.2.2 </a:t>
            </a:r>
            <a:r>
              <a:rPr lang="zh-CN" altLang="en-US" i="0" dirty="0">
                <a:solidFill>
                  <a:srgbClr val="000066"/>
                </a:solidFill>
                <a:latin typeface="仿宋_GB2312" pitchFamily="49" charset="-122"/>
                <a:ea typeface="仿宋_GB2312" pitchFamily="49" charset="-122"/>
              </a:rPr>
              <a:t>直齿锥齿轮表示法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88515"/>
                                        </p:tgtEl>
                                        <p:attrNameLst>
                                          <p:attrName>style.visibility</p:attrName>
                                        </p:attrNameLst>
                                      </p:cBhvr>
                                      <p:to>
                                        <p:strVal val="visible"/>
                                      </p:to>
                                    </p:set>
                                    <p:animEffect transition="in" filter="box(in)">
                                      <p:cBhvr>
                                        <p:cTn id="7" dur="500"/>
                                        <p:tgtEl>
                                          <p:spTgt spid="4885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8516"/>
                                        </p:tgtEl>
                                        <p:attrNameLst>
                                          <p:attrName>style.visibility</p:attrName>
                                        </p:attrNameLst>
                                      </p:cBhvr>
                                      <p:to>
                                        <p:strVal val="visible"/>
                                      </p:to>
                                    </p:set>
                                    <p:animEffect transition="in" filter="blinds(horizontal)">
                                      <p:cBhvr>
                                        <p:cTn id="12" dur="500"/>
                                        <p:tgtEl>
                                          <p:spTgt spid="488516"/>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488520"/>
                                        </p:tgtEl>
                                        <p:attrNameLst>
                                          <p:attrName>style.visibility</p:attrName>
                                        </p:attrNameLst>
                                      </p:cBhvr>
                                      <p:to>
                                        <p:strVal val="visible"/>
                                      </p:to>
                                    </p:set>
                                    <p:animEffect transition="in" filter="wedge">
                                      <p:cBhvr>
                                        <p:cTn id="22" dur="3000"/>
                                        <p:tgtEl>
                                          <p:spTgt spid="488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515" grpId="0"/>
      <p:bldP spid="4885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E695F621-B19D-40AE-9236-6B0057162EFB}"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68"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19</a:t>
            </a:fld>
            <a:endParaRPr lang="en-US" altLang="zh-CN" sz="1400" b="0" i="0" dirty="0">
              <a:ea typeface="宋体" panose="02010600030101010101" pitchFamily="2" charset="-122"/>
            </a:endParaRPr>
          </a:p>
        </p:txBody>
      </p:sp>
      <p:grpSp>
        <p:nvGrpSpPr>
          <p:cNvPr id="2" name="Group 3"/>
          <p:cNvGrpSpPr>
            <a:grpSpLocks noChangeAspect="1"/>
          </p:cNvGrpSpPr>
          <p:nvPr/>
        </p:nvGrpSpPr>
        <p:grpSpPr>
          <a:xfrm>
            <a:off x="4500563" y="862013"/>
            <a:ext cx="4024312" cy="2603500"/>
            <a:chOff x="2579" y="814"/>
            <a:chExt cx="1919" cy="1241"/>
          </a:xfrm>
        </p:grpSpPr>
        <p:sp>
          <p:nvSpPr>
            <p:cNvPr id="23913" name="Line 4"/>
            <p:cNvSpPr>
              <a:spLocks noChangeAspect="1"/>
            </p:cNvSpPr>
            <p:nvPr/>
          </p:nvSpPr>
          <p:spPr>
            <a:xfrm>
              <a:off x="2579" y="1441"/>
              <a:ext cx="229" cy="1"/>
            </a:xfrm>
            <a:prstGeom prst="line">
              <a:avLst/>
            </a:prstGeom>
            <a:ln w="9525" cap="flat" cmpd="sng">
              <a:solidFill>
                <a:schemeClr val="tx2"/>
              </a:solidFill>
              <a:prstDash val="solid"/>
              <a:headEnd type="none" w="med" len="med"/>
              <a:tailEnd type="none" w="med" len="med"/>
            </a:ln>
          </p:spPr>
        </p:sp>
        <p:sp>
          <p:nvSpPr>
            <p:cNvPr id="23914" name="Line 5"/>
            <p:cNvSpPr>
              <a:spLocks noChangeAspect="1"/>
            </p:cNvSpPr>
            <p:nvPr/>
          </p:nvSpPr>
          <p:spPr>
            <a:xfrm>
              <a:off x="2856" y="1441"/>
              <a:ext cx="47" cy="1"/>
            </a:xfrm>
            <a:prstGeom prst="line">
              <a:avLst/>
            </a:prstGeom>
            <a:ln w="9525" cap="flat" cmpd="sng">
              <a:solidFill>
                <a:schemeClr val="tx2"/>
              </a:solidFill>
              <a:prstDash val="solid"/>
              <a:headEnd type="none" w="med" len="med"/>
              <a:tailEnd type="none" w="med" len="med"/>
            </a:ln>
          </p:spPr>
        </p:sp>
        <p:sp>
          <p:nvSpPr>
            <p:cNvPr id="23915" name="Line 6"/>
            <p:cNvSpPr>
              <a:spLocks noChangeAspect="1"/>
            </p:cNvSpPr>
            <p:nvPr/>
          </p:nvSpPr>
          <p:spPr>
            <a:xfrm>
              <a:off x="2950" y="1441"/>
              <a:ext cx="230" cy="1"/>
            </a:xfrm>
            <a:prstGeom prst="line">
              <a:avLst/>
            </a:prstGeom>
            <a:ln w="9525" cap="flat" cmpd="sng">
              <a:solidFill>
                <a:schemeClr val="tx2"/>
              </a:solidFill>
              <a:prstDash val="solid"/>
              <a:headEnd type="none" w="med" len="med"/>
              <a:tailEnd type="none" w="med" len="med"/>
            </a:ln>
          </p:spPr>
        </p:sp>
        <p:sp>
          <p:nvSpPr>
            <p:cNvPr id="23916" name="Line 7"/>
            <p:cNvSpPr>
              <a:spLocks noChangeAspect="1"/>
            </p:cNvSpPr>
            <p:nvPr/>
          </p:nvSpPr>
          <p:spPr>
            <a:xfrm flipV="1">
              <a:off x="2630" y="1317"/>
              <a:ext cx="54" cy="124"/>
            </a:xfrm>
            <a:prstGeom prst="line">
              <a:avLst/>
            </a:prstGeom>
            <a:ln w="9525" cap="flat" cmpd="sng">
              <a:solidFill>
                <a:schemeClr val="tx2"/>
              </a:solidFill>
              <a:prstDash val="solid"/>
              <a:headEnd type="none" w="med" len="med"/>
              <a:tailEnd type="none" w="med" len="med"/>
            </a:ln>
          </p:spPr>
        </p:sp>
        <p:sp>
          <p:nvSpPr>
            <p:cNvPr id="23917" name="Line 8"/>
            <p:cNvSpPr>
              <a:spLocks noChangeAspect="1"/>
            </p:cNvSpPr>
            <p:nvPr/>
          </p:nvSpPr>
          <p:spPr>
            <a:xfrm flipV="1">
              <a:off x="2703" y="1230"/>
              <a:ext cx="18" cy="43"/>
            </a:xfrm>
            <a:prstGeom prst="line">
              <a:avLst/>
            </a:prstGeom>
            <a:ln w="9525" cap="flat" cmpd="sng">
              <a:solidFill>
                <a:schemeClr val="tx2"/>
              </a:solidFill>
              <a:prstDash val="solid"/>
              <a:headEnd type="none" w="med" len="med"/>
              <a:tailEnd type="none" w="med" len="med"/>
            </a:ln>
          </p:spPr>
        </p:sp>
        <p:sp>
          <p:nvSpPr>
            <p:cNvPr id="23918" name="Line 9"/>
            <p:cNvSpPr>
              <a:spLocks noChangeAspect="1"/>
            </p:cNvSpPr>
            <p:nvPr/>
          </p:nvSpPr>
          <p:spPr>
            <a:xfrm flipV="1">
              <a:off x="2740" y="1062"/>
              <a:ext cx="54" cy="125"/>
            </a:xfrm>
            <a:prstGeom prst="line">
              <a:avLst/>
            </a:prstGeom>
            <a:ln w="9525" cap="flat" cmpd="sng">
              <a:solidFill>
                <a:schemeClr val="tx2"/>
              </a:solidFill>
              <a:prstDash val="solid"/>
              <a:headEnd type="none" w="med" len="med"/>
              <a:tailEnd type="none" w="med" len="med"/>
            </a:ln>
          </p:spPr>
        </p:sp>
        <p:sp>
          <p:nvSpPr>
            <p:cNvPr id="23919" name="Line 10"/>
            <p:cNvSpPr>
              <a:spLocks noChangeAspect="1"/>
            </p:cNvSpPr>
            <p:nvPr/>
          </p:nvSpPr>
          <p:spPr>
            <a:xfrm flipV="1">
              <a:off x="2630" y="1323"/>
              <a:ext cx="72" cy="118"/>
            </a:xfrm>
            <a:prstGeom prst="line">
              <a:avLst/>
            </a:prstGeom>
            <a:ln w="9525" cap="flat" cmpd="sng">
              <a:solidFill>
                <a:schemeClr val="tx2"/>
              </a:solidFill>
              <a:prstDash val="solid"/>
              <a:headEnd type="none" w="med" len="med"/>
              <a:tailEnd type="none" w="med" len="med"/>
            </a:ln>
          </p:spPr>
        </p:sp>
        <p:sp>
          <p:nvSpPr>
            <p:cNvPr id="23920" name="Line 11"/>
            <p:cNvSpPr>
              <a:spLocks noChangeAspect="1"/>
            </p:cNvSpPr>
            <p:nvPr/>
          </p:nvSpPr>
          <p:spPr>
            <a:xfrm flipV="1">
              <a:off x="2727" y="1243"/>
              <a:ext cx="24" cy="40"/>
            </a:xfrm>
            <a:prstGeom prst="line">
              <a:avLst/>
            </a:prstGeom>
            <a:ln w="9525" cap="flat" cmpd="sng">
              <a:solidFill>
                <a:schemeClr val="tx2"/>
              </a:solidFill>
              <a:prstDash val="solid"/>
              <a:headEnd type="none" w="med" len="med"/>
              <a:tailEnd type="none" w="med" len="med"/>
            </a:ln>
          </p:spPr>
        </p:sp>
        <p:sp>
          <p:nvSpPr>
            <p:cNvPr id="23921" name="Line 12"/>
            <p:cNvSpPr>
              <a:spLocks noChangeAspect="1"/>
            </p:cNvSpPr>
            <p:nvPr/>
          </p:nvSpPr>
          <p:spPr>
            <a:xfrm flipV="1">
              <a:off x="2776" y="1085"/>
              <a:ext cx="71" cy="117"/>
            </a:xfrm>
            <a:prstGeom prst="line">
              <a:avLst/>
            </a:prstGeom>
            <a:ln w="9525" cap="flat" cmpd="sng">
              <a:solidFill>
                <a:schemeClr val="tx2"/>
              </a:solidFill>
              <a:prstDash val="solid"/>
              <a:headEnd type="none" w="med" len="med"/>
              <a:tailEnd type="none" w="med" len="med"/>
            </a:ln>
          </p:spPr>
        </p:sp>
        <p:sp>
          <p:nvSpPr>
            <p:cNvPr id="23922" name="Line 13"/>
            <p:cNvSpPr>
              <a:spLocks noChangeAspect="1"/>
            </p:cNvSpPr>
            <p:nvPr/>
          </p:nvSpPr>
          <p:spPr>
            <a:xfrm flipH="1">
              <a:off x="2816" y="814"/>
              <a:ext cx="133" cy="262"/>
            </a:xfrm>
            <a:prstGeom prst="line">
              <a:avLst/>
            </a:prstGeom>
            <a:ln w="9525" cap="flat" cmpd="sng">
              <a:solidFill>
                <a:schemeClr val="tx2"/>
              </a:solidFill>
              <a:prstDash val="solid"/>
              <a:headEnd type="none" w="med" len="med"/>
              <a:tailEnd type="none" w="med" len="med"/>
            </a:ln>
          </p:spPr>
        </p:sp>
        <p:sp>
          <p:nvSpPr>
            <p:cNvPr id="23923" name="Line 14"/>
            <p:cNvSpPr>
              <a:spLocks noChangeAspect="1"/>
            </p:cNvSpPr>
            <p:nvPr/>
          </p:nvSpPr>
          <p:spPr>
            <a:xfrm flipH="1">
              <a:off x="2773" y="1118"/>
              <a:ext cx="21" cy="42"/>
            </a:xfrm>
            <a:prstGeom prst="line">
              <a:avLst/>
            </a:prstGeom>
            <a:ln w="9525" cap="flat" cmpd="sng">
              <a:solidFill>
                <a:schemeClr val="tx2"/>
              </a:solidFill>
              <a:prstDash val="solid"/>
              <a:headEnd type="none" w="med" len="med"/>
              <a:tailEnd type="none" w="med" len="med"/>
            </a:ln>
          </p:spPr>
        </p:sp>
        <p:sp>
          <p:nvSpPr>
            <p:cNvPr id="23924" name="Line 15"/>
            <p:cNvSpPr>
              <a:spLocks noChangeAspect="1"/>
            </p:cNvSpPr>
            <p:nvPr/>
          </p:nvSpPr>
          <p:spPr>
            <a:xfrm flipH="1">
              <a:off x="2618" y="1202"/>
              <a:ext cx="133" cy="262"/>
            </a:xfrm>
            <a:prstGeom prst="line">
              <a:avLst/>
            </a:prstGeom>
            <a:ln w="9525" cap="flat" cmpd="sng">
              <a:solidFill>
                <a:schemeClr val="tx2"/>
              </a:solidFill>
              <a:prstDash val="solid"/>
              <a:headEnd type="none" w="med" len="med"/>
              <a:tailEnd type="none" w="med" len="med"/>
            </a:ln>
          </p:spPr>
        </p:sp>
        <p:sp>
          <p:nvSpPr>
            <p:cNvPr id="23925" name="Line 16"/>
            <p:cNvSpPr>
              <a:spLocks noChangeAspect="1"/>
            </p:cNvSpPr>
            <p:nvPr/>
          </p:nvSpPr>
          <p:spPr>
            <a:xfrm>
              <a:off x="2630" y="1441"/>
              <a:ext cx="54" cy="124"/>
            </a:xfrm>
            <a:prstGeom prst="line">
              <a:avLst/>
            </a:prstGeom>
            <a:ln w="9525" cap="flat" cmpd="sng">
              <a:solidFill>
                <a:schemeClr val="tx2"/>
              </a:solidFill>
              <a:prstDash val="solid"/>
              <a:headEnd type="none" w="med" len="med"/>
              <a:tailEnd type="none" w="med" len="med"/>
            </a:ln>
          </p:spPr>
        </p:sp>
        <p:sp>
          <p:nvSpPr>
            <p:cNvPr id="23926" name="Line 17"/>
            <p:cNvSpPr>
              <a:spLocks noChangeAspect="1"/>
            </p:cNvSpPr>
            <p:nvPr/>
          </p:nvSpPr>
          <p:spPr>
            <a:xfrm>
              <a:off x="2703" y="1609"/>
              <a:ext cx="18" cy="43"/>
            </a:xfrm>
            <a:prstGeom prst="line">
              <a:avLst/>
            </a:prstGeom>
            <a:ln w="9525" cap="flat" cmpd="sng">
              <a:solidFill>
                <a:schemeClr val="tx2"/>
              </a:solidFill>
              <a:prstDash val="solid"/>
              <a:headEnd type="none" w="med" len="med"/>
              <a:tailEnd type="none" w="med" len="med"/>
            </a:ln>
          </p:spPr>
        </p:sp>
        <p:sp>
          <p:nvSpPr>
            <p:cNvPr id="23927" name="Line 18"/>
            <p:cNvSpPr>
              <a:spLocks noChangeAspect="1"/>
            </p:cNvSpPr>
            <p:nvPr/>
          </p:nvSpPr>
          <p:spPr>
            <a:xfrm>
              <a:off x="2740" y="1695"/>
              <a:ext cx="54" cy="125"/>
            </a:xfrm>
            <a:prstGeom prst="line">
              <a:avLst/>
            </a:prstGeom>
            <a:ln w="9525" cap="flat" cmpd="sng">
              <a:solidFill>
                <a:schemeClr val="tx2"/>
              </a:solidFill>
              <a:prstDash val="solid"/>
              <a:headEnd type="none" w="med" len="med"/>
              <a:tailEnd type="none" w="med" len="med"/>
            </a:ln>
          </p:spPr>
        </p:sp>
        <p:sp>
          <p:nvSpPr>
            <p:cNvPr id="23928" name="Line 19"/>
            <p:cNvSpPr>
              <a:spLocks noChangeAspect="1"/>
            </p:cNvSpPr>
            <p:nvPr/>
          </p:nvSpPr>
          <p:spPr>
            <a:xfrm>
              <a:off x="2630" y="1441"/>
              <a:ext cx="72" cy="118"/>
            </a:xfrm>
            <a:prstGeom prst="line">
              <a:avLst/>
            </a:prstGeom>
            <a:ln w="9525" cap="flat" cmpd="sng">
              <a:solidFill>
                <a:schemeClr val="tx2"/>
              </a:solidFill>
              <a:prstDash val="solid"/>
              <a:headEnd type="none" w="med" len="med"/>
              <a:tailEnd type="none" w="med" len="med"/>
            </a:ln>
          </p:spPr>
        </p:sp>
        <p:sp>
          <p:nvSpPr>
            <p:cNvPr id="23929" name="Line 20"/>
            <p:cNvSpPr>
              <a:spLocks noChangeAspect="1"/>
            </p:cNvSpPr>
            <p:nvPr/>
          </p:nvSpPr>
          <p:spPr>
            <a:xfrm>
              <a:off x="2727" y="1599"/>
              <a:ext cx="24" cy="40"/>
            </a:xfrm>
            <a:prstGeom prst="line">
              <a:avLst/>
            </a:prstGeom>
            <a:ln w="9525" cap="flat" cmpd="sng">
              <a:solidFill>
                <a:schemeClr val="tx2"/>
              </a:solidFill>
              <a:prstDash val="solid"/>
              <a:headEnd type="none" w="med" len="med"/>
              <a:tailEnd type="none" w="med" len="med"/>
            </a:ln>
          </p:spPr>
        </p:sp>
        <p:sp>
          <p:nvSpPr>
            <p:cNvPr id="23930" name="Line 21"/>
            <p:cNvSpPr>
              <a:spLocks noChangeAspect="1"/>
            </p:cNvSpPr>
            <p:nvPr/>
          </p:nvSpPr>
          <p:spPr>
            <a:xfrm>
              <a:off x="2776" y="1680"/>
              <a:ext cx="71" cy="117"/>
            </a:xfrm>
            <a:prstGeom prst="line">
              <a:avLst/>
            </a:prstGeom>
            <a:ln w="9525" cap="flat" cmpd="sng">
              <a:solidFill>
                <a:schemeClr val="tx2"/>
              </a:solidFill>
              <a:prstDash val="solid"/>
              <a:headEnd type="none" w="med" len="med"/>
              <a:tailEnd type="none" w="med" len="med"/>
            </a:ln>
          </p:spPr>
        </p:sp>
        <p:sp>
          <p:nvSpPr>
            <p:cNvPr id="23931" name="Line 22"/>
            <p:cNvSpPr>
              <a:spLocks noChangeAspect="1"/>
            </p:cNvSpPr>
            <p:nvPr/>
          </p:nvSpPr>
          <p:spPr>
            <a:xfrm flipH="1" flipV="1">
              <a:off x="2802" y="1778"/>
              <a:ext cx="118" cy="233"/>
            </a:xfrm>
            <a:prstGeom prst="line">
              <a:avLst/>
            </a:prstGeom>
            <a:ln w="9525" cap="flat" cmpd="sng">
              <a:solidFill>
                <a:schemeClr val="tx2"/>
              </a:solidFill>
              <a:prstDash val="solid"/>
              <a:headEnd type="none" w="med" len="med"/>
              <a:tailEnd type="none" w="med" len="med"/>
            </a:ln>
          </p:spPr>
        </p:sp>
        <p:sp>
          <p:nvSpPr>
            <p:cNvPr id="23932" name="Line 23"/>
            <p:cNvSpPr>
              <a:spLocks noChangeAspect="1"/>
            </p:cNvSpPr>
            <p:nvPr/>
          </p:nvSpPr>
          <p:spPr>
            <a:xfrm flipH="1" flipV="1">
              <a:off x="2759" y="1694"/>
              <a:ext cx="21" cy="42"/>
            </a:xfrm>
            <a:prstGeom prst="line">
              <a:avLst/>
            </a:prstGeom>
            <a:ln w="9525" cap="flat" cmpd="sng">
              <a:solidFill>
                <a:schemeClr val="tx2"/>
              </a:solidFill>
              <a:prstDash val="solid"/>
              <a:headEnd type="none" w="med" len="med"/>
              <a:tailEnd type="none" w="med" len="med"/>
            </a:ln>
          </p:spPr>
        </p:sp>
        <p:sp>
          <p:nvSpPr>
            <p:cNvPr id="23933" name="Line 24"/>
            <p:cNvSpPr>
              <a:spLocks noChangeAspect="1"/>
            </p:cNvSpPr>
            <p:nvPr/>
          </p:nvSpPr>
          <p:spPr>
            <a:xfrm flipH="1" flipV="1">
              <a:off x="2619" y="1419"/>
              <a:ext cx="118" cy="233"/>
            </a:xfrm>
            <a:prstGeom prst="line">
              <a:avLst/>
            </a:prstGeom>
            <a:ln w="9525" cap="flat" cmpd="sng">
              <a:solidFill>
                <a:schemeClr val="tx2"/>
              </a:solidFill>
              <a:prstDash val="solid"/>
              <a:headEnd type="none" w="med" len="med"/>
              <a:tailEnd type="none" w="med" len="med"/>
            </a:ln>
          </p:spPr>
        </p:sp>
        <p:sp>
          <p:nvSpPr>
            <p:cNvPr id="23934" name="Line 25"/>
            <p:cNvSpPr>
              <a:spLocks noChangeAspect="1"/>
            </p:cNvSpPr>
            <p:nvPr/>
          </p:nvSpPr>
          <p:spPr>
            <a:xfrm>
              <a:off x="2794" y="1820"/>
              <a:ext cx="73" cy="169"/>
            </a:xfrm>
            <a:prstGeom prst="line">
              <a:avLst/>
            </a:prstGeom>
            <a:ln w="9525" cap="flat" cmpd="sng">
              <a:solidFill>
                <a:schemeClr val="tx2"/>
              </a:solidFill>
              <a:prstDash val="solid"/>
              <a:headEnd type="none" w="med" len="med"/>
              <a:tailEnd type="none" w="med" len="med"/>
            </a:ln>
          </p:spPr>
        </p:sp>
        <p:sp>
          <p:nvSpPr>
            <p:cNvPr id="23935" name="Line 26"/>
            <p:cNvSpPr>
              <a:spLocks noChangeAspect="1"/>
            </p:cNvSpPr>
            <p:nvPr/>
          </p:nvSpPr>
          <p:spPr>
            <a:xfrm>
              <a:off x="2847" y="1797"/>
              <a:ext cx="94" cy="154"/>
            </a:xfrm>
            <a:prstGeom prst="line">
              <a:avLst/>
            </a:prstGeom>
            <a:ln w="9525" cap="flat" cmpd="sng">
              <a:solidFill>
                <a:schemeClr val="tx2"/>
              </a:solidFill>
              <a:prstDash val="solid"/>
              <a:headEnd type="none" w="med" len="med"/>
              <a:tailEnd type="none" w="med" len="med"/>
            </a:ln>
          </p:spPr>
        </p:sp>
        <p:sp>
          <p:nvSpPr>
            <p:cNvPr id="23936" name="Line 27"/>
            <p:cNvSpPr>
              <a:spLocks noChangeAspect="1"/>
            </p:cNvSpPr>
            <p:nvPr/>
          </p:nvSpPr>
          <p:spPr>
            <a:xfrm flipH="1">
              <a:off x="2794" y="1788"/>
              <a:ext cx="73" cy="32"/>
            </a:xfrm>
            <a:prstGeom prst="line">
              <a:avLst/>
            </a:prstGeom>
            <a:ln w="9525" cap="flat" cmpd="sng">
              <a:solidFill>
                <a:schemeClr val="tx2"/>
              </a:solidFill>
              <a:prstDash val="solid"/>
              <a:headEnd type="none" w="med" len="med"/>
              <a:tailEnd type="none" w="med" len="med"/>
            </a:ln>
          </p:spPr>
        </p:sp>
        <p:sp>
          <p:nvSpPr>
            <p:cNvPr id="23937" name="Line 28"/>
            <p:cNvSpPr>
              <a:spLocks noChangeAspect="1"/>
            </p:cNvSpPr>
            <p:nvPr/>
          </p:nvSpPr>
          <p:spPr>
            <a:xfrm flipH="1">
              <a:off x="2867" y="1919"/>
              <a:ext cx="137" cy="70"/>
            </a:xfrm>
            <a:prstGeom prst="line">
              <a:avLst/>
            </a:prstGeom>
            <a:ln w="9525" cap="flat" cmpd="sng">
              <a:solidFill>
                <a:schemeClr val="tx2"/>
              </a:solidFill>
              <a:prstDash val="solid"/>
              <a:headEnd type="none" w="med" len="med"/>
              <a:tailEnd type="none" w="med" len="med"/>
            </a:ln>
          </p:spPr>
        </p:sp>
        <p:sp>
          <p:nvSpPr>
            <p:cNvPr id="23938" name="Line 29"/>
            <p:cNvSpPr>
              <a:spLocks noChangeAspect="1"/>
            </p:cNvSpPr>
            <p:nvPr/>
          </p:nvSpPr>
          <p:spPr>
            <a:xfrm flipV="1">
              <a:off x="2794" y="893"/>
              <a:ext cx="73" cy="169"/>
            </a:xfrm>
            <a:prstGeom prst="line">
              <a:avLst/>
            </a:prstGeom>
            <a:ln w="9525" cap="flat" cmpd="sng">
              <a:solidFill>
                <a:schemeClr val="tx2"/>
              </a:solidFill>
              <a:prstDash val="solid"/>
              <a:headEnd type="none" w="med" len="med"/>
              <a:tailEnd type="none" w="med" len="med"/>
            </a:ln>
          </p:spPr>
        </p:sp>
        <p:sp>
          <p:nvSpPr>
            <p:cNvPr id="23939" name="Line 30"/>
            <p:cNvSpPr>
              <a:spLocks noChangeAspect="1"/>
            </p:cNvSpPr>
            <p:nvPr/>
          </p:nvSpPr>
          <p:spPr>
            <a:xfrm flipV="1">
              <a:off x="2847" y="930"/>
              <a:ext cx="94" cy="155"/>
            </a:xfrm>
            <a:prstGeom prst="line">
              <a:avLst/>
            </a:prstGeom>
            <a:ln w="9525" cap="flat" cmpd="sng">
              <a:solidFill>
                <a:schemeClr val="tx2"/>
              </a:solidFill>
              <a:prstDash val="solid"/>
              <a:headEnd type="none" w="med" len="med"/>
              <a:tailEnd type="none" w="med" len="med"/>
            </a:ln>
          </p:spPr>
        </p:sp>
        <p:sp>
          <p:nvSpPr>
            <p:cNvPr id="23940" name="Line 31"/>
            <p:cNvSpPr>
              <a:spLocks noChangeAspect="1"/>
            </p:cNvSpPr>
            <p:nvPr/>
          </p:nvSpPr>
          <p:spPr>
            <a:xfrm flipH="1" flipV="1">
              <a:off x="2794" y="1062"/>
              <a:ext cx="73" cy="32"/>
            </a:xfrm>
            <a:prstGeom prst="line">
              <a:avLst/>
            </a:prstGeom>
            <a:ln w="9525" cap="flat" cmpd="sng">
              <a:solidFill>
                <a:schemeClr val="tx2"/>
              </a:solidFill>
              <a:prstDash val="solid"/>
              <a:headEnd type="none" w="med" len="med"/>
              <a:tailEnd type="none" w="med" len="med"/>
            </a:ln>
          </p:spPr>
        </p:sp>
        <p:sp>
          <p:nvSpPr>
            <p:cNvPr id="23941" name="Line 32"/>
            <p:cNvSpPr>
              <a:spLocks noChangeAspect="1"/>
            </p:cNvSpPr>
            <p:nvPr/>
          </p:nvSpPr>
          <p:spPr>
            <a:xfrm flipH="1" flipV="1">
              <a:off x="2867" y="893"/>
              <a:ext cx="137" cy="69"/>
            </a:xfrm>
            <a:prstGeom prst="line">
              <a:avLst/>
            </a:prstGeom>
            <a:ln w="9525" cap="flat" cmpd="sng">
              <a:solidFill>
                <a:schemeClr val="tx2"/>
              </a:solidFill>
              <a:prstDash val="solid"/>
              <a:headEnd type="none" w="med" len="med"/>
              <a:tailEnd type="none" w="med" len="med"/>
            </a:ln>
          </p:spPr>
        </p:sp>
        <p:sp>
          <p:nvSpPr>
            <p:cNvPr id="23942" name="Line 33"/>
            <p:cNvSpPr>
              <a:spLocks noChangeAspect="1"/>
            </p:cNvSpPr>
            <p:nvPr/>
          </p:nvSpPr>
          <p:spPr>
            <a:xfrm>
              <a:off x="3004" y="962"/>
              <a:ext cx="1" cy="281"/>
            </a:xfrm>
            <a:prstGeom prst="line">
              <a:avLst/>
            </a:prstGeom>
            <a:ln w="9525" cap="flat" cmpd="sng">
              <a:solidFill>
                <a:schemeClr val="tx2"/>
              </a:solidFill>
              <a:prstDash val="solid"/>
              <a:headEnd type="none" w="med" len="med"/>
              <a:tailEnd type="none" w="med" len="med"/>
            </a:ln>
          </p:spPr>
        </p:sp>
        <p:sp>
          <p:nvSpPr>
            <p:cNvPr id="23943" name="Line 34"/>
            <p:cNvSpPr>
              <a:spLocks noChangeAspect="1"/>
            </p:cNvSpPr>
            <p:nvPr/>
          </p:nvSpPr>
          <p:spPr>
            <a:xfrm>
              <a:off x="2794" y="1062"/>
              <a:ext cx="1" cy="758"/>
            </a:xfrm>
            <a:prstGeom prst="line">
              <a:avLst/>
            </a:prstGeom>
            <a:ln w="9525" cap="flat" cmpd="sng">
              <a:solidFill>
                <a:schemeClr val="tx2"/>
              </a:solidFill>
              <a:prstDash val="solid"/>
              <a:headEnd type="none" w="med" len="med"/>
              <a:tailEnd type="none" w="med" len="med"/>
            </a:ln>
          </p:spPr>
        </p:sp>
        <p:sp>
          <p:nvSpPr>
            <p:cNvPr id="23944" name="Line 35"/>
            <p:cNvSpPr>
              <a:spLocks noChangeAspect="1"/>
            </p:cNvSpPr>
            <p:nvPr/>
          </p:nvSpPr>
          <p:spPr>
            <a:xfrm>
              <a:off x="2867" y="1094"/>
              <a:ext cx="1" cy="149"/>
            </a:xfrm>
            <a:prstGeom prst="line">
              <a:avLst/>
            </a:prstGeom>
            <a:ln w="9525" cap="flat" cmpd="sng">
              <a:solidFill>
                <a:schemeClr val="tx2"/>
              </a:solidFill>
              <a:prstDash val="solid"/>
              <a:headEnd type="none" w="med" len="med"/>
              <a:tailEnd type="none" w="med" len="med"/>
            </a:ln>
          </p:spPr>
        </p:sp>
        <p:sp>
          <p:nvSpPr>
            <p:cNvPr id="23945" name="Line 36"/>
            <p:cNvSpPr>
              <a:spLocks noChangeAspect="1"/>
            </p:cNvSpPr>
            <p:nvPr/>
          </p:nvSpPr>
          <p:spPr>
            <a:xfrm flipV="1">
              <a:off x="2939" y="962"/>
              <a:ext cx="65" cy="107"/>
            </a:xfrm>
            <a:prstGeom prst="line">
              <a:avLst/>
            </a:prstGeom>
            <a:ln w="9525" cap="flat" cmpd="sng">
              <a:solidFill>
                <a:schemeClr val="tx2"/>
              </a:solidFill>
              <a:prstDash val="solid"/>
              <a:headEnd type="none" w="med" len="med"/>
              <a:tailEnd type="none" w="med" len="med"/>
            </a:ln>
          </p:spPr>
        </p:sp>
        <p:sp>
          <p:nvSpPr>
            <p:cNvPr id="23946" name="Line 37"/>
            <p:cNvSpPr>
              <a:spLocks noChangeAspect="1"/>
            </p:cNvSpPr>
            <p:nvPr/>
          </p:nvSpPr>
          <p:spPr>
            <a:xfrm>
              <a:off x="2939" y="1813"/>
              <a:ext cx="65" cy="106"/>
            </a:xfrm>
            <a:prstGeom prst="line">
              <a:avLst/>
            </a:prstGeom>
            <a:ln w="9525" cap="flat" cmpd="sng">
              <a:solidFill>
                <a:schemeClr val="tx2"/>
              </a:solidFill>
              <a:prstDash val="solid"/>
              <a:headEnd type="none" w="med" len="med"/>
              <a:tailEnd type="none" w="med" len="med"/>
            </a:ln>
          </p:spPr>
        </p:sp>
        <p:sp>
          <p:nvSpPr>
            <p:cNvPr id="23947" name="Line 38"/>
            <p:cNvSpPr>
              <a:spLocks noChangeAspect="1"/>
            </p:cNvSpPr>
            <p:nvPr/>
          </p:nvSpPr>
          <p:spPr>
            <a:xfrm>
              <a:off x="2939" y="1069"/>
              <a:ext cx="1" cy="174"/>
            </a:xfrm>
            <a:prstGeom prst="line">
              <a:avLst/>
            </a:prstGeom>
            <a:ln w="9525" cap="flat" cmpd="sng">
              <a:solidFill>
                <a:schemeClr val="tx2"/>
              </a:solidFill>
              <a:prstDash val="solid"/>
              <a:headEnd type="none" w="med" len="med"/>
              <a:tailEnd type="none" w="med" len="med"/>
            </a:ln>
          </p:spPr>
        </p:sp>
        <p:sp>
          <p:nvSpPr>
            <p:cNvPr id="23948" name="Line 39"/>
            <p:cNvSpPr>
              <a:spLocks noChangeAspect="1"/>
            </p:cNvSpPr>
            <p:nvPr/>
          </p:nvSpPr>
          <p:spPr>
            <a:xfrm>
              <a:off x="2848" y="1243"/>
              <a:ext cx="290" cy="1"/>
            </a:xfrm>
            <a:prstGeom prst="line">
              <a:avLst/>
            </a:prstGeom>
            <a:ln w="9525" cap="flat" cmpd="sng">
              <a:solidFill>
                <a:schemeClr val="tx2"/>
              </a:solidFill>
              <a:prstDash val="solid"/>
              <a:headEnd type="none" w="med" len="med"/>
              <a:tailEnd type="none" w="med" len="med"/>
            </a:ln>
          </p:spPr>
        </p:sp>
        <p:sp>
          <p:nvSpPr>
            <p:cNvPr id="23949" name="Line 40"/>
            <p:cNvSpPr>
              <a:spLocks noChangeAspect="1"/>
            </p:cNvSpPr>
            <p:nvPr/>
          </p:nvSpPr>
          <p:spPr>
            <a:xfrm>
              <a:off x="2848" y="1243"/>
              <a:ext cx="1" cy="396"/>
            </a:xfrm>
            <a:prstGeom prst="line">
              <a:avLst/>
            </a:prstGeom>
            <a:ln w="9525" cap="flat" cmpd="sng">
              <a:solidFill>
                <a:schemeClr val="tx2"/>
              </a:solidFill>
              <a:prstDash val="solid"/>
              <a:headEnd type="none" w="med" len="med"/>
              <a:tailEnd type="none" w="med" len="med"/>
            </a:ln>
          </p:spPr>
        </p:sp>
        <p:sp>
          <p:nvSpPr>
            <p:cNvPr id="23950" name="Line 41"/>
            <p:cNvSpPr>
              <a:spLocks noChangeAspect="1"/>
            </p:cNvSpPr>
            <p:nvPr/>
          </p:nvSpPr>
          <p:spPr>
            <a:xfrm>
              <a:off x="2848" y="1289"/>
              <a:ext cx="290" cy="1"/>
            </a:xfrm>
            <a:prstGeom prst="line">
              <a:avLst/>
            </a:prstGeom>
            <a:ln w="9525" cap="flat" cmpd="sng">
              <a:solidFill>
                <a:schemeClr val="tx2"/>
              </a:solidFill>
              <a:prstDash val="solid"/>
              <a:headEnd type="none" w="med" len="med"/>
              <a:tailEnd type="none" w="med" len="med"/>
            </a:ln>
          </p:spPr>
        </p:sp>
        <p:sp>
          <p:nvSpPr>
            <p:cNvPr id="23951" name="Line 42"/>
            <p:cNvSpPr>
              <a:spLocks noChangeAspect="1"/>
            </p:cNvSpPr>
            <p:nvPr/>
          </p:nvSpPr>
          <p:spPr>
            <a:xfrm>
              <a:off x="2848" y="1639"/>
              <a:ext cx="290" cy="1"/>
            </a:xfrm>
            <a:prstGeom prst="line">
              <a:avLst/>
            </a:prstGeom>
            <a:ln w="9525" cap="flat" cmpd="sng">
              <a:solidFill>
                <a:schemeClr val="tx2"/>
              </a:solidFill>
              <a:prstDash val="solid"/>
              <a:headEnd type="none" w="med" len="med"/>
              <a:tailEnd type="none" w="med" len="med"/>
            </a:ln>
          </p:spPr>
        </p:sp>
        <p:sp>
          <p:nvSpPr>
            <p:cNvPr id="23952" name="Line 43"/>
            <p:cNvSpPr>
              <a:spLocks noChangeAspect="1"/>
            </p:cNvSpPr>
            <p:nvPr/>
          </p:nvSpPr>
          <p:spPr>
            <a:xfrm>
              <a:off x="3138" y="1243"/>
              <a:ext cx="1" cy="396"/>
            </a:xfrm>
            <a:prstGeom prst="line">
              <a:avLst/>
            </a:prstGeom>
            <a:ln w="9525" cap="flat" cmpd="sng">
              <a:solidFill>
                <a:schemeClr val="tx2"/>
              </a:solidFill>
              <a:prstDash val="solid"/>
              <a:headEnd type="none" w="med" len="med"/>
              <a:tailEnd type="none" w="med" len="med"/>
            </a:ln>
          </p:spPr>
        </p:sp>
        <p:sp>
          <p:nvSpPr>
            <p:cNvPr id="23953" name="Line 44"/>
            <p:cNvSpPr>
              <a:spLocks noChangeAspect="1"/>
            </p:cNvSpPr>
            <p:nvPr/>
          </p:nvSpPr>
          <p:spPr>
            <a:xfrm>
              <a:off x="3004" y="1639"/>
              <a:ext cx="1" cy="280"/>
            </a:xfrm>
            <a:prstGeom prst="line">
              <a:avLst/>
            </a:prstGeom>
            <a:ln w="9525" cap="flat" cmpd="sng">
              <a:solidFill>
                <a:schemeClr val="tx2"/>
              </a:solidFill>
              <a:prstDash val="solid"/>
              <a:headEnd type="none" w="med" len="med"/>
              <a:tailEnd type="none" w="med" len="med"/>
            </a:ln>
          </p:spPr>
        </p:sp>
        <p:sp>
          <p:nvSpPr>
            <p:cNvPr id="23954" name="Line 45"/>
            <p:cNvSpPr>
              <a:spLocks noChangeAspect="1"/>
            </p:cNvSpPr>
            <p:nvPr/>
          </p:nvSpPr>
          <p:spPr>
            <a:xfrm>
              <a:off x="2939" y="1639"/>
              <a:ext cx="1" cy="174"/>
            </a:xfrm>
            <a:prstGeom prst="line">
              <a:avLst/>
            </a:prstGeom>
            <a:ln w="9525" cap="flat" cmpd="sng">
              <a:solidFill>
                <a:schemeClr val="tx2"/>
              </a:solidFill>
              <a:prstDash val="solid"/>
              <a:headEnd type="none" w="med" len="med"/>
              <a:tailEnd type="none" w="med" len="med"/>
            </a:ln>
          </p:spPr>
        </p:sp>
        <p:sp>
          <p:nvSpPr>
            <p:cNvPr id="23955" name="Line 46"/>
            <p:cNvSpPr>
              <a:spLocks noChangeAspect="1"/>
            </p:cNvSpPr>
            <p:nvPr/>
          </p:nvSpPr>
          <p:spPr>
            <a:xfrm>
              <a:off x="2867" y="1639"/>
              <a:ext cx="1" cy="149"/>
            </a:xfrm>
            <a:prstGeom prst="line">
              <a:avLst/>
            </a:prstGeom>
            <a:ln w="9525" cap="flat" cmpd="sng">
              <a:solidFill>
                <a:schemeClr val="tx2"/>
              </a:solidFill>
              <a:prstDash val="solid"/>
              <a:headEnd type="none" w="med" len="med"/>
              <a:tailEnd type="none" w="med" len="med"/>
            </a:ln>
          </p:spPr>
        </p:sp>
        <p:sp>
          <p:nvSpPr>
            <p:cNvPr id="23956" name="Line 47"/>
            <p:cNvSpPr>
              <a:spLocks noChangeAspect="1"/>
            </p:cNvSpPr>
            <p:nvPr/>
          </p:nvSpPr>
          <p:spPr>
            <a:xfrm>
              <a:off x="2848" y="1310"/>
              <a:ext cx="290" cy="1"/>
            </a:xfrm>
            <a:prstGeom prst="line">
              <a:avLst/>
            </a:prstGeom>
            <a:ln w="9525" cap="flat" cmpd="sng">
              <a:solidFill>
                <a:schemeClr val="tx2"/>
              </a:solidFill>
              <a:prstDash val="solid"/>
              <a:headEnd type="none" w="med" len="med"/>
              <a:tailEnd type="none" w="med" len="med"/>
            </a:ln>
          </p:spPr>
        </p:sp>
        <p:sp>
          <p:nvSpPr>
            <p:cNvPr id="23957" name="Line 48"/>
            <p:cNvSpPr>
              <a:spLocks noChangeAspect="1"/>
            </p:cNvSpPr>
            <p:nvPr/>
          </p:nvSpPr>
          <p:spPr>
            <a:xfrm>
              <a:off x="3261" y="1441"/>
              <a:ext cx="170" cy="1"/>
            </a:xfrm>
            <a:prstGeom prst="line">
              <a:avLst/>
            </a:prstGeom>
            <a:ln w="9525" cap="flat" cmpd="sng">
              <a:solidFill>
                <a:schemeClr val="tx2"/>
              </a:solidFill>
              <a:prstDash val="solid"/>
              <a:headEnd type="none" w="med" len="med"/>
              <a:tailEnd type="none" w="med" len="med"/>
            </a:ln>
          </p:spPr>
        </p:sp>
        <p:sp>
          <p:nvSpPr>
            <p:cNvPr id="23958" name="Line 49"/>
            <p:cNvSpPr>
              <a:spLocks noChangeAspect="1"/>
            </p:cNvSpPr>
            <p:nvPr/>
          </p:nvSpPr>
          <p:spPr>
            <a:xfrm>
              <a:off x="3478" y="1441"/>
              <a:ext cx="47" cy="1"/>
            </a:xfrm>
            <a:prstGeom prst="line">
              <a:avLst/>
            </a:prstGeom>
            <a:ln w="9525" cap="flat" cmpd="sng">
              <a:solidFill>
                <a:schemeClr val="tx2"/>
              </a:solidFill>
              <a:prstDash val="solid"/>
              <a:headEnd type="none" w="med" len="med"/>
              <a:tailEnd type="none" w="med" len="med"/>
            </a:ln>
          </p:spPr>
        </p:sp>
        <p:sp>
          <p:nvSpPr>
            <p:cNvPr id="23959" name="Line 50"/>
            <p:cNvSpPr>
              <a:spLocks noChangeAspect="1"/>
            </p:cNvSpPr>
            <p:nvPr/>
          </p:nvSpPr>
          <p:spPr>
            <a:xfrm>
              <a:off x="3572" y="1441"/>
              <a:ext cx="237" cy="1"/>
            </a:xfrm>
            <a:prstGeom prst="line">
              <a:avLst/>
            </a:prstGeom>
            <a:ln w="9525" cap="flat" cmpd="sng">
              <a:solidFill>
                <a:schemeClr val="tx2"/>
              </a:solidFill>
              <a:prstDash val="solid"/>
              <a:headEnd type="none" w="med" len="med"/>
              <a:tailEnd type="none" w="med" len="med"/>
            </a:ln>
          </p:spPr>
        </p:sp>
        <p:sp>
          <p:nvSpPr>
            <p:cNvPr id="23960" name="Line 51"/>
            <p:cNvSpPr>
              <a:spLocks noChangeAspect="1"/>
            </p:cNvSpPr>
            <p:nvPr/>
          </p:nvSpPr>
          <p:spPr>
            <a:xfrm>
              <a:off x="3856" y="1441"/>
              <a:ext cx="47" cy="1"/>
            </a:xfrm>
            <a:prstGeom prst="line">
              <a:avLst/>
            </a:prstGeom>
            <a:ln w="9525" cap="flat" cmpd="sng">
              <a:solidFill>
                <a:schemeClr val="tx2"/>
              </a:solidFill>
              <a:prstDash val="solid"/>
              <a:headEnd type="none" w="med" len="med"/>
              <a:tailEnd type="none" w="med" len="med"/>
            </a:ln>
          </p:spPr>
        </p:sp>
        <p:sp>
          <p:nvSpPr>
            <p:cNvPr id="23961" name="Line 52"/>
            <p:cNvSpPr>
              <a:spLocks noChangeAspect="1"/>
            </p:cNvSpPr>
            <p:nvPr/>
          </p:nvSpPr>
          <p:spPr>
            <a:xfrm>
              <a:off x="3951" y="1441"/>
              <a:ext cx="236" cy="1"/>
            </a:xfrm>
            <a:prstGeom prst="line">
              <a:avLst/>
            </a:prstGeom>
            <a:ln w="9525" cap="flat" cmpd="sng">
              <a:solidFill>
                <a:schemeClr val="tx2"/>
              </a:solidFill>
              <a:prstDash val="solid"/>
              <a:headEnd type="none" w="med" len="med"/>
              <a:tailEnd type="none" w="med" len="med"/>
            </a:ln>
          </p:spPr>
        </p:sp>
        <p:sp>
          <p:nvSpPr>
            <p:cNvPr id="23962" name="Line 53"/>
            <p:cNvSpPr>
              <a:spLocks noChangeAspect="1"/>
            </p:cNvSpPr>
            <p:nvPr/>
          </p:nvSpPr>
          <p:spPr>
            <a:xfrm>
              <a:off x="4234" y="1441"/>
              <a:ext cx="47" cy="1"/>
            </a:xfrm>
            <a:prstGeom prst="line">
              <a:avLst/>
            </a:prstGeom>
            <a:ln w="9525" cap="flat" cmpd="sng">
              <a:solidFill>
                <a:schemeClr val="tx2"/>
              </a:solidFill>
              <a:prstDash val="solid"/>
              <a:headEnd type="none" w="med" len="med"/>
              <a:tailEnd type="none" w="med" len="med"/>
            </a:ln>
          </p:spPr>
        </p:sp>
        <p:sp>
          <p:nvSpPr>
            <p:cNvPr id="23963" name="Line 54"/>
            <p:cNvSpPr>
              <a:spLocks noChangeAspect="1"/>
            </p:cNvSpPr>
            <p:nvPr/>
          </p:nvSpPr>
          <p:spPr>
            <a:xfrm>
              <a:off x="4328" y="1441"/>
              <a:ext cx="170" cy="1"/>
            </a:xfrm>
            <a:prstGeom prst="line">
              <a:avLst/>
            </a:prstGeom>
            <a:ln w="9525" cap="flat" cmpd="sng">
              <a:solidFill>
                <a:schemeClr val="tx2"/>
              </a:solidFill>
              <a:prstDash val="solid"/>
              <a:headEnd type="none" w="med" len="med"/>
              <a:tailEnd type="none" w="med" len="med"/>
            </a:ln>
          </p:spPr>
        </p:sp>
        <p:sp>
          <p:nvSpPr>
            <p:cNvPr id="23964" name="Line 55"/>
            <p:cNvSpPr>
              <a:spLocks noChangeAspect="1"/>
            </p:cNvSpPr>
            <p:nvPr/>
          </p:nvSpPr>
          <p:spPr>
            <a:xfrm>
              <a:off x="3898" y="839"/>
              <a:ext cx="1" cy="159"/>
            </a:xfrm>
            <a:prstGeom prst="line">
              <a:avLst/>
            </a:prstGeom>
            <a:ln w="9525" cap="flat" cmpd="sng">
              <a:solidFill>
                <a:schemeClr val="tx2"/>
              </a:solidFill>
              <a:prstDash val="solid"/>
              <a:headEnd type="none" w="med" len="med"/>
              <a:tailEnd type="none" w="med" len="med"/>
            </a:ln>
          </p:spPr>
        </p:sp>
        <p:sp>
          <p:nvSpPr>
            <p:cNvPr id="23965" name="Line 56"/>
            <p:cNvSpPr>
              <a:spLocks noChangeAspect="1"/>
            </p:cNvSpPr>
            <p:nvPr/>
          </p:nvSpPr>
          <p:spPr>
            <a:xfrm>
              <a:off x="3898" y="1045"/>
              <a:ext cx="1" cy="48"/>
            </a:xfrm>
            <a:prstGeom prst="line">
              <a:avLst/>
            </a:prstGeom>
            <a:ln w="9525" cap="flat" cmpd="sng">
              <a:solidFill>
                <a:schemeClr val="tx2"/>
              </a:solidFill>
              <a:prstDash val="solid"/>
              <a:headEnd type="none" w="med" len="med"/>
              <a:tailEnd type="none" w="med" len="med"/>
            </a:ln>
          </p:spPr>
        </p:sp>
        <p:sp>
          <p:nvSpPr>
            <p:cNvPr id="23966" name="Line 57"/>
            <p:cNvSpPr>
              <a:spLocks noChangeAspect="1"/>
            </p:cNvSpPr>
            <p:nvPr/>
          </p:nvSpPr>
          <p:spPr>
            <a:xfrm>
              <a:off x="3898" y="1140"/>
              <a:ext cx="1" cy="236"/>
            </a:xfrm>
            <a:prstGeom prst="line">
              <a:avLst/>
            </a:prstGeom>
            <a:ln w="9525" cap="flat" cmpd="sng">
              <a:solidFill>
                <a:schemeClr val="tx2"/>
              </a:solidFill>
              <a:prstDash val="solid"/>
              <a:headEnd type="none" w="med" len="med"/>
              <a:tailEnd type="none" w="med" len="med"/>
            </a:ln>
          </p:spPr>
        </p:sp>
        <p:sp>
          <p:nvSpPr>
            <p:cNvPr id="23967" name="Line 58"/>
            <p:cNvSpPr>
              <a:spLocks noChangeAspect="1"/>
            </p:cNvSpPr>
            <p:nvPr/>
          </p:nvSpPr>
          <p:spPr>
            <a:xfrm>
              <a:off x="3898" y="1424"/>
              <a:ext cx="1" cy="47"/>
            </a:xfrm>
            <a:prstGeom prst="line">
              <a:avLst/>
            </a:prstGeom>
            <a:ln w="9525" cap="flat" cmpd="sng">
              <a:solidFill>
                <a:schemeClr val="tx2"/>
              </a:solidFill>
              <a:prstDash val="solid"/>
              <a:headEnd type="none" w="med" len="med"/>
              <a:tailEnd type="none" w="med" len="med"/>
            </a:ln>
          </p:spPr>
        </p:sp>
        <p:sp>
          <p:nvSpPr>
            <p:cNvPr id="23968" name="Line 59"/>
            <p:cNvSpPr>
              <a:spLocks noChangeAspect="1"/>
            </p:cNvSpPr>
            <p:nvPr/>
          </p:nvSpPr>
          <p:spPr>
            <a:xfrm>
              <a:off x="3898" y="1518"/>
              <a:ext cx="1" cy="237"/>
            </a:xfrm>
            <a:prstGeom prst="line">
              <a:avLst/>
            </a:prstGeom>
            <a:ln w="9525" cap="flat" cmpd="sng">
              <a:solidFill>
                <a:schemeClr val="tx2"/>
              </a:solidFill>
              <a:prstDash val="solid"/>
              <a:headEnd type="none" w="med" len="med"/>
              <a:tailEnd type="none" w="med" len="med"/>
            </a:ln>
          </p:spPr>
        </p:sp>
        <p:sp>
          <p:nvSpPr>
            <p:cNvPr id="23969" name="Line 60"/>
            <p:cNvSpPr>
              <a:spLocks noChangeAspect="1"/>
            </p:cNvSpPr>
            <p:nvPr/>
          </p:nvSpPr>
          <p:spPr>
            <a:xfrm>
              <a:off x="3898" y="1802"/>
              <a:ext cx="1" cy="47"/>
            </a:xfrm>
            <a:prstGeom prst="line">
              <a:avLst/>
            </a:prstGeom>
            <a:ln w="9525" cap="flat" cmpd="sng">
              <a:solidFill>
                <a:schemeClr val="tx2"/>
              </a:solidFill>
              <a:prstDash val="solid"/>
              <a:headEnd type="none" w="med" len="med"/>
              <a:tailEnd type="none" w="med" len="med"/>
            </a:ln>
          </p:spPr>
        </p:sp>
        <p:sp>
          <p:nvSpPr>
            <p:cNvPr id="23970" name="Line 61"/>
            <p:cNvSpPr>
              <a:spLocks noChangeAspect="1"/>
            </p:cNvSpPr>
            <p:nvPr/>
          </p:nvSpPr>
          <p:spPr>
            <a:xfrm>
              <a:off x="3898" y="1896"/>
              <a:ext cx="1" cy="159"/>
            </a:xfrm>
            <a:prstGeom prst="line">
              <a:avLst/>
            </a:prstGeom>
            <a:ln w="9525" cap="flat" cmpd="sng">
              <a:solidFill>
                <a:schemeClr val="tx2"/>
              </a:solidFill>
              <a:prstDash val="solid"/>
              <a:headEnd type="none" w="med" len="med"/>
              <a:tailEnd type="none" w="med" len="med"/>
            </a:ln>
          </p:spPr>
        </p:sp>
        <p:sp>
          <p:nvSpPr>
            <p:cNvPr id="23971" name="Freeform 62"/>
            <p:cNvSpPr>
              <a:spLocks noChangeAspect="1"/>
            </p:cNvSpPr>
            <p:nvPr/>
          </p:nvSpPr>
          <p:spPr>
            <a:xfrm>
              <a:off x="3350" y="893"/>
              <a:ext cx="1096" cy="1096"/>
            </a:xfrm>
            <a:custGeom>
              <a:avLst/>
              <a:gdLst>
                <a:gd name="txL" fmla="*/ 0 w 6573"/>
                <a:gd name="txT" fmla="*/ 0 h 6579"/>
                <a:gd name="txR" fmla="*/ 6573 w 6573"/>
                <a:gd name="txB" fmla="*/ 6579 h 6579"/>
              </a:gdLst>
              <a:ahLst/>
              <a:cxnLst>
                <a:cxn ang="0">
                  <a:pos x="182" y="84"/>
                </a:cxn>
                <a:cxn ang="0">
                  <a:pos x="181" y="74"/>
                </a:cxn>
                <a:cxn ang="0">
                  <a:pos x="179" y="65"/>
                </a:cxn>
                <a:cxn ang="0">
                  <a:pos x="176" y="56"/>
                </a:cxn>
                <a:cxn ang="0">
                  <a:pos x="171" y="47"/>
                </a:cxn>
                <a:cxn ang="0">
                  <a:pos x="166" y="39"/>
                </a:cxn>
                <a:cxn ang="0">
                  <a:pos x="161" y="32"/>
                </a:cxn>
                <a:cxn ang="0">
                  <a:pos x="154" y="25"/>
                </a:cxn>
                <a:cxn ang="0">
                  <a:pos x="147" y="19"/>
                </a:cxn>
                <a:cxn ang="0">
                  <a:pos x="139" y="13"/>
                </a:cxn>
                <a:cxn ang="0">
                  <a:pos x="130" y="9"/>
                </a:cxn>
                <a:cxn ang="0">
                  <a:pos x="121" y="5"/>
                </a:cxn>
                <a:cxn ang="0">
                  <a:pos x="112" y="2"/>
                </a:cxn>
                <a:cxn ang="0">
                  <a:pos x="103" y="1"/>
                </a:cxn>
                <a:cxn ang="0">
                  <a:pos x="93" y="0"/>
                </a:cxn>
                <a:cxn ang="0">
                  <a:pos x="84" y="0"/>
                </a:cxn>
                <a:cxn ang="0">
                  <a:pos x="74" y="2"/>
                </a:cxn>
                <a:cxn ang="0">
                  <a:pos x="65" y="4"/>
                </a:cxn>
                <a:cxn ang="0">
                  <a:pos x="56" y="7"/>
                </a:cxn>
                <a:cxn ang="0">
                  <a:pos x="47" y="11"/>
                </a:cxn>
                <a:cxn ang="0">
                  <a:pos x="39" y="16"/>
                </a:cxn>
                <a:cxn ang="0">
                  <a:pos x="32" y="22"/>
                </a:cxn>
                <a:cxn ang="0">
                  <a:pos x="25" y="29"/>
                </a:cxn>
                <a:cxn ang="0">
                  <a:pos x="19" y="36"/>
                </a:cxn>
                <a:cxn ang="0">
                  <a:pos x="13" y="44"/>
                </a:cxn>
                <a:cxn ang="0">
                  <a:pos x="9" y="52"/>
                </a:cxn>
                <a:cxn ang="0">
                  <a:pos x="5" y="61"/>
                </a:cxn>
                <a:cxn ang="0">
                  <a:pos x="3" y="70"/>
                </a:cxn>
                <a:cxn ang="0">
                  <a:pos x="1" y="80"/>
                </a:cxn>
                <a:cxn ang="0">
                  <a:pos x="0" y="89"/>
                </a:cxn>
                <a:cxn ang="0">
                  <a:pos x="0" y="99"/>
                </a:cxn>
                <a:cxn ang="0">
                  <a:pos x="2" y="108"/>
                </a:cxn>
                <a:cxn ang="0">
                  <a:pos x="4" y="118"/>
                </a:cxn>
                <a:cxn ang="0">
                  <a:pos x="7" y="127"/>
                </a:cxn>
                <a:cxn ang="0">
                  <a:pos x="11" y="135"/>
                </a:cxn>
                <a:cxn ang="0">
                  <a:pos x="16" y="143"/>
                </a:cxn>
                <a:cxn ang="0">
                  <a:pos x="22" y="151"/>
                </a:cxn>
                <a:cxn ang="0">
                  <a:pos x="29" y="158"/>
                </a:cxn>
                <a:cxn ang="0">
                  <a:pos x="36" y="164"/>
                </a:cxn>
                <a:cxn ang="0">
                  <a:pos x="44" y="169"/>
                </a:cxn>
                <a:cxn ang="0">
                  <a:pos x="53" y="174"/>
                </a:cxn>
                <a:cxn ang="0">
                  <a:pos x="61" y="178"/>
                </a:cxn>
                <a:cxn ang="0">
                  <a:pos x="71" y="180"/>
                </a:cxn>
                <a:cxn ang="0">
                  <a:pos x="80" y="182"/>
                </a:cxn>
                <a:cxn ang="0">
                  <a:pos x="90" y="183"/>
                </a:cxn>
                <a:cxn ang="0">
                  <a:pos x="99" y="182"/>
                </a:cxn>
                <a:cxn ang="0">
                  <a:pos x="109" y="181"/>
                </a:cxn>
                <a:cxn ang="0">
                  <a:pos x="118" y="179"/>
                </a:cxn>
                <a:cxn ang="0">
                  <a:pos x="127" y="175"/>
                </a:cxn>
                <a:cxn ang="0">
                  <a:pos x="135" y="171"/>
                </a:cxn>
                <a:cxn ang="0">
                  <a:pos x="144" y="166"/>
                </a:cxn>
              </a:cxnLst>
              <a:rect l="txL" t="txT" r="txR" b="txB"/>
              <a:pathLst>
                <a:path w="6573" h="6579">
                  <a:moveTo>
                    <a:pt x="6573" y="3289"/>
                  </a:moveTo>
                  <a:cubicBezTo>
                    <a:pt x="6573" y="3289"/>
                    <a:pt x="6572" y="3221"/>
                    <a:pt x="6572" y="3221"/>
                  </a:cubicBezTo>
                  <a:cubicBezTo>
                    <a:pt x="6572" y="3221"/>
                    <a:pt x="6570" y="3152"/>
                    <a:pt x="6570" y="3152"/>
                  </a:cubicBezTo>
                  <a:cubicBezTo>
                    <a:pt x="6570" y="3152"/>
                    <a:pt x="6567" y="3083"/>
                    <a:pt x="6567" y="3083"/>
                  </a:cubicBezTo>
                  <a:cubicBezTo>
                    <a:pt x="6567" y="3083"/>
                    <a:pt x="6562" y="3014"/>
                    <a:pt x="6562" y="3014"/>
                  </a:cubicBezTo>
                  <a:cubicBezTo>
                    <a:pt x="6562" y="3014"/>
                    <a:pt x="6556" y="2946"/>
                    <a:pt x="6556" y="2946"/>
                  </a:cubicBezTo>
                  <a:cubicBezTo>
                    <a:pt x="6556" y="2946"/>
                    <a:pt x="6548" y="2877"/>
                    <a:pt x="6548" y="2877"/>
                  </a:cubicBezTo>
                  <a:cubicBezTo>
                    <a:pt x="6548" y="2877"/>
                    <a:pt x="6538" y="2809"/>
                    <a:pt x="6538" y="2809"/>
                  </a:cubicBezTo>
                  <a:cubicBezTo>
                    <a:pt x="6538" y="2809"/>
                    <a:pt x="6527" y="2741"/>
                    <a:pt x="6527" y="2741"/>
                  </a:cubicBezTo>
                  <a:cubicBezTo>
                    <a:pt x="6527" y="2741"/>
                    <a:pt x="6516" y="2673"/>
                    <a:pt x="6516" y="2673"/>
                  </a:cubicBezTo>
                  <a:cubicBezTo>
                    <a:pt x="6516" y="2673"/>
                    <a:pt x="6501" y="2605"/>
                    <a:pt x="6501" y="2605"/>
                  </a:cubicBezTo>
                  <a:cubicBezTo>
                    <a:pt x="6501" y="2605"/>
                    <a:pt x="6487" y="2539"/>
                    <a:pt x="6487" y="2539"/>
                  </a:cubicBezTo>
                  <a:cubicBezTo>
                    <a:pt x="6487" y="2539"/>
                    <a:pt x="6470" y="2472"/>
                    <a:pt x="6470" y="2472"/>
                  </a:cubicBezTo>
                  <a:cubicBezTo>
                    <a:pt x="6470" y="2472"/>
                    <a:pt x="6452" y="2405"/>
                    <a:pt x="6452" y="2405"/>
                  </a:cubicBezTo>
                  <a:cubicBezTo>
                    <a:pt x="6452" y="2405"/>
                    <a:pt x="6433" y="2339"/>
                    <a:pt x="6433" y="2339"/>
                  </a:cubicBezTo>
                  <a:cubicBezTo>
                    <a:pt x="6433" y="2339"/>
                    <a:pt x="6413" y="2273"/>
                    <a:pt x="6413" y="2273"/>
                  </a:cubicBezTo>
                  <a:cubicBezTo>
                    <a:pt x="6413" y="2273"/>
                    <a:pt x="6390" y="2207"/>
                    <a:pt x="6390" y="2207"/>
                  </a:cubicBezTo>
                  <a:cubicBezTo>
                    <a:pt x="6390" y="2207"/>
                    <a:pt x="6368" y="2143"/>
                    <a:pt x="6368" y="2143"/>
                  </a:cubicBezTo>
                  <a:cubicBezTo>
                    <a:pt x="6368" y="2143"/>
                    <a:pt x="6343" y="2079"/>
                    <a:pt x="6343" y="2079"/>
                  </a:cubicBezTo>
                  <a:cubicBezTo>
                    <a:pt x="6343" y="2079"/>
                    <a:pt x="6316" y="2015"/>
                    <a:pt x="6316" y="2015"/>
                  </a:cubicBezTo>
                  <a:cubicBezTo>
                    <a:pt x="6316" y="2015"/>
                    <a:pt x="6289" y="1951"/>
                    <a:pt x="6289" y="1951"/>
                  </a:cubicBezTo>
                  <a:cubicBezTo>
                    <a:pt x="6289" y="1951"/>
                    <a:pt x="6261" y="1889"/>
                    <a:pt x="6261" y="1889"/>
                  </a:cubicBezTo>
                  <a:cubicBezTo>
                    <a:pt x="6261" y="1889"/>
                    <a:pt x="6231" y="1827"/>
                    <a:pt x="6231" y="1827"/>
                  </a:cubicBezTo>
                  <a:cubicBezTo>
                    <a:pt x="6231" y="1827"/>
                    <a:pt x="6200" y="1765"/>
                    <a:pt x="6200" y="1765"/>
                  </a:cubicBezTo>
                  <a:cubicBezTo>
                    <a:pt x="6200" y="1765"/>
                    <a:pt x="6167" y="1704"/>
                    <a:pt x="6167" y="1704"/>
                  </a:cubicBezTo>
                  <a:cubicBezTo>
                    <a:pt x="6167" y="1704"/>
                    <a:pt x="6133" y="1645"/>
                    <a:pt x="6133" y="1645"/>
                  </a:cubicBezTo>
                  <a:cubicBezTo>
                    <a:pt x="6133" y="1645"/>
                    <a:pt x="6098" y="1585"/>
                    <a:pt x="6098" y="1585"/>
                  </a:cubicBezTo>
                  <a:cubicBezTo>
                    <a:pt x="6098" y="1585"/>
                    <a:pt x="6062" y="1527"/>
                    <a:pt x="6062" y="1527"/>
                  </a:cubicBezTo>
                  <a:cubicBezTo>
                    <a:pt x="6062" y="1527"/>
                    <a:pt x="6024" y="1469"/>
                    <a:pt x="6024" y="1469"/>
                  </a:cubicBezTo>
                  <a:cubicBezTo>
                    <a:pt x="6024" y="1469"/>
                    <a:pt x="5986" y="1412"/>
                    <a:pt x="5986" y="1412"/>
                  </a:cubicBezTo>
                  <a:cubicBezTo>
                    <a:pt x="5986" y="1412"/>
                    <a:pt x="5946" y="1356"/>
                    <a:pt x="5946" y="1356"/>
                  </a:cubicBezTo>
                  <a:cubicBezTo>
                    <a:pt x="5946" y="1356"/>
                    <a:pt x="5905" y="1300"/>
                    <a:pt x="5905" y="1300"/>
                  </a:cubicBezTo>
                  <a:cubicBezTo>
                    <a:pt x="5905" y="1300"/>
                    <a:pt x="5863" y="1247"/>
                    <a:pt x="5863" y="1247"/>
                  </a:cubicBezTo>
                  <a:cubicBezTo>
                    <a:pt x="5863" y="1247"/>
                    <a:pt x="5819" y="1192"/>
                    <a:pt x="5819" y="1192"/>
                  </a:cubicBezTo>
                  <a:cubicBezTo>
                    <a:pt x="5819" y="1192"/>
                    <a:pt x="5775" y="1140"/>
                    <a:pt x="5775" y="1140"/>
                  </a:cubicBezTo>
                  <a:cubicBezTo>
                    <a:pt x="5775" y="1140"/>
                    <a:pt x="5729" y="1088"/>
                    <a:pt x="5729" y="1088"/>
                  </a:cubicBezTo>
                  <a:cubicBezTo>
                    <a:pt x="5729" y="1088"/>
                    <a:pt x="5683" y="1038"/>
                    <a:pt x="5683" y="1038"/>
                  </a:cubicBezTo>
                  <a:cubicBezTo>
                    <a:pt x="5683" y="1038"/>
                    <a:pt x="5635" y="988"/>
                    <a:pt x="5635" y="988"/>
                  </a:cubicBezTo>
                  <a:cubicBezTo>
                    <a:pt x="5635" y="988"/>
                    <a:pt x="5586" y="939"/>
                    <a:pt x="5586" y="939"/>
                  </a:cubicBezTo>
                  <a:cubicBezTo>
                    <a:pt x="5586" y="939"/>
                    <a:pt x="5537" y="892"/>
                    <a:pt x="5537" y="892"/>
                  </a:cubicBezTo>
                  <a:cubicBezTo>
                    <a:pt x="5537" y="892"/>
                    <a:pt x="5486" y="845"/>
                    <a:pt x="5486" y="845"/>
                  </a:cubicBezTo>
                  <a:cubicBezTo>
                    <a:pt x="5486" y="845"/>
                    <a:pt x="5435" y="799"/>
                    <a:pt x="5435" y="799"/>
                  </a:cubicBezTo>
                  <a:cubicBezTo>
                    <a:pt x="5435" y="799"/>
                    <a:pt x="5381" y="755"/>
                    <a:pt x="5381" y="755"/>
                  </a:cubicBezTo>
                  <a:cubicBezTo>
                    <a:pt x="5381" y="755"/>
                    <a:pt x="5328" y="712"/>
                    <a:pt x="5328" y="712"/>
                  </a:cubicBezTo>
                  <a:cubicBezTo>
                    <a:pt x="5328" y="712"/>
                    <a:pt x="5274" y="670"/>
                    <a:pt x="5274" y="670"/>
                  </a:cubicBezTo>
                  <a:cubicBezTo>
                    <a:pt x="5274" y="670"/>
                    <a:pt x="5219" y="629"/>
                    <a:pt x="5219" y="629"/>
                  </a:cubicBezTo>
                  <a:cubicBezTo>
                    <a:pt x="5219" y="629"/>
                    <a:pt x="5162" y="588"/>
                    <a:pt x="5162" y="588"/>
                  </a:cubicBezTo>
                  <a:cubicBezTo>
                    <a:pt x="5162" y="588"/>
                    <a:pt x="5106" y="549"/>
                    <a:pt x="5106" y="549"/>
                  </a:cubicBezTo>
                  <a:cubicBezTo>
                    <a:pt x="5106" y="549"/>
                    <a:pt x="5048" y="512"/>
                    <a:pt x="5048" y="512"/>
                  </a:cubicBezTo>
                  <a:cubicBezTo>
                    <a:pt x="5048" y="512"/>
                    <a:pt x="4990" y="475"/>
                    <a:pt x="4990" y="475"/>
                  </a:cubicBezTo>
                  <a:cubicBezTo>
                    <a:pt x="4990" y="475"/>
                    <a:pt x="4930" y="440"/>
                    <a:pt x="4930" y="440"/>
                  </a:cubicBezTo>
                  <a:cubicBezTo>
                    <a:pt x="4930" y="440"/>
                    <a:pt x="4870" y="406"/>
                    <a:pt x="4870" y="406"/>
                  </a:cubicBezTo>
                  <a:cubicBezTo>
                    <a:pt x="4870" y="406"/>
                    <a:pt x="4810" y="375"/>
                    <a:pt x="4810" y="375"/>
                  </a:cubicBezTo>
                  <a:cubicBezTo>
                    <a:pt x="4810" y="375"/>
                    <a:pt x="4748" y="343"/>
                    <a:pt x="4748" y="343"/>
                  </a:cubicBezTo>
                  <a:cubicBezTo>
                    <a:pt x="4748" y="343"/>
                    <a:pt x="4686" y="313"/>
                    <a:pt x="4686" y="313"/>
                  </a:cubicBezTo>
                  <a:cubicBezTo>
                    <a:pt x="4686" y="313"/>
                    <a:pt x="4623" y="284"/>
                    <a:pt x="4623" y="284"/>
                  </a:cubicBezTo>
                  <a:cubicBezTo>
                    <a:pt x="4623" y="284"/>
                    <a:pt x="4561" y="257"/>
                    <a:pt x="4561" y="257"/>
                  </a:cubicBezTo>
                  <a:cubicBezTo>
                    <a:pt x="4561" y="257"/>
                    <a:pt x="4497" y="231"/>
                    <a:pt x="4497" y="231"/>
                  </a:cubicBezTo>
                  <a:cubicBezTo>
                    <a:pt x="4497" y="231"/>
                    <a:pt x="4432" y="206"/>
                    <a:pt x="4432" y="206"/>
                  </a:cubicBezTo>
                  <a:cubicBezTo>
                    <a:pt x="4432" y="206"/>
                    <a:pt x="4367" y="183"/>
                    <a:pt x="4367" y="183"/>
                  </a:cubicBezTo>
                  <a:cubicBezTo>
                    <a:pt x="4367" y="183"/>
                    <a:pt x="4303" y="161"/>
                    <a:pt x="4303" y="161"/>
                  </a:cubicBezTo>
                  <a:cubicBezTo>
                    <a:pt x="4303" y="161"/>
                    <a:pt x="4237" y="140"/>
                    <a:pt x="4237" y="140"/>
                  </a:cubicBezTo>
                  <a:cubicBezTo>
                    <a:pt x="4237" y="140"/>
                    <a:pt x="4171" y="121"/>
                    <a:pt x="4171" y="121"/>
                  </a:cubicBezTo>
                  <a:cubicBezTo>
                    <a:pt x="4171" y="121"/>
                    <a:pt x="4104" y="103"/>
                    <a:pt x="4104" y="103"/>
                  </a:cubicBezTo>
                  <a:cubicBezTo>
                    <a:pt x="4104" y="103"/>
                    <a:pt x="4037" y="87"/>
                    <a:pt x="4037" y="87"/>
                  </a:cubicBezTo>
                  <a:cubicBezTo>
                    <a:pt x="4037" y="87"/>
                    <a:pt x="3970" y="72"/>
                    <a:pt x="3970" y="72"/>
                  </a:cubicBezTo>
                  <a:cubicBezTo>
                    <a:pt x="3970" y="72"/>
                    <a:pt x="3902" y="58"/>
                    <a:pt x="3902" y="58"/>
                  </a:cubicBezTo>
                  <a:cubicBezTo>
                    <a:pt x="3902" y="58"/>
                    <a:pt x="3835" y="46"/>
                    <a:pt x="3835" y="46"/>
                  </a:cubicBezTo>
                  <a:cubicBezTo>
                    <a:pt x="3835" y="46"/>
                    <a:pt x="3767" y="35"/>
                    <a:pt x="3767" y="35"/>
                  </a:cubicBezTo>
                  <a:cubicBezTo>
                    <a:pt x="3767" y="35"/>
                    <a:pt x="3699" y="26"/>
                    <a:pt x="3699" y="26"/>
                  </a:cubicBezTo>
                  <a:cubicBezTo>
                    <a:pt x="3699" y="26"/>
                    <a:pt x="3630" y="18"/>
                    <a:pt x="3630" y="18"/>
                  </a:cubicBezTo>
                  <a:cubicBezTo>
                    <a:pt x="3630" y="18"/>
                    <a:pt x="3562" y="11"/>
                    <a:pt x="3562" y="11"/>
                  </a:cubicBezTo>
                  <a:cubicBezTo>
                    <a:pt x="3562" y="11"/>
                    <a:pt x="3493" y="6"/>
                    <a:pt x="3493" y="6"/>
                  </a:cubicBezTo>
                  <a:cubicBezTo>
                    <a:pt x="3493" y="6"/>
                    <a:pt x="3424" y="3"/>
                    <a:pt x="3424" y="3"/>
                  </a:cubicBezTo>
                  <a:cubicBezTo>
                    <a:pt x="3424" y="3"/>
                    <a:pt x="3355" y="1"/>
                    <a:pt x="3355" y="1"/>
                  </a:cubicBezTo>
                  <a:cubicBezTo>
                    <a:pt x="3355" y="1"/>
                    <a:pt x="3286" y="0"/>
                    <a:pt x="3286" y="0"/>
                  </a:cubicBezTo>
                  <a:cubicBezTo>
                    <a:pt x="3286" y="0"/>
                    <a:pt x="3218" y="1"/>
                    <a:pt x="3218" y="1"/>
                  </a:cubicBezTo>
                  <a:cubicBezTo>
                    <a:pt x="3218" y="1"/>
                    <a:pt x="3149" y="3"/>
                    <a:pt x="3149" y="3"/>
                  </a:cubicBezTo>
                  <a:cubicBezTo>
                    <a:pt x="3149" y="3"/>
                    <a:pt x="3081" y="6"/>
                    <a:pt x="3081" y="6"/>
                  </a:cubicBezTo>
                  <a:cubicBezTo>
                    <a:pt x="3081" y="6"/>
                    <a:pt x="3012" y="11"/>
                    <a:pt x="3012" y="11"/>
                  </a:cubicBezTo>
                  <a:cubicBezTo>
                    <a:pt x="3012" y="11"/>
                    <a:pt x="2943" y="18"/>
                    <a:pt x="2943" y="18"/>
                  </a:cubicBezTo>
                  <a:cubicBezTo>
                    <a:pt x="2943" y="18"/>
                    <a:pt x="2875" y="26"/>
                    <a:pt x="2875" y="26"/>
                  </a:cubicBezTo>
                  <a:cubicBezTo>
                    <a:pt x="2875" y="26"/>
                    <a:pt x="2806" y="35"/>
                    <a:pt x="2806" y="35"/>
                  </a:cubicBezTo>
                  <a:cubicBezTo>
                    <a:pt x="2806" y="35"/>
                    <a:pt x="2738" y="46"/>
                    <a:pt x="2738" y="46"/>
                  </a:cubicBezTo>
                  <a:cubicBezTo>
                    <a:pt x="2738" y="46"/>
                    <a:pt x="2670" y="58"/>
                    <a:pt x="2670" y="58"/>
                  </a:cubicBezTo>
                  <a:cubicBezTo>
                    <a:pt x="2670" y="58"/>
                    <a:pt x="2604" y="72"/>
                    <a:pt x="2604" y="72"/>
                  </a:cubicBezTo>
                  <a:cubicBezTo>
                    <a:pt x="2604" y="72"/>
                    <a:pt x="2537" y="87"/>
                    <a:pt x="2537" y="87"/>
                  </a:cubicBezTo>
                  <a:cubicBezTo>
                    <a:pt x="2537" y="87"/>
                    <a:pt x="2470" y="103"/>
                    <a:pt x="2470" y="103"/>
                  </a:cubicBezTo>
                  <a:cubicBezTo>
                    <a:pt x="2470" y="103"/>
                    <a:pt x="2403" y="121"/>
                    <a:pt x="2403" y="121"/>
                  </a:cubicBezTo>
                  <a:cubicBezTo>
                    <a:pt x="2403" y="121"/>
                    <a:pt x="2337" y="140"/>
                    <a:pt x="2337" y="140"/>
                  </a:cubicBezTo>
                  <a:cubicBezTo>
                    <a:pt x="2337" y="140"/>
                    <a:pt x="2271" y="161"/>
                    <a:pt x="2271" y="161"/>
                  </a:cubicBezTo>
                  <a:cubicBezTo>
                    <a:pt x="2271" y="161"/>
                    <a:pt x="2206" y="183"/>
                    <a:pt x="2206" y="183"/>
                  </a:cubicBezTo>
                  <a:cubicBezTo>
                    <a:pt x="2206" y="183"/>
                    <a:pt x="2141" y="206"/>
                    <a:pt x="2141" y="206"/>
                  </a:cubicBezTo>
                  <a:cubicBezTo>
                    <a:pt x="2141" y="206"/>
                    <a:pt x="2077" y="231"/>
                    <a:pt x="2077" y="231"/>
                  </a:cubicBezTo>
                  <a:cubicBezTo>
                    <a:pt x="2077" y="231"/>
                    <a:pt x="2013" y="257"/>
                    <a:pt x="2013" y="257"/>
                  </a:cubicBezTo>
                  <a:cubicBezTo>
                    <a:pt x="2013" y="257"/>
                    <a:pt x="1949" y="284"/>
                    <a:pt x="1949" y="284"/>
                  </a:cubicBezTo>
                  <a:cubicBezTo>
                    <a:pt x="1949" y="284"/>
                    <a:pt x="1888" y="313"/>
                    <a:pt x="1888" y="313"/>
                  </a:cubicBezTo>
                  <a:cubicBezTo>
                    <a:pt x="1888" y="313"/>
                    <a:pt x="1825" y="343"/>
                    <a:pt x="1825" y="343"/>
                  </a:cubicBezTo>
                  <a:cubicBezTo>
                    <a:pt x="1825" y="343"/>
                    <a:pt x="1764" y="375"/>
                    <a:pt x="1764" y="375"/>
                  </a:cubicBezTo>
                  <a:cubicBezTo>
                    <a:pt x="1764" y="375"/>
                    <a:pt x="1704" y="406"/>
                    <a:pt x="1704" y="406"/>
                  </a:cubicBezTo>
                  <a:cubicBezTo>
                    <a:pt x="1704" y="406"/>
                    <a:pt x="1643" y="440"/>
                    <a:pt x="1643" y="440"/>
                  </a:cubicBezTo>
                  <a:cubicBezTo>
                    <a:pt x="1643" y="440"/>
                    <a:pt x="1584" y="475"/>
                    <a:pt x="1584" y="475"/>
                  </a:cubicBezTo>
                  <a:cubicBezTo>
                    <a:pt x="1584" y="475"/>
                    <a:pt x="1526" y="512"/>
                    <a:pt x="1526" y="512"/>
                  </a:cubicBezTo>
                  <a:cubicBezTo>
                    <a:pt x="1526" y="512"/>
                    <a:pt x="1468" y="549"/>
                    <a:pt x="1468" y="549"/>
                  </a:cubicBezTo>
                  <a:cubicBezTo>
                    <a:pt x="1468" y="549"/>
                    <a:pt x="1411" y="588"/>
                    <a:pt x="1411" y="588"/>
                  </a:cubicBezTo>
                  <a:cubicBezTo>
                    <a:pt x="1411" y="588"/>
                    <a:pt x="1355" y="629"/>
                    <a:pt x="1355" y="629"/>
                  </a:cubicBezTo>
                  <a:cubicBezTo>
                    <a:pt x="1355" y="629"/>
                    <a:pt x="1299" y="670"/>
                    <a:pt x="1299" y="670"/>
                  </a:cubicBezTo>
                  <a:cubicBezTo>
                    <a:pt x="1299" y="670"/>
                    <a:pt x="1245" y="712"/>
                    <a:pt x="1245" y="712"/>
                  </a:cubicBezTo>
                  <a:cubicBezTo>
                    <a:pt x="1245" y="712"/>
                    <a:pt x="1191" y="755"/>
                    <a:pt x="1191" y="755"/>
                  </a:cubicBezTo>
                  <a:cubicBezTo>
                    <a:pt x="1191" y="755"/>
                    <a:pt x="1139" y="799"/>
                    <a:pt x="1139" y="799"/>
                  </a:cubicBezTo>
                  <a:cubicBezTo>
                    <a:pt x="1139" y="799"/>
                    <a:pt x="1088" y="845"/>
                    <a:pt x="1088" y="845"/>
                  </a:cubicBezTo>
                  <a:cubicBezTo>
                    <a:pt x="1088" y="845"/>
                    <a:pt x="1037" y="892"/>
                    <a:pt x="1037" y="892"/>
                  </a:cubicBezTo>
                  <a:cubicBezTo>
                    <a:pt x="1037" y="892"/>
                    <a:pt x="987" y="939"/>
                    <a:pt x="987" y="939"/>
                  </a:cubicBezTo>
                  <a:cubicBezTo>
                    <a:pt x="987" y="939"/>
                    <a:pt x="938" y="988"/>
                    <a:pt x="938" y="988"/>
                  </a:cubicBezTo>
                  <a:cubicBezTo>
                    <a:pt x="938" y="988"/>
                    <a:pt x="891" y="1038"/>
                    <a:pt x="891" y="1038"/>
                  </a:cubicBezTo>
                  <a:cubicBezTo>
                    <a:pt x="891" y="1038"/>
                    <a:pt x="844" y="1088"/>
                    <a:pt x="844" y="1088"/>
                  </a:cubicBezTo>
                  <a:cubicBezTo>
                    <a:pt x="844" y="1088"/>
                    <a:pt x="799" y="1140"/>
                    <a:pt x="799" y="1140"/>
                  </a:cubicBezTo>
                  <a:cubicBezTo>
                    <a:pt x="799" y="1140"/>
                    <a:pt x="754" y="1192"/>
                    <a:pt x="754" y="1192"/>
                  </a:cubicBezTo>
                  <a:cubicBezTo>
                    <a:pt x="754" y="1192"/>
                    <a:pt x="711" y="1247"/>
                    <a:pt x="711" y="1247"/>
                  </a:cubicBezTo>
                  <a:cubicBezTo>
                    <a:pt x="711" y="1247"/>
                    <a:pt x="669" y="1300"/>
                    <a:pt x="669" y="1300"/>
                  </a:cubicBezTo>
                  <a:cubicBezTo>
                    <a:pt x="669" y="1300"/>
                    <a:pt x="628" y="1356"/>
                    <a:pt x="628" y="1356"/>
                  </a:cubicBezTo>
                  <a:cubicBezTo>
                    <a:pt x="628" y="1356"/>
                    <a:pt x="588" y="1412"/>
                    <a:pt x="588" y="1412"/>
                  </a:cubicBezTo>
                  <a:cubicBezTo>
                    <a:pt x="588" y="1412"/>
                    <a:pt x="549" y="1469"/>
                    <a:pt x="549" y="1469"/>
                  </a:cubicBezTo>
                  <a:cubicBezTo>
                    <a:pt x="549" y="1469"/>
                    <a:pt x="512" y="1527"/>
                    <a:pt x="512" y="1527"/>
                  </a:cubicBezTo>
                  <a:cubicBezTo>
                    <a:pt x="512" y="1527"/>
                    <a:pt x="476" y="1585"/>
                    <a:pt x="476" y="1585"/>
                  </a:cubicBezTo>
                  <a:cubicBezTo>
                    <a:pt x="476" y="1585"/>
                    <a:pt x="441" y="1645"/>
                    <a:pt x="441" y="1645"/>
                  </a:cubicBezTo>
                  <a:cubicBezTo>
                    <a:pt x="441" y="1645"/>
                    <a:pt x="407" y="1704"/>
                    <a:pt x="407" y="1704"/>
                  </a:cubicBezTo>
                  <a:cubicBezTo>
                    <a:pt x="407" y="1704"/>
                    <a:pt x="374" y="1765"/>
                    <a:pt x="374" y="1765"/>
                  </a:cubicBezTo>
                  <a:cubicBezTo>
                    <a:pt x="374" y="1765"/>
                    <a:pt x="343" y="1827"/>
                    <a:pt x="343" y="1827"/>
                  </a:cubicBezTo>
                  <a:cubicBezTo>
                    <a:pt x="343" y="1827"/>
                    <a:pt x="313" y="1889"/>
                    <a:pt x="313" y="1889"/>
                  </a:cubicBezTo>
                  <a:cubicBezTo>
                    <a:pt x="313" y="1889"/>
                    <a:pt x="284" y="1951"/>
                    <a:pt x="284" y="1951"/>
                  </a:cubicBezTo>
                  <a:cubicBezTo>
                    <a:pt x="284" y="1951"/>
                    <a:pt x="257" y="2015"/>
                    <a:pt x="257" y="2015"/>
                  </a:cubicBezTo>
                  <a:cubicBezTo>
                    <a:pt x="257" y="2015"/>
                    <a:pt x="231" y="2079"/>
                    <a:pt x="231" y="2079"/>
                  </a:cubicBezTo>
                  <a:cubicBezTo>
                    <a:pt x="231" y="2079"/>
                    <a:pt x="206" y="2143"/>
                    <a:pt x="206" y="2143"/>
                  </a:cubicBezTo>
                  <a:cubicBezTo>
                    <a:pt x="206" y="2143"/>
                    <a:pt x="183" y="2207"/>
                    <a:pt x="183" y="2207"/>
                  </a:cubicBezTo>
                  <a:cubicBezTo>
                    <a:pt x="183" y="2207"/>
                    <a:pt x="161" y="2273"/>
                    <a:pt x="161" y="2273"/>
                  </a:cubicBezTo>
                  <a:cubicBezTo>
                    <a:pt x="161" y="2273"/>
                    <a:pt x="140" y="2339"/>
                    <a:pt x="140" y="2339"/>
                  </a:cubicBezTo>
                  <a:cubicBezTo>
                    <a:pt x="140" y="2339"/>
                    <a:pt x="121" y="2405"/>
                    <a:pt x="121" y="2405"/>
                  </a:cubicBezTo>
                  <a:cubicBezTo>
                    <a:pt x="121" y="2405"/>
                    <a:pt x="103" y="2472"/>
                    <a:pt x="103" y="2472"/>
                  </a:cubicBezTo>
                  <a:cubicBezTo>
                    <a:pt x="103" y="2472"/>
                    <a:pt x="87" y="2539"/>
                    <a:pt x="87" y="2539"/>
                  </a:cubicBezTo>
                  <a:cubicBezTo>
                    <a:pt x="87" y="2539"/>
                    <a:pt x="72" y="2605"/>
                    <a:pt x="72" y="2605"/>
                  </a:cubicBezTo>
                  <a:cubicBezTo>
                    <a:pt x="72" y="2605"/>
                    <a:pt x="58" y="2673"/>
                    <a:pt x="58" y="2673"/>
                  </a:cubicBezTo>
                  <a:cubicBezTo>
                    <a:pt x="58" y="2673"/>
                    <a:pt x="46" y="2741"/>
                    <a:pt x="46" y="2741"/>
                  </a:cubicBezTo>
                  <a:cubicBezTo>
                    <a:pt x="46" y="2741"/>
                    <a:pt x="36" y="2809"/>
                    <a:pt x="36" y="2809"/>
                  </a:cubicBezTo>
                  <a:cubicBezTo>
                    <a:pt x="36" y="2809"/>
                    <a:pt x="26" y="2877"/>
                    <a:pt x="26" y="2877"/>
                  </a:cubicBezTo>
                  <a:cubicBezTo>
                    <a:pt x="26" y="2877"/>
                    <a:pt x="18" y="2946"/>
                    <a:pt x="18" y="2946"/>
                  </a:cubicBezTo>
                  <a:cubicBezTo>
                    <a:pt x="18" y="2946"/>
                    <a:pt x="12" y="3014"/>
                    <a:pt x="12" y="3014"/>
                  </a:cubicBezTo>
                  <a:cubicBezTo>
                    <a:pt x="12" y="3014"/>
                    <a:pt x="7" y="3083"/>
                    <a:pt x="7" y="3083"/>
                  </a:cubicBezTo>
                  <a:cubicBezTo>
                    <a:pt x="7" y="3083"/>
                    <a:pt x="3" y="3152"/>
                    <a:pt x="3" y="3152"/>
                  </a:cubicBezTo>
                  <a:cubicBezTo>
                    <a:pt x="3" y="3152"/>
                    <a:pt x="1" y="3221"/>
                    <a:pt x="1" y="3221"/>
                  </a:cubicBezTo>
                  <a:cubicBezTo>
                    <a:pt x="1" y="3221"/>
                    <a:pt x="0" y="3289"/>
                    <a:pt x="0" y="3289"/>
                  </a:cubicBezTo>
                  <a:cubicBezTo>
                    <a:pt x="0" y="3289"/>
                    <a:pt x="1" y="3358"/>
                    <a:pt x="1" y="3358"/>
                  </a:cubicBezTo>
                  <a:cubicBezTo>
                    <a:pt x="1" y="3358"/>
                    <a:pt x="3" y="3427"/>
                    <a:pt x="3" y="3427"/>
                  </a:cubicBezTo>
                  <a:cubicBezTo>
                    <a:pt x="3" y="3427"/>
                    <a:pt x="7" y="3496"/>
                    <a:pt x="7" y="3496"/>
                  </a:cubicBezTo>
                  <a:cubicBezTo>
                    <a:pt x="7" y="3496"/>
                    <a:pt x="12" y="3565"/>
                    <a:pt x="12" y="3565"/>
                  </a:cubicBezTo>
                  <a:cubicBezTo>
                    <a:pt x="12" y="3565"/>
                    <a:pt x="18" y="3633"/>
                    <a:pt x="18" y="3633"/>
                  </a:cubicBezTo>
                  <a:cubicBezTo>
                    <a:pt x="18" y="3633"/>
                    <a:pt x="26" y="3702"/>
                    <a:pt x="26" y="3702"/>
                  </a:cubicBezTo>
                  <a:cubicBezTo>
                    <a:pt x="26" y="3702"/>
                    <a:pt x="36" y="3770"/>
                    <a:pt x="36" y="3770"/>
                  </a:cubicBezTo>
                  <a:cubicBezTo>
                    <a:pt x="36" y="3770"/>
                    <a:pt x="46" y="3838"/>
                    <a:pt x="46" y="3838"/>
                  </a:cubicBezTo>
                  <a:cubicBezTo>
                    <a:pt x="46" y="3838"/>
                    <a:pt x="58" y="3906"/>
                    <a:pt x="58" y="3906"/>
                  </a:cubicBezTo>
                  <a:cubicBezTo>
                    <a:pt x="58" y="3906"/>
                    <a:pt x="72" y="3973"/>
                    <a:pt x="72" y="3973"/>
                  </a:cubicBezTo>
                  <a:cubicBezTo>
                    <a:pt x="72" y="3973"/>
                    <a:pt x="87" y="4040"/>
                    <a:pt x="87" y="4040"/>
                  </a:cubicBezTo>
                  <a:cubicBezTo>
                    <a:pt x="87" y="4040"/>
                    <a:pt x="103" y="4107"/>
                    <a:pt x="103" y="4107"/>
                  </a:cubicBezTo>
                  <a:cubicBezTo>
                    <a:pt x="103" y="4107"/>
                    <a:pt x="121" y="4174"/>
                    <a:pt x="121" y="4174"/>
                  </a:cubicBezTo>
                  <a:cubicBezTo>
                    <a:pt x="121" y="4174"/>
                    <a:pt x="140" y="4240"/>
                    <a:pt x="140" y="4240"/>
                  </a:cubicBezTo>
                  <a:cubicBezTo>
                    <a:pt x="140" y="4240"/>
                    <a:pt x="161" y="4306"/>
                    <a:pt x="161" y="4306"/>
                  </a:cubicBezTo>
                  <a:cubicBezTo>
                    <a:pt x="161" y="4306"/>
                    <a:pt x="183" y="4372"/>
                    <a:pt x="183" y="4372"/>
                  </a:cubicBezTo>
                  <a:cubicBezTo>
                    <a:pt x="183" y="4372"/>
                    <a:pt x="206" y="4436"/>
                    <a:pt x="206" y="4436"/>
                  </a:cubicBezTo>
                  <a:cubicBezTo>
                    <a:pt x="206" y="4436"/>
                    <a:pt x="231" y="4500"/>
                    <a:pt x="231" y="4500"/>
                  </a:cubicBezTo>
                  <a:cubicBezTo>
                    <a:pt x="231" y="4500"/>
                    <a:pt x="257" y="4564"/>
                    <a:pt x="257" y="4564"/>
                  </a:cubicBezTo>
                  <a:cubicBezTo>
                    <a:pt x="257" y="4564"/>
                    <a:pt x="284" y="4628"/>
                    <a:pt x="284" y="4628"/>
                  </a:cubicBezTo>
                  <a:cubicBezTo>
                    <a:pt x="284" y="4628"/>
                    <a:pt x="313" y="4690"/>
                    <a:pt x="313" y="4690"/>
                  </a:cubicBezTo>
                  <a:cubicBezTo>
                    <a:pt x="313" y="4690"/>
                    <a:pt x="343" y="4752"/>
                    <a:pt x="343" y="4752"/>
                  </a:cubicBezTo>
                  <a:cubicBezTo>
                    <a:pt x="343" y="4752"/>
                    <a:pt x="374" y="4814"/>
                    <a:pt x="374" y="4814"/>
                  </a:cubicBezTo>
                  <a:cubicBezTo>
                    <a:pt x="374" y="4814"/>
                    <a:pt x="407" y="4875"/>
                    <a:pt x="407" y="4875"/>
                  </a:cubicBezTo>
                  <a:cubicBezTo>
                    <a:pt x="407" y="4875"/>
                    <a:pt x="441" y="4934"/>
                    <a:pt x="441" y="4934"/>
                  </a:cubicBezTo>
                  <a:cubicBezTo>
                    <a:pt x="441" y="4934"/>
                    <a:pt x="476" y="4994"/>
                    <a:pt x="476" y="4994"/>
                  </a:cubicBezTo>
                  <a:cubicBezTo>
                    <a:pt x="476" y="4994"/>
                    <a:pt x="512" y="5052"/>
                    <a:pt x="512" y="5052"/>
                  </a:cubicBezTo>
                  <a:cubicBezTo>
                    <a:pt x="512" y="5052"/>
                    <a:pt x="549" y="5110"/>
                    <a:pt x="549" y="5110"/>
                  </a:cubicBezTo>
                  <a:cubicBezTo>
                    <a:pt x="549" y="5110"/>
                    <a:pt x="588" y="5167"/>
                    <a:pt x="588" y="5167"/>
                  </a:cubicBezTo>
                  <a:cubicBezTo>
                    <a:pt x="588" y="5167"/>
                    <a:pt x="628" y="5223"/>
                    <a:pt x="628" y="5223"/>
                  </a:cubicBezTo>
                  <a:cubicBezTo>
                    <a:pt x="628" y="5223"/>
                    <a:pt x="669" y="5279"/>
                    <a:pt x="669" y="5279"/>
                  </a:cubicBezTo>
                  <a:cubicBezTo>
                    <a:pt x="669" y="5279"/>
                    <a:pt x="711" y="5333"/>
                    <a:pt x="711" y="5333"/>
                  </a:cubicBezTo>
                  <a:cubicBezTo>
                    <a:pt x="711" y="5333"/>
                    <a:pt x="754" y="5387"/>
                    <a:pt x="754" y="5387"/>
                  </a:cubicBezTo>
                  <a:cubicBezTo>
                    <a:pt x="754" y="5387"/>
                    <a:pt x="799" y="5439"/>
                    <a:pt x="799" y="5439"/>
                  </a:cubicBezTo>
                  <a:cubicBezTo>
                    <a:pt x="799" y="5439"/>
                    <a:pt x="844" y="5491"/>
                    <a:pt x="844" y="5491"/>
                  </a:cubicBezTo>
                  <a:cubicBezTo>
                    <a:pt x="844" y="5491"/>
                    <a:pt x="891" y="5541"/>
                    <a:pt x="891" y="5541"/>
                  </a:cubicBezTo>
                  <a:cubicBezTo>
                    <a:pt x="891" y="5541"/>
                    <a:pt x="938" y="5591"/>
                    <a:pt x="938" y="5591"/>
                  </a:cubicBezTo>
                  <a:cubicBezTo>
                    <a:pt x="938" y="5591"/>
                    <a:pt x="987" y="5640"/>
                    <a:pt x="987" y="5640"/>
                  </a:cubicBezTo>
                  <a:cubicBezTo>
                    <a:pt x="987" y="5640"/>
                    <a:pt x="1037" y="5687"/>
                    <a:pt x="1037" y="5687"/>
                  </a:cubicBezTo>
                  <a:cubicBezTo>
                    <a:pt x="1037" y="5687"/>
                    <a:pt x="1088" y="5734"/>
                    <a:pt x="1088" y="5734"/>
                  </a:cubicBezTo>
                  <a:cubicBezTo>
                    <a:pt x="1088" y="5734"/>
                    <a:pt x="1139" y="5780"/>
                    <a:pt x="1139" y="5780"/>
                  </a:cubicBezTo>
                  <a:cubicBezTo>
                    <a:pt x="1139" y="5780"/>
                    <a:pt x="1191" y="5824"/>
                    <a:pt x="1191" y="5824"/>
                  </a:cubicBezTo>
                  <a:cubicBezTo>
                    <a:pt x="1191" y="5824"/>
                    <a:pt x="1245" y="5868"/>
                    <a:pt x="1245" y="5868"/>
                  </a:cubicBezTo>
                  <a:cubicBezTo>
                    <a:pt x="1245" y="5868"/>
                    <a:pt x="1299" y="5910"/>
                    <a:pt x="1299" y="5910"/>
                  </a:cubicBezTo>
                  <a:cubicBezTo>
                    <a:pt x="1299" y="5910"/>
                    <a:pt x="1355" y="5951"/>
                    <a:pt x="1355" y="5951"/>
                  </a:cubicBezTo>
                  <a:cubicBezTo>
                    <a:pt x="1355" y="5951"/>
                    <a:pt x="1411" y="5991"/>
                    <a:pt x="1411" y="5991"/>
                  </a:cubicBezTo>
                  <a:cubicBezTo>
                    <a:pt x="1411" y="5991"/>
                    <a:pt x="1468" y="6030"/>
                    <a:pt x="1468" y="6030"/>
                  </a:cubicBezTo>
                  <a:cubicBezTo>
                    <a:pt x="1468" y="6030"/>
                    <a:pt x="1526" y="6067"/>
                    <a:pt x="1526" y="6067"/>
                  </a:cubicBezTo>
                  <a:cubicBezTo>
                    <a:pt x="1526" y="6067"/>
                    <a:pt x="1584" y="6104"/>
                    <a:pt x="1584" y="6104"/>
                  </a:cubicBezTo>
                  <a:cubicBezTo>
                    <a:pt x="1584" y="6104"/>
                    <a:pt x="1643" y="6139"/>
                    <a:pt x="1643" y="6139"/>
                  </a:cubicBezTo>
                  <a:cubicBezTo>
                    <a:pt x="1643" y="6139"/>
                    <a:pt x="1704" y="6173"/>
                    <a:pt x="1704" y="6173"/>
                  </a:cubicBezTo>
                  <a:cubicBezTo>
                    <a:pt x="1704" y="6173"/>
                    <a:pt x="1764" y="6204"/>
                    <a:pt x="1764" y="6204"/>
                  </a:cubicBezTo>
                  <a:cubicBezTo>
                    <a:pt x="1764" y="6204"/>
                    <a:pt x="1825" y="6236"/>
                    <a:pt x="1825" y="6236"/>
                  </a:cubicBezTo>
                  <a:cubicBezTo>
                    <a:pt x="1825" y="6236"/>
                    <a:pt x="1888" y="6266"/>
                    <a:pt x="1888" y="6266"/>
                  </a:cubicBezTo>
                  <a:cubicBezTo>
                    <a:pt x="1888" y="6266"/>
                    <a:pt x="1949" y="6295"/>
                    <a:pt x="1949" y="6295"/>
                  </a:cubicBezTo>
                  <a:cubicBezTo>
                    <a:pt x="1949" y="6295"/>
                    <a:pt x="2013" y="6322"/>
                    <a:pt x="2013" y="6322"/>
                  </a:cubicBezTo>
                  <a:cubicBezTo>
                    <a:pt x="2013" y="6322"/>
                    <a:pt x="2077" y="6348"/>
                    <a:pt x="2077" y="6348"/>
                  </a:cubicBezTo>
                  <a:cubicBezTo>
                    <a:pt x="2077" y="6348"/>
                    <a:pt x="2141" y="6373"/>
                    <a:pt x="2141" y="6373"/>
                  </a:cubicBezTo>
                  <a:cubicBezTo>
                    <a:pt x="2141" y="6373"/>
                    <a:pt x="2206" y="6396"/>
                    <a:pt x="2206" y="6396"/>
                  </a:cubicBezTo>
                  <a:cubicBezTo>
                    <a:pt x="2206" y="6396"/>
                    <a:pt x="2271" y="6418"/>
                    <a:pt x="2271" y="6418"/>
                  </a:cubicBezTo>
                  <a:cubicBezTo>
                    <a:pt x="2271" y="6418"/>
                    <a:pt x="2337" y="6439"/>
                    <a:pt x="2337" y="6439"/>
                  </a:cubicBezTo>
                  <a:cubicBezTo>
                    <a:pt x="2337" y="6439"/>
                    <a:pt x="2403" y="6457"/>
                    <a:pt x="2403" y="6457"/>
                  </a:cubicBezTo>
                  <a:cubicBezTo>
                    <a:pt x="2403" y="6457"/>
                    <a:pt x="2470" y="6476"/>
                    <a:pt x="2470" y="6476"/>
                  </a:cubicBezTo>
                  <a:cubicBezTo>
                    <a:pt x="2470" y="6476"/>
                    <a:pt x="2537" y="6492"/>
                    <a:pt x="2537" y="6492"/>
                  </a:cubicBezTo>
                  <a:cubicBezTo>
                    <a:pt x="2537" y="6492"/>
                    <a:pt x="2604" y="6507"/>
                    <a:pt x="2604" y="6507"/>
                  </a:cubicBezTo>
                  <a:cubicBezTo>
                    <a:pt x="2604" y="6507"/>
                    <a:pt x="2670" y="6521"/>
                    <a:pt x="2670" y="6521"/>
                  </a:cubicBezTo>
                  <a:cubicBezTo>
                    <a:pt x="2670" y="6521"/>
                    <a:pt x="2738" y="6534"/>
                    <a:pt x="2738" y="6534"/>
                  </a:cubicBezTo>
                  <a:cubicBezTo>
                    <a:pt x="2738" y="6534"/>
                    <a:pt x="2806" y="6544"/>
                    <a:pt x="2806" y="6544"/>
                  </a:cubicBezTo>
                  <a:cubicBezTo>
                    <a:pt x="2806" y="6544"/>
                    <a:pt x="2875" y="6553"/>
                    <a:pt x="2875" y="6553"/>
                  </a:cubicBezTo>
                  <a:cubicBezTo>
                    <a:pt x="2875" y="6553"/>
                    <a:pt x="2943" y="6561"/>
                    <a:pt x="2943" y="6561"/>
                  </a:cubicBezTo>
                  <a:cubicBezTo>
                    <a:pt x="2943" y="6561"/>
                    <a:pt x="3012" y="6568"/>
                    <a:pt x="3012" y="6568"/>
                  </a:cubicBezTo>
                  <a:cubicBezTo>
                    <a:pt x="3012" y="6568"/>
                    <a:pt x="3081" y="6573"/>
                    <a:pt x="3081" y="6573"/>
                  </a:cubicBezTo>
                  <a:cubicBezTo>
                    <a:pt x="3081" y="6573"/>
                    <a:pt x="3149" y="6577"/>
                    <a:pt x="3149" y="6577"/>
                  </a:cubicBezTo>
                  <a:cubicBezTo>
                    <a:pt x="3149" y="6577"/>
                    <a:pt x="3218" y="6579"/>
                    <a:pt x="3218" y="6579"/>
                  </a:cubicBezTo>
                  <a:cubicBezTo>
                    <a:pt x="3218" y="6579"/>
                    <a:pt x="3286" y="6579"/>
                    <a:pt x="3286" y="6579"/>
                  </a:cubicBezTo>
                  <a:cubicBezTo>
                    <a:pt x="3286" y="6579"/>
                    <a:pt x="3355" y="6579"/>
                    <a:pt x="3355" y="6579"/>
                  </a:cubicBezTo>
                  <a:cubicBezTo>
                    <a:pt x="3355" y="6579"/>
                    <a:pt x="3424" y="6577"/>
                    <a:pt x="3424" y="6577"/>
                  </a:cubicBezTo>
                  <a:cubicBezTo>
                    <a:pt x="3424" y="6577"/>
                    <a:pt x="3493" y="6573"/>
                    <a:pt x="3493" y="6573"/>
                  </a:cubicBezTo>
                  <a:cubicBezTo>
                    <a:pt x="3493" y="6573"/>
                    <a:pt x="3562" y="6568"/>
                    <a:pt x="3562" y="6568"/>
                  </a:cubicBezTo>
                  <a:cubicBezTo>
                    <a:pt x="3562" y="6568"/>
                    <a:pt x="3630" y="6561"/>
                    <a:pt x="3630" y="6561"/>
                  </a:cubicBezTo>
                  <a:cubicBezTo>
                    <a:pt x="3630" y="6561"/>
                    <a:pt x="3699" y="6553"/>
                    <a:pt x="3699" y="6553"/>
                  </a:cubicBezTo>
                  <a:cubicBezTo>
                    <a:pt x="3699" y="6553"/>
                    <a:pt x="3767" y="6544"/>
                    <a:pt x="3767" y="6544"/>
                  </a:cubicBezTo>
                  <a:cubicBezTo>
                    <a:pt x="3767" y="6544"/>
                    <a:pt x="3835" y="6534"/>
                    <a:pt x="3835" y="6534"/>
                  </a:cubicBezTo>
                  <a:cubicBezTo>
                    <a:pt x="3835" y="6534"/>
                    <a:pt x="3902" y="6521"/>
                    <a:pt x="3902" y="6521"/>
                  </a:cubicBezTo>
                  <a:cubicBezTo>
                    <a:pt x="3902" y="6521"/>
                    <a:pt x="3970" y="6507"/>
                    <a:pt x="3970" y="6507"/>
                  </a:cubicBezTo>
                  <a:cubicBezTo>
                    <a:pt x="3970" y="6507"/>
                    <a:pt x="4037" y="6492"/>
                    <a:pt x="4037" y="6492"/>
                  </a:cubicBezTo>
                  <a:cubicBezTo>
                    <a:pt x="4037" y="6492"/>
                    <a:pt x="4104" y="6476"/>
                    <a:pt x="4104" y="6476"/>
                  </a:cubicBezTo>
                  <a:cubicBezTo>
                    <a:pt x="4104" y="6476"/>
                    <a:pt x="4171" y="6457"/>
                    <a:pt x="4171" y="6457"/>
                  </a:cubicBezTo>
                  <a:cubicBezTo>
                    <a:pt x="4171" y="6457"/>
                    <a:pt x="4237" y="6439"/>
                    <a:pt x="4237" y="6439"/>
                  </a:cubicBezTo>
                  <a:cubicBezTo>
                    <a:pt x="4237" y="6439"/>
                    <a:pt x="4303" y="6418"/>
                    <a:pt x="4303" y="6418"/>
                  </a:cubicBezTo>
                  <a:cubicBezTo>
                    <a:pt x="4303" y="6418"/>
                    <a:pt x="4367" y="6396"/>
                    <a:pt x="4367" y="6396"/>
                  </a:cubicBezTo>
                  <a:cubicBezTo>
                    <a:pt x="4367" y="6396"/>
                    <a:pt x="4432" y="6373"/>
                    <a:pt x="4432" y="6373"/>
                  </a:cubicBezTo>
                  <a:cubicBezTo>
                    <a:pt x="4432" y="6373"/>
                    <a:pt x="4497" y="6348"/>
                    <a:pt x="4497" y="6348"/>
                  </a:cubicBezTo>
                  <a:cubicBezTo>
                    <a:pt x="4497" y="6348"/>
                    <a:pt x="4561" y="6322"/>
                    <a:pt x="4561" y="6322"/>
                  </a:cubicBezTo>
                  <a:cubicBezTo>
                    <a:pt x="4561" y="6322"/>
                    <a:pt x="4623" y="6295"/>
                    <a:pt x="4623" y="6295"/>
                  </a:cubicBezTo>
                  <a:cubicBezTo>
                    <a:pt x="4623" y="6295"/>
                    <a:pt x="4686" y="6266"/>
                    <a:pt x="4686" y="6266"/>
                  </a:cubicBezTo>
                  <a:cubicBezTo>
                    <a:pt x="4686" y="6266"/>
                    <a:pt x="4748" y="6236"/>
                    <a:pt x="4748" y="6236"/>
                  </a:cubicBezTo>
                  <a:cubicBezTo>
                    <a:pt x="4748" y="6236"/>
                    <a:pt x="4810" y="6204"/>
                    <a:pt x="4810" y="6204"/>
                  </a:cubicBezTo>
                  <a:cubicBezTo>
                    <a:pt x="4810" y="6204"/>
                    <a:pt x="4870" y="6173"/>
                    <a:pt x="4870" y="6173"/>
                  </a:cubicBezTo>
                  <a:cubicBezTo>
                    <a:pt x="4870" y="6173"/>
                    <a:pt x="4930" y="6139"/>
                    <a:pt x="4930" y="6139"/>
                  </a:cubicBezTo>
                  <a:cubicBezTo>
                    <a:pt x="4930" y="6139"/>
                    <a:pt x="4990" y="6104"/>
                    <a:pt x="4990" y="6104"/>
                  </a:cubicBezTo>
                  <a:cubicBezTo>
                    <a:pt x="4990" y="6104"/>
                    <a:pt x="5048" y="6067"/>
                    <a:pt x="5048" y="6067"/>
                  </a:cubicBezTo>
                  <a:cubicBezTo>
                    <a:pt x="5048" y="6067"/>
                    <a:pt x="5106" y="6030"/>
                    <a:pt x="5106" y="6030"/>
                  </a:cubicBezTo>
                  <a:cubicBezTo>
                    <a:pt x="5106" y="6030"/>
                    <a:pt x="5162" y="5991"/>
                    <a:pt x="5162" y="5991"/>
                  </a:cubicBezTo>
                  <a:cubicBezTo>
                    <a:pt x="5162" y="5991"/>
                    <a:pt x="5219" y="5951"/>
                    <a:pt x="5219" y="5951"/>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72" name="Freeform 63"/>
            <p:cNvSpPr>
              <a:spLocks noChangeAspect="1"/>
            </p:cNvSpPr>
            <p:nvPr/>
          </p:nvSpPr>
          <p:spPr>
            <a:xfrm>
              <a:off x="4220" y="1441"/>
              <a:ext cx="226" cy="444"/>
            </a:xfrm>
            <a:custGeom>
              <a:avLst/>
              <a:gdLst>
                <a:gd name="txL" fmla="*/ 0 w 1354"/>
                <a:gd name="txT" fmla="*/ 0 h 2662"/>
                <a:gd name="txR" fmla="*/ 1354 w 1354"/>
                <a:gd name="txB" fmla="*/ 2662 h 2662"/>
              </a:gdLst>
              <a:ahLst/>
              <a:cxnLst>
                <a:cxn ang="0">
                  <a:pos x="0" y="74"/>
                </a:cxn>
                <a:cxn ang="0">
                  <a:pos x="2" y="73"/>
                </a:cxn>
                <a:cxn ang="0">
                  <a:pos x="3" y="72"/>
                </a:cxn>
                <a:cxn ang="0">
                  <a:pos x="5" y="71"/>
                </a:cxn>
                <a:cxn ang="0">
                  <a:pos x="6" y="69"/>
                </a:cxn>
                <a:cxn ang="0">
                  <a:pos x="8" y="68"/>
                </a:cxn>
                <a:cxn ang="0">
                  <a:pos x="9" y="67"/>
                </a:cxn>
                <a:cxn ang="0">
                  <a:pos x="10" y="65"/>
                </a:cxn>
                <a:cxn ang="0">
                  <a:pos x="12" y="64"/>
                </a:cxn>
                <a:cxn ang="0">
                  <a:pos x="13" y="63"/>
                </a:cxn>
                <a:cxn ang="0">
                  <a:pos x="14" y="61"/>
                </a:cxn>
                <a:cxn ang="0">
                  <a:pos x="16" y="60"/>
                </a:cxn>
                <a:cxn ang="0">
                  <a:pos x="17" y="58"/>
                </a:cxn>
                <a:cxn ang="0">
                  <a:pos x="18" y="57"/>
                </a:cxn>
                <a:cxn ang="0">
                  <a:pos x="19" y="55"/>
                </a:cxn>
                <a:cxn ang="0">
                  <a:pos x="20" y="54"/>
                </a:cxn>
                <a:cxn ang="0">
                  <a:pos x="21" y="52"/>
                </a:cxn>
                <a:cxn ang="0">
                  <a:pos x="22" y="51"/>
                </a:cxn>
                <a:cxn ang="0">
                  <a:pos x="24" y="49"/>
                </a:cxn>
                <a:cxn ang="0">
                  <a:pos x="25" y="47"/>
                </a:cxn>
                <a:cxn ang="0">
                  <a:pos x="26" y="46"/>
                </a:cxn>
                <a:cxn ang="0">
                  <a:pos x="26" y="44"/>
                </a:cxn>
                <a:cxn ang="0">
                  <a:pos x="27" y="42"/>
                </a:cxn>
                <a:cxn ang="0">
                  <a:pos x="28" y="41"/>
                </a:cxn>
                <a:cxn ang="0">
                  <a:pos x="29" y="39"/>
                </a:cxn>
                <a:cxn ang="0">
                  <a:pos x="30" y="37"/>
                </a:cxn>
                <a:cxn ang="0">
                  <a:pos x="31" y="36"/>
                </a:cxn>
                <a:cxn ang="0">
                  <a:pos x="31" y="34"/>
                </a:cxn>
                <a:cxn ang="0">
                  <a:pos x="32" y="32"/>
                </a:cxn>
                <a:cxn ang="0">
                  <a:pos x="33" y="30"/>
                </a:cxn>
                <a:cxn ang="0">
                  <a:pos x="33" y="28"/>
                </a:cxn>
                <a:cxn ang="0">
                  <a:pos x="34" y="27"/>
                </a:cxn>
                <a:cxn ang="0">
                  <a:pos x="34" y="25"/>
                </a:cxn>
                <a:cxn ang="0">
                  <a:pos x="35" y="23"/>
                </a:cxn>
                <a:cxn ang="0">
                  <a:pos x="35" y="21"/>
                </a:cxn>
                <a:cxn ang="0">
                  <a:pos x="36" y="19"/>
                </a:cxn>
                <a:cxn ang="0">
                  <a:pos x="36" y="17"/>
                </a:cxn>
                <a:cxn ang="0">
                  <a:pos x="36" y="15"/>
                </a:cxn>
                <a:cxn ang="0">
                  <a:pos x="37" y="13"/>
                </a:cxn>
                <a:cxn ang="0">
                  <a:pos x="37" y="12"/>
                </a:cxn>
                <a:cxn ang="0">
                  <a:pos x="37" y="10"/>
                </a:cxn>
                <a:cxn ang="0">
                  <a:pos x="37" y="8"/>
                </a:cxn>
                <a:cxn ang="0">
                  <a:pos x="38" y="6"/>
                </a:cxn>
                <a:cxn ang="0">
                  <a:pos x="38" y="4"/>
                </a:cxn>
                <a:cxn ang="0">
                  <a:pos x="38" y="2"/>
                </a:cxn>
                <a:cxn ang="0">
                  <a:pos x="38" y="0"/>
                </a:cxn>
              </a:cxnLst>
              <a:rect l="txL" t="txT" r="txR" b="txB"/>
              <a:pathLst>
                <a:path w="1354" h="2662">
                  <a:moveTo>
                    <a:pt x="0" y="2662"/>
                  </a:moveTo>
                  <a:cubicBezTo>
                    <a:pt x="0" y="2662"/>
                    <a:pt x="55" y="2621"/>
                    <a:pt x="55" y="2621"/>
                  </a:cubicBezTo>
                  <a:cubicBezTo>
                    <a:pt x="55" y="2621"/>
                    <a:pt x="109" y="2579"/>
                    <a:pt x="109" y="2579"/>
                  </a:cubicBezTo>
                  <a:cubicBezTo>
                    <a:pt x="109" y="2579"/>
                    <a:pt x="162" y="2535"/>
                    <a:pt x="162" y="2535"/>
                  </a:cubicBezTo>
                  <a:cubicBezTo>
                    <a:pt x="162" y="2535"/>
                    <a:pt x="216" y="2491"/>
                    <a:pt x="216" y="2491"/>
                  </a:cubicBezTo>
                  <a:cubicBezTo>
                    <a:pt x="216" y="2491"/>
                    <a:pt x="267" y="2445"/>
                    <a:pt x="267" y="2445"/>
                  </a:cubicBezTo>
                  <a:cubicBezTo>
                    <a:pt x="267" y="2445"/>
                    <a:pt x="318" y="2398"/>
                    <a:pt x="318" y="2398"/>
                  </a:cubicBezTo>
                  <a:cubicBezTo>
                    <a:pt x="318" y="2398"/>
                    <a:pt x="367" y="2351"/>
                    <a:pt x="367" y="2351"/>
                  </a:cubicBezTo>
                  <a:cubicBezTo>
                    <a:pt x="367" y="2351"/>
                    <a:pt x="416" y="2302"/>
                    <a:pt x="416" y="2302"/>
                  </a:cubicBezTo>
                  <a:cubicBezTo>
                    <a:pt x="416" y="2302"/>
                    <a:pt x="464" y="2252"/>
                    <a:pt x="464" y="2252"/>
                  </a:cubicBezTo>
                  <a:cubicBezTo>
                    <a:pt x="464" y="2252"/>
                    <a:pt x="510" y="2202"/>
                    <a:pt x="510" y="2202"/>
                  </a:cubicBezTo>
                  <a:cubicBezTo>
                    <a:pt x="510" y="2202"/>
                    <a:pt x="556" y="2150"/>
                    <a:pt x="556" y="2150"/>
                  </a:cubicBezTo>
                  <a:cubicBezTo>
                    <a:pt x="556" y="2150"/>
                    <a:pt x="600" y="2098"/>
                    <a:pt x="600" y="2098"/>
                  </a:cubicBezTo>
                  <a:cubicBezTo>
                    <a:pt x="600" y="2098"/>
                    <a:pt x="644" y="2044"/>
                    <a:pt x="644" y="2044"/>
                  </a:cubicBezTo>
                  <a:cubicBezTo>
                    <a:pt x="644" y="2044"/>
                    <a:pt x="686" y="1990"/>
                    <a:pt x="686" y="1990"/>
                  </a:cubicBezTo>
                  <a:cubicBezTo>
                    <a:pt x="686" y="1990"/>
                    <a:pt x="727" y="1934"/>
                    <a:pt x="727" y="1934"/>
                  </a:cubicBezTo>
                  <a:cubicBezTo>
                    <a:pt x="727" y="1934"/>
                    <a:pt x="767" y="1878"/>
                    <a:pt x="767" y="1878"/>
                  </a:cubicBezTo>
                  <a:cubicBezTo>
                    <a:pt x="767" y="1878"/>
                    <a:pt x="805" y="1821"/>
                    <a:pt x="805" y="1821"/>
                  </a:cubicBezTo>
                  <a:cubicBezTo>
                    <a:pt x="805" y="1821"/>
                    <a:pt x="843" y="1763"/>
                    <a:pt x="843" y="1763"/>
                  </a:cubicBezTo>
                  <a:cubicBezTo>
                    <a:pt x="843" y="1763"/>
                    <a:pt x="879" y="1705"/>
                    <a:pt x="879" y="1705"/>
                  </a:cubicBezTo>
                  <a:cubicBezTo>
                    <a:pt x="879" y="1705"/>
                    <a:pt x="914" y="1645"/>
                    <a:pt x="914" y="1645"/>
                  </a:cubicBezTo>
                  <a:cubicBezTo>
                    <a:pt x="914" y="1645"/>
                    <a:pt x="948" y="1586"/>
                    <a:pt x="948" y="1586"/>
                  </a:cubicBezTo>
                  <a:cubicBezTo>
                    <a:pt x="948" y="1586"/>
                    <a:pt x="981" y="1525"/>
                    <a:pt x="981" y="1525"/>
                  </a:cubicBezTo>
                  <a:cubicBezTo>
                    <a:pt x="981" y="1525"/>
                    <a:pt x="1012" y="1463"/>
                    <a:pt x="1012" y="1463"/>
                  </a:cubicBezTo>
                  <a:cubicBezTo>
                    <a:pt x="1012" y="1463"/>
                    <a:pt x="1042" y="1401"/>
                    <a:pt x="1042" y="1401"/>
                  </a:cubicBezTo>
                  <a:cubicBezTo>
                    <a:pt x="1042" y="1401"/>
                    <a:pt x="1070" y="1339"/>
                    <a:pt x="1070" y="1339"/>
                  </a:cubicBezTo>
                  <a:cubicBezTo>
                    <a:pt x="1070" y="1339"/>
                    <a:pt x="1097" y="1275"/>
                    <a:pt x="1097" y="1275"/>
                  </a:cubicBezTo>
                  <a:cubicBezTo>
                    <a:pt x="1097" y="1275"/>
                    <a:pt x="1124" y="1211"/>
                    <a:pt x="1124" y="1211"/>
                  </a:cubicBezTo>
                  <a:cubicBezTo>
                    <a:pt x="1124" y="1211"/>
                    <a:pt x="1149" y="1147"/>
                    <a:pt x="1149" y="1147"/>
                  </a:cubicBezTo>
                  <a:cubicBezTo>
                    <a:pt x="1149" y="1147"/>
                    <a:pt x="1171" y="1083"/>
                    <a:pt x="1171" y="1083"/>
                  </a:cubicBezTo>
                  <a:cubicBezTo>
                    <a:pt x="1171" y="1083"/>
                    <a:pt x="1194" y="1017"/>
                    <a:pt x="1194" y="1017"/>
                  </a:cubicBezTo>
                  <a:cubicBezTo>
                    <a:pt x="1194" y="1017"/>
                    <a:pt x="1214" y="951"/>
                    <a:pt x="1214" y="951"/>
                  </a:cubicBezTo>
                  <a:cubicBezTo>
                    <a:pt x="1214" y="951"/>
                    <a:pt x="1233" y="885"/>
                    <a:pt x="1233" y="885"/>
                  </a:cubicBezTo>
                  <a:cubicBezTo>
                    <a:pt x="1233" y="885"/>
                    <a:pt x="1251" y="818"/>
                    <a:pt x="1251" y="818"/>
                  </a:cubicBezTo>
                  <a:cubicBezTo>
                    <a:pt x="1251" y="818"/>
                    <a:pt x="1268" y="751"/>
                    <a:pt x="1268" y="751"/>
                  </a:cubicBezTo>
                  <a:cubicBezTo>
                    <a:pt x="1268" y="751"/>
                    <a:pt x="1282" y="684"/>
                    <a:pt x="1282" y="684"/>
                  </a:cubicBezTo>
                  <a:cubicBezTo>
                    <a:pt x="1282" y="684"/>
                    <a:pt x="1297" y="617"/>
                    <a:pt x="1297" y="617"/>
                  </a:cubicBezTo>
                  <a:cubicBezTo>
                    <a:pt x="1297" y="617"/>
                    <a:pt x="1308" y="549"/>
                    <a:pt x="1308" y="549"/>
                  </a:cubicBezTo>
                  <a:cubicBezTo>
                    <a:pt x="1308" y="549"/>
                    <a:pt x="1319" y="481"/>
                    <a:pt x="1319" y="481"/>
                  </a:cubicBezTo>
                  <a:cubicBezTo>
                    <a:pt x="1319" y="481"/>
                    <a:pt x="1329" y="413"/>
                    <a:pt x="1329" y="413"/>
                  </a:cubicBezTo>
                  <a:cubicBezTo>
                    <a:pt x="1329" y="413"/>
                    <a:pt x="1337" y="344"/>
                    <a:pt x="1337" y="344"/>
                  </a:cubicBezTo>
                  <a:cubicBezTo>
                    <a:pt x="1337" y="344"/>
                    <a:pt x="1343" y="276"/>
                    <a:pt x="1343" y="276"/>
                  </a:cubicBezTo>
                  <a:cubicBezTo>
                    <a:pt x="1343" y="276"/>
                    <a:pt x="1348" y="207"/>
                    <a:pt x="1348" y="207"/>
                  </a:cubicBezTo>
                  <a:cubicBezTo>
                    <a:pt x="1348" y="207"/>
                    <a:pt x="1351" y="138"/>
                    <a:pt x="1351" y="138"/>
                  </a:cubicBezTo>
                  <a:cubicBezTo>
                    <a:pt x="1351" y="138"/>
                    <a:pt x="1353" y="69"/>
                    <a:pt x="1353" y="69"/>
                  </a:cubicBezTo>
                  <a:cubicBezTo>
                    <a:pt x="1353" y="69"/>
                    <a:pt x="1354" y="0"/>
                    <a:pt x="1354"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73" name="Freeform 64"/>
            <p:cNvSpPr>
              <a:spLocks noChangeAspect="1"/>
            </p:cNvSpPr>
            <p:nvPr/>
          </p:nvSpPr>
          <p:spPr>
            <a:xfrm>
              <a:off x="4379" y="1216"/>
              <a:ext cx="50" cy="225"/>
            </a:xfrm>
            <a:custGeom>
              <a:avLst/>
              <a:gdLst>
                <a:gd name="txL" fmla="*/ 0 w 300"/>
                <a:gd name="txT" fmla="*/ 0 h 1347"/>
                <a:gd name="txR" fmla="*/ 300 w 300"/>
                <a:gd name="txB" fmla="*/ 1347 h 1347"/>
              </a:gdLst>
              <a:ahLst/>
              <a:cxnLst>
                <a:cxn ang="0">
                  <a:pos x="8" y="38"/>
                </a:cxn>
                <a:cxn ang="0">
                  <a:pos x="8" y="36"/>
                </a:cxn>
                <a:cxn ang="0">
                  <a:pos x="8" y="34"/>
                </a:cxn>
                <a:cxn ang="0">
                  <a:pos x="8" y="32"/>
                </a:cxn>
                <a:cxn ang="0">
                  <a:pos x="8" y="30"/>
                </a:cxn>
                <a:cxn ang="0">
                  <a:pos x="8" y="28"/>
                </a:cxn>
                <a:cxn ang="0">
                  <a:pos x="8" y="26"/>
                </a:cxn>
                <a:cxn ang="0">
                  <a:pos x="7" y="24"/>
                </a:cxn>
                <a:cxn ang="0">
                  <a:pos x="7" y="23"/>
                </a:cxn>
                <a:cxn ang="0">
                  <a:pos x="7" y="21"/>
                </a:cxn>
                <a:cxn ang="0">
                  <a:pos x="6" y="19"/>
                </a:cxn>
                <a:cxn ang="0">
                  <a:pos x="6" y="17"/>
                </a:cxn>
                <a:cxn ang="0">
                  <a:pos x="6" y="15"/>
                </a:cxn>
                <a:cxn ang="0">
                  <a:pos x="5" y="13"/>
                </a:cxn>
                <a:cxn ang="0">
                  <a:pos x="4" y="12"/>
                </a:cxn>
                <a:cxn ang="0">
                  <a:pos x="4" y="10"/>
                </a:cxn>
                <a:cxn ang="0">
                  <a:pos x="3" y="8"/>
                </a:cxn>
                <a:cxn ang="0">
                  <a:pos x="3" y="6"/>
                </a:cxn>
                <a:cxn ang="0">
                  <a:pos x="2" y="4"/>
                </a:cxn>
                <a:cxn ang="0">
                  <a:pos x="1" y="3"/>
                </a:cxn>
                <a:cxn ang="0">
                  <a:pos x="0" y="1"/>
                </a:cxn>
                <a:cxn ang="0">
                  <a:pos x="0" y="0"/>
                </a:cxn>
              </a:cxnLst>
              <a:rect l="txL" t="txT" r="txR" b="txB"/>
              <a:pathLst>
                <a:path w="300" h="1347">
                  <a:moveTo>
                    <a:pt x="300" y="1347"/>
                  </a:moveTo>
                  <a:cubicBezTo>
                    <a:pt x="300" y="1347"/>
                    <a:pt x="298" y="1280"/>
                    <a:pt x="298" y="1280"/>
                  </a:cubicBezTo>
                  <a:cubicBezTo>
                    <a:pt x="298" y="1280"/>
                    <a:pt x="296" y="1213"/>
                    <a:pt x="296" y="1213"/>
                  </a:cubicBezTo>
                  <a:cubicBezTo>
                    <a:pt x="296" y="1213"/>
                    <a:pt x="292" y="1145"/>
                    <a:pt x="292" y="1145"/>
                  </a:cubicBezTo>
                  <a:cubicBezTo>
                    <a:pt x="292" y="1145"/>
                    <a:pt x="287" y="1077"/>
                    <a:pt x="287" y="1077"/>
                  </a:cubicBezTo>
                  <a:cubicBezTo>
                    <a:pt x="287" y="1077"/>
                    <a:pt x="281" y="1010"/>
                    <a:pt x="281" y="1010"/>
                  </a:cubicBezTo>
                  <a:cubicBezTo>
                    <a:pt x="281" y="1010"/>
                    <a:pt x="274" y="942"/>
                    <a:pt x="274" y="942"/>
                  </a:cubicBezTo>
                  <a:cubicBezTo>
                    <a:pt x="274" y="942"/>
                    <a:pt x="264" y="875"/>
                    <a:pt x="264" y="875"/>
                  </a:cubicBezTo>
                  <a:cubicBezTo>
                    <a:pt x="264" y="875"/>
                    <a:pt x="253" y="809"/>
                    <a:pt x="253" y="809"/>
                  </a:cubicBezTo>
                  <a:cubicBezTo>
                    <a:pt x="253" y="809"/>
                    <a:pt x="241" y="743"/>
                    <a:pt x="241" y="743"/>
                  </a:cubicBezTo>
                  <a:cubicBezTo>
                    <a:pt x="241" y="743"/>
                    <a:pt x="228" y="676"/>
                    <a:pt x="228" y="676"/>
                  </a:cubicBezTo>
                  <a:cubicBezTo>
                    <a:pt x="228" y="676"/>
                    <a:pt x="213" y="610"/>
                    <a:pt x="213" y="610"/>
                  </a:cubicBezTo>
                  <a:cubicBezTo>
                    <a:pt x="213" y="610"/>
                    <a:pt x="197" y="544"/>
                    <a:pt x="197" y="544"/>
                  </a:cubicBezTo>
                  <a:cubicBezTo>
                    <a:pt x="197" y="544"/>
                    <a:pt x="178" y="479"/>
                    <a:pt x="178" y="479"/>
                  </a:cubicBezTo>
                  <a:cubicBezTo>
                    <a:pt x="178" y="479"/>
                    <a:pt x="160" y="414"/>
                    <a:pt x="160" y="414"/>
                  </a:cubicBezTo>
                  <a:cubicBezTo>
                    <a:pt x="160" y="414"/>
                    <a:pt x="139" y="350"/>
                    <a:pt x="139" y="350"/>
                  </a:cubicBezTo>
                  <a:cubicBezTo>
                    <a:pt x="139" y="350"/>
                    <a:pt x="117" y="285"/>
                    <a:pt x="117" y="285"/>
                  </a:cubicBezTo>
                  <a:cubicBezTo>
                    <a:pt x="117" y="285"/>
                    <a:pt x="94" y="222"/>
                    <a:pt x="94" y="222"/>
                  </a:cubicBezTo>
                  <a:cubicBezTo>
                    <a:pt x="94" y="222"/>
                    <a:pt x="69" y="158"/>
                    <a:pt x="69" y="158"/>
                  </a:cubicBezTo>
                  <a:cubicBezTo>
                    <a:pt x="69" y="158"/>
                    <a:pt x="43" y="97"/>
                    <a:pt x="43" y="97"/>
                  </a:cubicBezTo>
                  <a:cubicBezTo>
                    <a:pt x="43" y="97"/>
                    <a:pt x="17" y="34"/>
                    <a:pt x="17" y="34"/>
                  </a:cubicBezTo>
                  <a:cubicBezTo>
                    <a:pt x="17" y="34"/>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74" name="Freeform 65"/>
            <p:cNvSpPr>
              <a:spLocks noChangeAspect="1"/>
            </p:cNvSpPr>
            <p:nvPr/>
          </p:nvSpPr>
          <p:spPr>
            <a:xfrm>
              <a:off x="4333" y="1136"/>
              <a:ext cx="25" cy="39"/>
            </a:xfrm>
            <a:custGeom>
              <a:avLst/>
              <a:gdLst>
                <a:gd name="txL" fmla="*/ 0 w 150"/>
                <a:gd name="txT" fmla="*/ 0 h 234"/>
                <a:gd name="txR" fmla="*/ 150 w 150"/>
                <a:gd name="txB" fmla="*/ 234 h 234"/>
              </a:gdLst>
              <a:ahLst/>
              <a:cxnLst>
                <a:cxn ang="0">
                  <a:pos x="4" y="7"/>
                </a:cxn>
                <a:cxn ang="0">
                  <a:pos x="4" y="6"/>
                </a:cxn>
                <a:cxn ang="0">
                  <a:pos x="3" y="4"/>
                </a:cxn>
                <a:cxn ang="0">
                  <a:pos x="2" y="3"/>
                </a:cxn>
                <a:cxn ang="0">
                  <a:pos x="1" y="1"/>
                </a:cxn>
                <a:cxn ang="0">
                  <a:pos x="0" y="0"/>
                </a:cxn>
              </a:cxnLst>
              <a:rect l="txL" t="txT" r="txR" b="txB"/>
              <a:pathLst>
                <a:path w="150" h="234">
                  <a:moveTo>
                    <a:pt x="150" y="234"/>
                  </a:moveTo>
                  <a:cubicBezTo>
                    <a:pt x="150" y="234"/>
                    <a:pt x="138" y="215"/>
                    <a:pt x="138" y="215"/>
                  </a:cubicBezTo>
                  <a:cubicBezTo>
                    <a:pt x="138" y="215"/>
                    <a:pt x="103" y="157"/>
                    <a:pt x="103" y="157"/>
                  </a:cubicBezTo>
                  <a:cubicBezTo>
                    <a:pt x="103" y="157"/>
                    <a:pt x="67" y="99"/>
                    <a:pt x="67" y="99"/>
                  </a:cubicBezTo>
                  <a:cubicBezTo>
                    <a:pt x="67" y="99"/>
                    <a:pt x="29" y="43"/>
                    <a:pt x="29" y="43"/>
                  </a:cubicBezTo>
                  <a:cubicBezTo>
                    <a:pt x="29" y="43"/>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75" name="Freeform 66"/>
            <p:cNvSpPr>
              <a:spLocks noChangeAspect="1"/>
            </p:cNvSpPr>
            <p:nvPr/>
          </p:nvSpPr>
          <p:spPr>
            <a:xfrm>
              <a:off x="4122" y="959"/>
              <a:ext cx="182" cy="140"/>
            </a:xfrm>
            <a:custGeom>
              <a:avLst/>
              <a:gdLst>
                <a:gd name="txL" fmla="*/ 0 w 1094"/>
                <a:gd name="txT" fmla="*/ 0 h 841"/>
                <a:gd name="txR" fmla="*/ 1094 w 1094"/>
                <a:gd name="txB" fmla="*/ 841 h 841"/>
              </a:gdLst>
              <a:ahLst/>
              <a:cxnLst>
                <a:cxn ang="0">
                  <a:pos x="30" y="23"/>
                </a:cxn>
                <a:cxn ang="0">
                  <a:pos x="30" y="23"/>
                </a:cxn>
                <a:cxn ang="0">
                  <a:pos x="29" y="22"/>
                </a:cxn>
                <a:cxn ang="0">
                  <a:pos x="28" y="20"/>
                </a:cxn>
                <a:cxn ang="0">
                  <a:pos x="26" y="19"/>
                </a:cxn>
                <a:cxn ang="0">
                  <a:pos x="25" y="18"/>
                </a:cxn>
                <a:cxn ang="0">
                  <a:pos x="24" y="16"/>
                </a:cxn>
                <a:cxn ang="0">
                  <a:pos x="22" y="15"/>
                </a:cxn>
                <a:cxn ang="0">
                  <a:pos x="21" y="14"/>
                </a:cxn>
                <a:cxn ang="0">
                  <a:pos x="20" y="12"/>
                </a:cxn>
                <a:cxn ang="0">
                  <a:pos x="18" y="11"/>
                </a:cxn>
                <a:cxn ang="0">
                  <a:pos x="17" y="10"/>
                </a:cxn>
                <a:cxn ang="0">
                  <a:pos x="15" y="9"/>
                </a:cxn>
                <a:cxn ang="0">
                  <a:pos x="14" y="8"/>
                </a:cxn>
                <a:cxn ang="0">
                  <a:pos x="12" y="7"/>
                </a:cxn>
                <a:cxn ang="0">
                  <a:pos x="10" y="6"/>
                </a:cxn>
                <a:cxn ang="0">
                  <a:pos x="9" y="5"/>
                </a:cxn>
                <a:cxn ang="0">
                  <a:pos x="7" y="4"/>
                </a:cxn>
                <a:cxn ang="0">
                  <a:pos x="6" y="3"/>
                </a:cxn>
                <a:cxn ang="0">
                  <a:pos x="4" y="2"/>
                </a:cxn>
                <a:cxn ang="0">
                  <a:pos x="2" y="1"/>
                </a:cxn>
                <a:cxn ang="0">
                  <a:pos x="1" y="0"/>
                </a:cxn>
                <a:cxn ang="0">
                  <a:pos x="0" y="0"/>
                </a:cxn>
              </a:cxnLst>
              <a:rect l="txL" t="txT" r="txR" b="txB"/>
              <a:pathLst>
                <a:path w="1094" h="841">
                  <a:moveTo>
                    <a:pt x="1094" y="841"/>
                  </a:moveTo>
                  <a:cubicBezTo>
                    <a:pt x="1094" y="841"/>
                    <a:pt x="1089" y="834"/>
                    <a:pt x="1089" y="834"/>
                  </a:cubicBezTo>
                  <a:cubicBezTo>
                    <a:pt x="1089" y="834"/>
                    <a:pt x="1045" y="783"/>
                    <a:pt x="1045" y="783"/>
                  </a:cubicBezTo>
                  <a:cubicBezTo>
                    <a:pt x="1045" y="783"/>
                    <a:pt x="999" y="733"/>
                    <a:pt x="999" y="733"/>
                  </a:cubicBezTo>
                  <a:cubicBezTo>
                    <a:pt x="999" y="733"/>
                    <a:pt x="953" y="683"/>
                    <a:pt x="953" y="683"/>
                  </a:cubicBezTo>
                  <a:cubicBezTo>
                    <a:pt x="953" y="683"/>
                    <a:pt x="906" y="635"/>
                    <a:pt x="906" y="635"/>
                  </a:cubicBezTo>
                  <a:cubicBezTo>
                    <a:pt x="906" y="635"/>
                    <a:pt x="857" y="588"/>
                    <a:pt x="857" y="588"/>
                  </a:cubicBezTo>
                  <a:cubicBezTo>
                    <a:pt x="857" y="588"/>
                    <a:pt x="809" y="541"/>
                    <a:pt x="809" y="541"/>
                  </a:cubicBezTo>
                  <a:cubicBezTo>
                    <a:pt x="809" y="541"/>
                    <a:pt x="759" y="496"/>
                    <a:pt x="759" y="496"/>
                  </a:cubicBezTo>
                  <a:cubicBezTo>
                    <a:pt x="759" y="496"/>
                    <a:pt x="707" y="452"/>
                    <a:pt x="707" y="452"/>
                  </a:cubicBezTo>
                  <a:cubicBezTo>
                    <a:pt x="707" y="452"/>
                    <a:pt x="655" y="409"/>
                    <a:pt x="655" y="409"/>
                  </a:cubicBezTo>
                  <a:cubicBezTo>
                    <a:pt x="655" y="409"/>
                    <a:pt x="602" y="367"/>
                    <a:pt x="602" y="367"/>
                  </a:cubicBezTo>
                  <a:cubicBezTo>
                    <a:pt x="602" y="367"/>
                    <a:pt x="548" y="326"/>
                    <a:pt x="548" y="326"/>
                  </a:cubicBezTo>
                  <a:cubicBezTo>
                    <a:pt x="548" y="326"/>
                    <a:pt x="493" y="286"/>
                    <a:pt x="493" y="286"/>
                  </a:cubicBezTo>
                  <a:cubicBezTo>
                    <a:pt x="493" y="286"/>
                    <a:pt x="438" y="248"/>
                    <a:pt x="438" y="248"/>
                  </a:cubicBezTo>
                  <a:cubicBezTo>
                    <a:pt x="438" y="248"/>
                    <a:pt x="381" y="211"/>
                    <a:pt x="381" y="211"/>
                  </a:cubicBezTo>
                  <a:cubicBezTo>
                    <a:pt x="381" y="211"/>
                    <a:pt x="324" y="175"/>
                    <a:pt x="324" y="175"/>
                  </a:cubicBezTo>
                  <a:cubicBezTo>
                    <a:pt x="324" y="175"/>
                    <a:pt x="266" y="140"/>
                    <a:pt x="266" y="140"/>
                  </a:cubicBezTo>
                  <a:cubicBezTo>
                    <a:pt x="266" y="140"/>
                    <a:pt x="207" y="106"/>
                    <a:pt x="207" y="106"/>
                  </a:cubicBezTo>
                  <a:cubicBezTo>
                    <a:pt x="207" y="106"/>
                    <a:pt x="148" y="74"/>
                    <a:pt x="148" y="74"/>
                  </a:cubicBezTo>
                  <a:cubicBezTo>
                    <a:pt x="148" y="74"/>
                    <a:pt x="88" y="42"/>
                    <a:pt x="88" y="42"/>
                  </a:cubicBezTo>
                  <a:cubicBezTo>
                    <a:pt x="88" y="42"/>
                    <a:pt x="27" y="13"/>
                    <a:pt x="27" y="13"/>
                  </a:cubicBezTo>
                  <a:cubicBezTo>
                    <a:pt x="27" y="13"/>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76" name="Freeform 67"/>
            <p:cNvSpPr>
              <a:spLocks noChangeAspect="1"/>
            </p:cNvSpPr>
            <p:nvPr/>
          </p:nvSpPr>
          <p:spPr>
            <a:xfrm>
              <a:off x="4035" y="928"/>
              <a:ext cx="44" cy="14"/>
            </a:xfrm>
            <a:custGeom>
              <a:avLst/>
              <a:gdLst>
                <a:gd name="txL" fmla="*/ 0 w 266"/>
                <a:gd name="txT" fmla="*/ 0 h 84"/>
                <a:gd name="txR" fmla="*/ 266 w 266"/>
                <a:gd name="txB" fmla="*/ 84 h 84"/>
              </a:gdLst>
              <a:ahLst/>
              <a:cxnLst>
                <a:cxn ang="0">
                  <a:pos x="7" y="2"/>
                </a:cxn>
                <a:cxn ang="0">
                  <a:pos x="6" y="2"/>
                </a:cxn>
                <a:cxn ang="0">
                  <a:pos x="5" y="1"/>
                </a:cxn>
                <a:cxn ang="0">
                  <a:pos x="3" y="1"/>
                </a:cxn>
                <a:cxn ang="0">
                  <a:pos x="1" y="0"/>
                </a:cxn>
                <a:cxn ang="0">
                  <a:pos x="0" y="0"/>
                </a:cxn>
              </a:cxnLst>
              <a:rect l="txL" t="txT" r="txR" b="txB"/>
              <a:pathLst>
                <a:path w="266" h="84">
                  <a:moveTo>
                    <a:pt x="266" y="84"/>
                  </a:moveTo>
                  <a:cubicBezTo>
                    <a:pt x="266" y="84"/>
                    <a:pt x="237" y="74"/>
                    <a:pt x="237" y="74"/>
                  </a:cubicBezTo>
                  <a:cubicBezTo>
                    <a:pt x="237" y="74"/>
                    <a:pt x="173" y="51"/>
                    <a:pt x="173" y="51"/>
                  </a:cubicBezTo>
                  <a:cubicBezTo>
                    <a:pt x="173" y="51"/>
                    <a:pt x="108" y="31"/>
                    <a:pt x="108" y="31"/>
                  </a:cubicBezTo>
                  <a:cubicBezTo>
                    <a:pt x="108" y="31"/>
                    <a:pt x="43" y="12"/>
                    <a:pt x="43" y="12"/>
                  </a:cubicBezTo>
                  <a:cubicBezTo>
                    <a:pt x="43" y="12"/>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77" name="Freeform 68"/>
            <p:cNvSpPr>
              <a:spLocks noChangeAspect="1"/>
            </p:cNvSpPr>
            <p:nvPr/>
          </p:nvSpPr>
          <p:spPr>
            <a:xfrm>
              <a:off x="3760" y="909"/>
              <a:ext cx="230" cy="19"/>
            </a:xfrm>
            <a:custGeom>
              <a:avLst/>
              <a:gdLst>
                <a:gd name="txL" fmla="*/ 0 w 1377"/>
                <a:gd name="txT" fmla="*/ 0 h 109"/>
                <a:gd name="txR" fmla="*/ 1377 w 1377"/>
                <a:gd name="txB" fmla="*/ 109 h 109"/>
              </a:gdLst>
              <a:ahLst/>
              <a:cxnLst>
                <a:cxn ang="0">
                  <a:pos x="38" y="2"/>
                </a:cxn>
                <a:cxn ang="0">
                  <a:pos x="38" y="1"/>
                </a:cxn>
                <a:cxn ang="0">
                  <a:pos x="36" y="1"/>
                </a:cxn>
                <a:cxn ang="0">
                  <a:pos x="34" y="1"/>
                </a:cxn>
                <a:cxn ang="0">
                  <a:pos x="32" y="1"/>
                </a:cxn>
                <a:cxn ang="0">
                  <a:pos x="31" y="0"/>
                </a:cxn>
                <a:cxn ang="0">
                  <a:pos x="29" y="0"/>
                </a:cxn>
                <a:cxn ang="0">
                  <a:pos x="27" y="0"/>
                </a:cxn>
                <a:cxn ang="0">
                  <a:pos x="25" y="0"/>
                </a:cxn>
                <a:cxn ang="0">
                  <a:pos x="23" y="0"/>
                </a:cxn>
                <a:cxn ang="0">
                  <a:pos x="21" y="0"/>
                </a:cxn>
                <a:cxn ang="0">
                  <a:pos x="19" y="0"/>
                </a:cxn>
                <a:cxn ang="0">
                  <a:pos x="17" y="0"/>
                </a:cxn>
                <a:cxn ang="0">
                  <a:pos x="16" y="0"/>
                </a:cxn>
                <a:cxn ang="0">
                  <a:pos x="14" y="1"/>
                </a:cxn>
                <a:cxn ang="0">
                  <a:pos x="12" y="1"/>
                </a:cxn>
                <a:cxn ang="0">
                  <a:pos x="10" y="1"/>
                </a:cxn>
                <a:cxn ang="0">
                  <a:pos x="8" y="1"/>
                </a:cxn>
                <a:cxn ang="0">
                  <a:pos x="6" y="2"/>
                </a:cxn>
                <a:cxn ang="0">
                  <a:pos x="4" y="2"/>
                </a:cxn>
                <a:cxn ang="0">
                  <a:pos x="3" y="3"/>
                </a:cxn>
                <a:cxn ang="0">
                  <a:pos x="1" y="3"/>
                </a:cxn>
                <a:cxn ang="0">
                  <a:pos x="0" y="3"/>
                </a:cxn>
              </a:cxnLst>
              <a:rect l="txL" t="txT" r="txR" b="txB"/>
              <a:pathLst>
                <a:path w="1377" h="109">
                  <a:moveTo>
                    <a:pt x="1377" y="49"/>
                  </a:moveTo>
                  <a:cubicBezTo>
                    <a:pt x="1377" y="49"/>
                    <a:pt x="1362" y="46"/>
                    <a:pt x="1362" y="46"/>
                  </a:cubicBezTo>
                  <a:cubicBezTo>
                    <a:pt x="1362" y="46"/>
                    <a:pt x="1295" y="36"/>
                    <a:pt x="1295" y="36"/>
                  </a:cubicBezTo>
                  <a:cubicBezTo>
                    <a:pt x="1295" y="36"/>
                    <a:pt x="1229" y="27"/>
                    <a:pt x="1229" y="27"/>
                  </a:cubicBezTo>
                  <a:cubicBezTo>
                    <a:pt x="1229" y="27"/>
                    <a:pt x="1161" y="18"/>
                    <a:pt x="1161" y="18"/>
                  </a:cubicBezTo>
                  <a:cubicBezTo>
                    <a:pt x="1161" y="18"/>
                    <a:pt x="1094" y="12"/>
                    <a:pt x="1094" y="12"/>
                  </a:cubicBezTo>
                  <a:cubicBezTo>
                    <a:pt x="1094" y="12"/>
                    <a:pt x="1026" y="7"/>
                    <a:pt x="1026" y="7"/>
                  </a:cubicBezTo>
                  <a:cubicBezTo>
                    <a:pt x="1026" y="7"/>
                    <a:pt x="959" y="3"/>
                    <a:pt x="959" y="3"/>
                  </a:cubicBezTo>
                  <a:cubicBezTo>
                    <a:pt x="959" y="3"/>
                    <a:pt x="891" y="1"/>
                    <a:pt x="891" y="1"/>
                  </a:cubicBezTo>
                  <a:cubicBezTo>
                    <a:pt x="891" y="1"/>
                    <a:pt x="823" y="0"/>
                    <a:pt x="823" y="0"/>
                  </a:cubicBezTo>
                  <a:cubicBezTo>
                    <a:pt x="823" y="0"/>
                    <a:pt x="757" y="1"/>
                    <a:pt x="757" y="1"/>
                  </a:cubicBezTo>
                  <a:cubicBezTo>
                    <a:pt x="757" y="1"/>
                    <a:pt x="689" y="3"/>
                    <a:pt x="689" y="3"/>
                  </a:cubicBezTo>
                  <a:cubicBezTo>
                    <a:pt x="689" y="3"/>
                    <a:pt x="621" y="7"/>
                    <a:pt x="621" y="7"/>
                  </a:cubicBezTo>
                  <a:cubicBezTo>
                    <a:pt x="621" y="7"/>
                    <a:pt x="554" y="12"/>
                    <a:pt x="554" y="12"/>
                  </a:cubicBezTo>
                  <a:cubicBezTo>
                    <a:pt x="554" y="12"/>
                    <a:pt x="486" y="18"/>
                    <a:pt x="486" y="18"/>
                  </a:cubicBezTo>
                  <a:cubicBezTo>
                    <a:pt x="486" y="18"/>
                    <a:pt x="419" y="27"/>
                    <a:pt x="419" y="27"/>
                  </a:cubicBezTo>
                  <a:cubicBezTo>
                    <a:pt x="419" y="27"/>
                    <a:pt x="352" y="36"/>
                    <a:pt x="352" y="36"/>
                  </a:cubicBezTo>
                  <a:cubicBezTo>
                    <a:pt x="352" y="36"/>
                    <a:pt x="286" y="46"/>
                    <a:pt x="286" y="46"/>
                  </a:cubicBezTo>
                  <a:cubicBezTo>
                    <a:pt x="286" y="46"/>
                    <a:pt x="219" y="59"/>
                    <a:pt x="219" y="59"/>
                  </a:cubicBezTo>
                  <a:cubicBezTo>
                    <a:pt x="219" y="59"/>
                    <a:pt x="153" y="72"/>
                    <a:pt x="153" y="72"/>
                  </a:cubicBezTo>
                  <a:cubicBezTo>
                    <a:pt x="153" y="72"/>
                    <a:pt x="87" y="87"/>
                    <a:pt x="87" y="87"/>
                  </a:cubicBezTo>
                  <a:cubicBezTo>
                    <a:pt x="87" y="87"/>
                    <a:pt x="21" y="104"/>
                    <a:pt x="21" y="104"/>
                  </a:cubicBezTo>
                  <a:cubicBezTo>
                    <a:pt x="21" y="104"/>
                    <a:pt x="0" y="109"/>
                    <a:pt x="0" y="109"/>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78" name="Freeform 69"/>
            <p:cNvSpPr>
              <a:spLocks noChangeAspect="1"/>
            </p:cNvSpPr>
            <p:nvPr/>
          </p:nvSpPr>
          <p:spPr>
            <a:xfrm>
              <a:off x="3673" y="942"/>
              <a:ext cx="43" cy="17"/>
            </a:xfrm>
            <a:custGeom>
              <a:avLst/>
              <a:gdLst>
                <a:gd name="txL" fmla="*/ 0 w 257"/>
                <a:gd name="txT" fmla="*/ 0 h 106"/>
                <a:gd name="txR" fmla="*/ 257 w 257"/>
                <a:gd name="txB" fmla="*/ 106 h 106"/>
              </a:gdLst>
              <a:ahLst/>
              <a:cxnLst>
                <a:cxn ang="0">
                  <a:pos x="7" y="0"/>
                </a:cxn>
                <a:cxn ang="0">
                  <a:pos x="6" y="0"/>
                </a:cxn>
                <a:cxn ang="0">
                  <a:pos x="5" y="1"/>
                </a:cxn>
                <a:cxn ang="0">
                  <a:pos x="3" y="2"/>
                </a:cxn>
                <a:cxn ang="0">
                  <a:pos x="1" y="2"/>
                </a:cxn>
                <a:cxn ang="0">
                  <a:pos x="0" y="3"/>
                </a:cxn>
              </a:cxnLst>
              <a:rect l="txL" t="txT" r="txR" b="txB"/>
              <a:pathLst>
                <a:path w="257" h="106">
                  <a:moveTo>
                    <a:pt x="257" y="0"/>
                  </a:moveTo>
                  <a:cubicBezTo>
                    <a:pt x="257" y="0"/>
                    <a:pt x="222" y="13"/>
                    <a:pt x="222" y="13"/>
                  </a:cubicBezTo>
                  <a:cubicBezTo>
                    <a:pt x="222" y="13"/>
                    <a:pt x="159" y="37"/>
                    <a:pt x="159" y="37"/>
                  </a:cubicBezTo>
                  <a:cubicBezTo>
                    <a:pt x="159" y="37"/>
                    <a:pt x="97" y="63"/>
                    <a:pt x="97" y="63"/>
                  </a:cubicBezTo>
                  <a:cubicBezTo>
                    <a:pt x="97" y="63"/>
                    <a:pt x="35" y="91"/>
                    <a:pt x="35" y="91"/>
                  </a:cubicBezTo>
                  <a:cubicBezTo>
                    <a:pt x="35" y="91"/>
                    <a:pt x="0" y="106"/>
                    <a:pt x="0" y="106"/>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79" name="Freeform 70"/>
            <p:cNvSpPr>
              <a:spLocks noChangeAspect="1"/>
            </p:cNvSpPr>
            <p:nvPr/>
          </p:nvSpPr>
          <p:spPr>
            <a:xfrm>
              <a:off x="3463" y="981"/>
              <a:ext cx="169" cy="155"/>
            </a:xfrm>
            <a:custGeom>
              <a:avLst/>
              <a:gdLst>
                <a:gd name="txL" fmla="*/ 0 w 1017"/>
                <a:gd name="txT" fmla="*/ 0 h 932"/>
                <a:gd name="txR" fmla="*/ 1017 w 1017"/>
                <a:gd name="txB" fmla="*/ 932 h 932"/>
              </a:gdLst>
              <a:ahLst/>
              <a:cxnLst>
                <a:cxn ang="0">
                  <a:pos x="28" y="0"/>
                </a:cxn>
                <a:cxn ang="0">
                  <a:pos x="28" y="0"/>
                </a:cxn>
                <a:cxn ang="0">
                  <a:pos x="26" y="1"/>
                </a:cxn>
                <a:cxn ang="0">
                  <a:pos x="24" y="2"/>
                </a:cxn>
                <a:cxn ang="0">
                  <a:pos x="23" y="3"/>
                </a:cxn>
                <a:cxn ang="0">
                  <a:pos x="21" y="4"/>
                </a:cxn>
                <a:cxn ang="0">
                  <a:pos x="20" y="5"/>
                </a:cxn>
                <a:cxn ang="0">
                  <a:pos x="18" y="7"/>
                </a:cxn>
                <a:cxn ang="0">
                  <a:pos x="17" y="8"/>
                </a:cxn>
                <a:cxn ang="0">
                  <a:pos x="15" y="9"/>
                </a:cxn>
                <a:cxn ang="0">
                  <a:pos x="14" y="10"/>
                </a:cxn>
                <a:cxn ang="0">
                  <a:pos x="13" y="11"/>
                </a:cxn>
                <a:cxn ang="0">
                  <a:pos x="11" y="13"/>
                </a:cxn>
                <a:cxn ang="0">
                  <a:pos x="10" y="14"/>
                </a:cxn>
                <a:cxn ang="0">
                  <a:pos x="9" y="15"/>
                </a:cxn>
                <a:cxn ang="0">
                  <a:pos x="7" y="17"/>
                </a:cxn>
                <a:cxn ang="0">
                  <a:pos x="6" y="18"/>
                </a:cxn>
                <a:cxn ang="0">
                  <a:pos x="5" y="19"/>
                </a:cxn>
                <a:cxn ang="0">
                  <a:pos x="4" y="21"/>
                </a:cxn>
                <a:cxn ang="0">
                  <a:pos x="2" y="22"/>
                </a:cxn>
                <a:cxn ang="0">
                  <a:pos x="1" y="24"/>
                </a:cxn>
                <a:cxn ang="0">
                  <a:pos x="0" y="25"/>
                </a:cxn>
                <a:cxn ang="0">
                  <a:pos x="0" y="26"/>
                </a:cxn>
              </a:cxnLst>
              <a:rect l="txL" t="txT" r="txR" b="txB"/>
              <a:pathLst>
                <a:path w="1017" h="932">
                  <a:moveTo>
                    <a:pt x="1017" y="0"/>
                  </a:moveTo>
                  <a:cubicBezTo>
                    <a:pt x="1017" y="0"/>
                    <a:pt x="998" y="11"/>
                    <a:pt x="998" y="11"/>
                  </a:cubicBezTo>
                  <a:cubicBezTo>
                    <a:pt x="998" y="11"/>
                    <a:pt x="939" y="46"/>
                    <a:pt x="939" y="46"/>
                  </a:cubicBezTo>
                  <a:cubicBezTo>
                    <a:pt x="939" y="46"/>
                    <a:pt x="883" y="82"/>
                    <a:pt x="883" y="82"/>
                  </a:cubicBezTo>
                  <a:cubicBezTo>
                    <a:pt x="883" y="82"/>
                    <a:pt x="826" y="119"/>
                    <a:pt x="826" y="119"/>
                  </a:cubicBezTo>
                  <a:cubicBezTo>
                    <a:pt x="826" y="119"/>
                    <a:pt x="771" y="157"/>
                    <a:pt x="771" y="157"/>
                  </a:cubicBezTo>
                  <a:cubicBezTo>
                    <a:pt x="771" y="157"/>
                    <a:pt x="716" y="197"/>
                    <a:pt x="716" y="197"/>
                  </a:cubicBezTo>
                  <a:cubicBezTo>
                    <a:pt x="716" y="197"/>
                    <a:pt x="662" y="238"/>
                    <a:pt x="662" y="238"/>
                  </a:cubicBezTo>
                  <a:cubicBezTo>
                    <a:pt x="662" y="238"/>
                    <a:pt x="609" y="280"/>
                    <a:pt x="609" y="280"/>
                  </a:cubicBezTo>
                  <a:cubicBezTo>
                    <a:pt x="609" y="280"/>
                    <a:pt x="557" y="323"/>
                    <a:pt x="557" y="323"/>
                  </a:cubicBezTo>
                  <a:cubicBezTo>
                    <a:pt x="557" y="323"/>
                    <a:pt x="505" y="367"/>
                    <a:pt x="505" y="367"/>
                  </a:cubicBezTo>
                  <a:cubicBezTo>
                    <a:pt x="505" y="367"/>
                    <a:pt x="455" y="412"/>
                    <a:pt x="455" y="412"/>
                  </a:cubicBezTo>
                  <a:cubicBezTo>
                    <a:pt x="455" y="412"/>
                    <a:pt x="405" y="459"/>
                    <a:pt x="405" y="459"/>
                  </a:cubicBezTo>
                  <a:cubicBezTo>
                    <a:pt x="405" y="459"/>
                    <a:pt x="357" y="506"/>
                    <a:pt x="357" y="506"/>
                  </a:cubicBezTo>
                  <a:cubicBezTo>
                    <a:pt x="357" y="506"/>
                    <a:pt x="310" y="554"/>
                    <a:pt x="310" y="554"/>
                  </a:cubicBezTo>
                  <a:cubicBezTo>
                    <a:pt x="310" y="554"/>
                    <a:pt x="264" y="604"/>
                    <a:pt x="264" y="604"/>
                  </a:cubicBezTo>
                  <a:cubicBezTo>
                    <a:pt x="264" y="604"/>
                    <a:pt x="218" y="654"/>
                    <a:pt x="218" y="654"/>
                  </a:cubicBezTo>
                  <a:cubicBezTo>
                    <a:pt x="218" y="654"/>
                    <a:pt x="174" y="705"/>
                    <a:pt x="174" y="705"/>
                  </a:cubicBezTo>
                  <a:cubicBezTo>
                    <a:pt x="174" y="705"/>
                    <a:pt x="132" y="758"/>
                    <a:pt x="132" y="758"/>
                  </a:cubicBezTo>
                  <a:cubicBezTo>
                    <a:pt x="132" y="758"/>
                    <a:pt x="90" y="810"/>
                    <a:pt x="90" y="810"/>
                  </a:cubicBezTo>
                  <a:cubicBezTo>
                    <a:pt x="90" y="810"/>
                    <a:pt x="49" y="865"/>
                    <a:pt x="49" y="865"/>
                  </a:cubicBezTo>
                  <a:cubicBezTo>
                    <a:pt x="49" y="865"/>
                    <a:pt x="10" y="919"/>
                    <a:pt x="10" y="919"/>
                  </a:cubicBezTo>
                  <a:cubicBezTo>
                    <a:pt x="10" y="919"/>
                    <a:pt x="0" y="932"/>
                    <a:pt x="0" y="932"/>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80" name="Freeform 71"/>
            <p:cNvSpPr>
              <a:spLocks noChangeAspect="1"/>
            </p:cNvSpPr>
            <p:nvPr/>
          </p:nvSpPr>
          <p:spPr>
            <a:xfrm>
              <a:off x="3417" y="1175"/>
              <a:ext cx="21" cy="41"/>
            </a:xfrm>
            <a:custGeom>
              <a:avLst/>
              <a:gdLst>
                <a:gd name="txL" fmla="*/ 0 w 128"/>
                <a:gd name="txT" fmla="*/ 0 h 247"/>
                <a:gd name="txR" fmla="*/ 128 w 128"/>
                <a:gd name="txB" fmla="*/ 247 h 247"/>
              </a:gdLst>
              <a:ahLst/>
              <a:cxnLst>
                <a:cxn ang="0">
                  <a:pos x="3" y="0"/>
                </a:cxn>
                <a:cxn ang="0">
                  <a:pos x="3" y="1"/>
                </a:cxn>
                <a:cxn ang="0">
                  <a:pos x="2" y="3"/>
                </a:cxn>
                <a:cxn ang="0">
                  <a:pos x="1" y="4"/>
                </a:cxn>
                <a:cxn ang="0">
                  <a:pos x="0" y="6"/>
                </a:cxn>
                <a:cxn ang="0">
                  <a:pos x="0" y="7"/>
                </a:cxn>
              </a:cxnLst>
              <a:rect l="txL" t="txT" r="txR" b="txB"/>
              <a:pathLst>
                <a:path w="128" h="247">
                  <a:moveTo>
                    <a:pt x="128" y="0"/>
                  </a:moveTo>
                  <a:cubicBezTo>
                    <a:pt x="128" y="0"/>
                    <a:pt x="106" y="39"/>
                    <a:pt x="106" y="39"/>
                  </a:cubicBezTo>
                  <a:cubicBezTo>
                    <a:pt x="106" y="39"/>
                    <a:pt x="74" y="99"/>
                    <a:pt x="74" y="99"/>
                  </a:cubicBezTo>
                  <a:cubicBezTo>
                    <a:pt x="74" y="99"/>
                    <a:pt x="43" y="160"/>
                    <a:pt x="43" y="160"/>
                  </a:cubicBezTo>
                  <a:cubicBezTo>
                    <a:pt x="43" y="160"/>
                    <a:pt x="13" y="220"/>
                    <a:pt x="13" y="220"/>
                  </a:cubicBezTo>
                  <a:cubicBezTo>
                    <a:pt x="13" y="220"/>
                    <a:pt x="0" y="247"/>
                    <a:pt x="0" y="247"/>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81" name="Freeform 72"/>
            <p:cNvSpPr>
              <a:spLocks noChangeAspect="1"/>
            </p:cNvSpPr>
            <p:nvPr/>
          </p:nvSpPr>
          <p:spPr>
            <a:xfrm>
              <a:off x="3367" y="1259"/>
              <a:ext cx="32" cy="228"/>
            </a:xfrm>
            <a:custGeom>
              <a:avLst/>
              <a:gdLst>
                <a:gd name="txL" fmla="*/ 0 w 193"/>
                <a:gd name="txT" fmla="*/ 0 h 1368"/>
                <a:gd name="txR" fmla="*/ 193 w 193"/>
                <a:gd name="txB" fmla="*/ 1368 h 1368"/>
              </a:gdLst>
              <a:ahLst/>
              <a:cxnLst>
                <a:cxn ang="0">
                  <a:pos x="5" y="0"/>
                </a:cxn>
                <a:cxn ang="0">
                  <a:pos x="5" y="1"/>
                </a:cxn>
                <a:cxn ang="0">
                  <a:pos x="4" y="2"/>
                </a:cxn>
                <a:cxn ang="0">
                  <a:pos x="4" y="4"/>
                </a:cxn>
                <a:cxn ang="0">
                  <a:pos x="3" y="6"/>
                </a:cxn>
                <a:cxn ang="0">
                  <a:pos x="3" y="8"/>
                </a:cxn>
                <a:cxn ang="0">
                  <a:pos x="2" y="10"/>
                </a:cxn>
                <a:cxn ang="0">
                  <a:pos x="2" y="12"/>
                </a:cxn>
                <a:cxn ang="0">
                  <a:pos x="2" y="14"/>
                </a:cxn>
                <a:cxn ang="0">
                  <a:pos x="1" y="15"/>
                </a:cxn>
                <a:cxn ang="0">
                  <a:pos x="1" y="17"/>
                </a:cxn>
                <a:cxn ang="0">
                  <a:pos x="1" y="19"/>
                </a:cxn>
                <a:cxn ang="0">
                  <a:pos x="0" y="21"/>
                </a:cxn>
                <a:cxn ang="0">
                  <a:pos x="0" y="23"/>
                </a:cxn>
                <a:cxn ang="0">
                  <a:pos x="0" y="25"/>
                </a:cxn>
                <a:cxn ang="0">
                  <a:pos x="0" y="27"/>
                </a:cxn>
                <a:cxn ang="0">
                  <a:pos x="0" y="28"/>
                </a:cxn>
                <a:cxn ang="0">
                  <a:pos x="0" y="30"/>
                </a:cxn>
                <a:cxn ang="0">
                  <a:pos x="0" y="32"/>
                </a:cxn>
                <a:cxn ang="0">
                  <a:pos x="0" y="34"/>
                </a:cxn>
                <a:cxn ang="0">
                  <a:pos x="0" y="36"/>
                </a:cxn>
                <a:cxn ang="0">
                  <a:pos x="0" y="38"/>
                </a:cxn>
                <a:cxn ang="0">
                  <a:pos x="0" y="38"/>
                </a:cxn>
              </a:cxnLst>
              <a:rect l="txL" t="txT" r="txR" b="txB"/>
              <a:pathLst>
                <a:path w="193" h="1368">
                  <a:moveTo>
                    <a:pt x="193" y="0"/>
                  </a:moveTo>
                  <a:cubicBezTo>
                    <a:pt x="193" y="0"/>
                    <a:pt x="182" y="28"/>
                    <a:pt x="182" y="28"/>
                  </a:cubicBezTo>
                  <a:cubicBezTo>
                    <a:pt x="182" y="28"/>
                    <a:pt x="161" y="93"/>
                    <a:pt x="161" y="93"/>
                  </a:cubicBezTo>
                  <a:cubicBezTo>
                    <a:pt x="161" y="93"/>
                    <a:pt x="140" y="157"/>
                    <a:pt x="140" y="157"/>
                  </a:cubicBezTo>
                  <a:cubicBezTo>
                    <a:pt x="140" y="157"/>
                    <a:pt x="121" y="222"/>
                    <a:pt x="121" y="222"/>
                  </a:cubicBezTo>
                  <a:cubicBezTo>
                    <a:pt x="121" y="222"/>
                    <a:pt x="103" y="287"/>
                    <a:pt x="103" y="287"/>
                  </a:cubicBezTo>
                  <a:cubicBezTo>
                    <a:pt x="103" y="287"/>
                    <a:pt x="87" y="353"/>
                    <a:pt x="87" y="353"/>
                  </a:cubicBezTo>
                  <a:cubicBezTo>
                    <a:pt x="87" y="353"/>
                    <a:pt x="72" y="419"/>
                    <a:pt x="72" y="419"/>
                  </a:cubicBezTo>
                  <a:cubicBezTo>
                    <a:pt x="72" y="419"/>
                    <a:pt x="58" y="486"/>
                    <a:pt x="58" y="486"/>
                  </a:cubicBezTo>
                  <a:cubicBezTo>
                    <a:pt x="58" y="486"/>
                    <a:pt x="47" y="552"/>
                    <a:pt x="47" y="552"/>
                  </a:cubicBezTo>
                  <a:cubicBezTo>
                    <a:pt x="47" y="552"/>
                    <a:pt x="35" y="618"/>
                    <a:pt x="35" y="618"/>
                  </a:cubicBezTo>
                  <a:cubicBezTo>
                    <a:pt x="35" y="618"/>
                    <a:pt x="26" y="685"/>
                    <a:pt x="26" y="685"/>
                  </a:cubicBezTo>
                  <a:cubicBezTo>
                    <a:pt x="26" y="685"/>
                    <a:pt x="18" y="753"/>
                    <a:pt x="18" y="753"/>
                  </a:cubicBezTo>
                  <a:cubicBezTo>
                    <a:pt x="18" y="753"/>
                    <a:pt x="12" y="820"/>
                    <a:pt x="12" y="820"/>
                  </a:cubicBezTo>
                  <a:cubicBezTo>
                    <a:pt x="12" y="820"/>
                    <a:pt x="7" y="888"/>
                    <a:pt x="7" y="888"/>
                  </a:cubicBezTo>
                  <a:cubicBezTo>
                    <a:pt x="7" y="888"/>
                    <a:pt x="3" y="956"/>
                    <a:pt x="3" y="956"/>
                  </a:cubicBezTo>
                  <a:cubicBezTo>
                    <a:pt x="3" y="956"/>
                    <a:pt x="1" y="1023"/>
                    <a:pt x="1" y="1023"/>
                  </a:cubicBezTo>
                  <a:cubicBezTo>
                    <a:pt x="1" y="1023"/>
                    <a:pt x="0" y="1090"/>
                    <a:pt x="0" y="1090"/>
                  </a:cubicBezTo>
                  <a:cubicBezTo>
                    <a:pt x="0" y="1090"/>
                    <a:pt x="1" y="1158"/>
                    <a:pt x="1" y="1158"/>
                  </a:cubicBezTo>
                  <a:cubicBezTo>
                    <a:pt x="1" y="1158"/>
                    <a:pt x="3" y="1226"/>
                    <a:pt x="3" y="1226"/>
                  </a:cubicBezTo>
                  <a:cubicBezTo>
                    <a:pt x="3" y="1226"/>
                    <a:pt x="7" y="1293"/>
                    <a:pt x="7" y="1293"/>
                  </a:cubicBezTo>
                  <a:cubicBezTo>
                    <a:pt x="7" y="1293"/>
                    <a:pt x="12" y="1361"/>
                    <a:pt x="12" y="1361"/>
                  </a:cubicBezTo>
                  <a:cubicBezTo>
                    <a:pt x="12" y="1361"/>
                    <a:pt x="13" y="1368"/>
                    <a:pt x="13" y="1368"/>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82" name="Freeform 73"/>
            <p:cNvSpPr>
              <a:spLocks noChangeAspect="1"/>
            </p:cNvSpPr>
            <p:nvPr/>
          </p:nvSpPr>
          <p:spPr>
            <a:xfrm>
              <a:off x="3375" y="1533"/>
              <a:ext cx="10" cy="45"/>
            </a:xfrm>
            <a:custGeom>
              <a:avLst/>
              <a:gdLst>
                <a:gd name="txL" fmla="*/ 0 w 60"/>
                <a:gd name="txT" fmla="*/ 0 h 271"/>
                <a:gd name="txR" fmla="*/ 60 w 60"/>
                <a:gd name="txB" fmla="*/ 271 h 271"/>
              </a:gdLst>
              <a:ahLst/>
              <a:cxnLst>
                <a:cxn ang="0">
                  <a:pos x="0" y="0"/>
                </a:cxn>
                <a:cxn ang="0">
                  <a:pos x="0" y="1"/>
                </a:cxn>
                <a:cxn ang="0">
                  <a:pos x="1" y="3"/>
                </a:cxn>
                <a:cxn ang="0">
                  <a:pos x="1" y="5"/>
                </a:cxn>
                <a:cxn ang="0">
                  <a:pos x="2" y="7"/>
                </a:cxn>
                <a:cxn ang="0">
                  <a:pos x="2" y="7"/>
                </a:cxn>
              </a:cxnLst>
              <a:rect l="txL" t="txT" r="txR" b="txB"/>
              <a:pathLst>
                <a:path w="60" h="271">
                  <a:moveTo>
                    <a:pt x="0" y="0"/>
                  </a:moveTo>
                  <a:cubicBezTo>
                    <a:pt x="0" y="0"/>
                    <a:pt x="9" y="52"/>
                    <a:pt x="9" y="52"/>
                  </a:cubicBezTo>
                  <a:cubicBezTo>
                    <a:pt x="9" y="52"/>
                    <a:pt x="23" y="118"/>
                    <a:pt x="23" y="118"/>
                  </a:cubicBezTo>
                  <a:cubicBezTo>
                    <a:pt x="23" y="118"/>
                    <a:pt x="38" y="184"/>
                    <a:pt x="38" y="184"/>
                  </a:cubicBezTo>
                  <a:cubicBezTo>
                    <a:pt x="38" y="184"/>
                    <a:pt x="54" y="250"/>
                    <a:pt x="54" y="250"/>
                  </a:cubicBezTo>
                  <a:cubicBezTo>
                    <a:pt x="54" y="250"/>
                    <a:pt x="60" y="271"/>
                    <a:pt x="60" y="271"/>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83" name="Freeform 74"/>
            <p:cNvSpPr>
              <a:spLocks noChangeAspect="1"/>
            </p:cNvSpPr>
            <p:nvPr/>
          </p:nvSpPr>
          <p:spPr>
            <a:xfrm>
              <a:off x="3399" y="1623"/>
              <a:ext cx="123" cy="194"/>
            </a:xfrm>
            <a:custGeom>
              <a:avLst/>
              <a:gdLst>
                <a:gd name="txL" fmla="*/ 0 w 740"/>
                <a:gd name="txT" fmla="*/ 0 h 1164"/>
                <a:gd name="txR" fmla="*/ 740 w 740"/>
                <a:gd name="txB" fmla="*/ 1164 h 1164"/>
              </a:gdLst>
              <a:ahLst/>
              <a:cxnLst>
                <a:cxn ang="0">
                  <a:pos x="0" y="0"/>
                </a:cxn>
                <a:cxn ang="0">
                  <a:pos x="0" y="1"/>
                </a:cxn>
                <a:cxn ang="0">
                  <a:pos x="1" y="3"/>
                </a:cxn>
                <a:cxn ang="0">
                  <a:pos x="2" y="4"/>
                </a:cxn>
                <a:cxn ang="0">
                  <a:pos x="2" y="6"/>
                </a:cxn>
                <a:cxn ang="0">
                  <a:pos x="3" y="8"/>
                </a:cxn>
                <a:cxn ang="0">
                  <a:pos x="4" y="9"/>
                </a:cxn>
                <a:cxn ang="0">
                  <a:pos x="5" y="11"/>
                </a:cxn>
                <a:cxn ang="0">
                  <a:pos x="6" y="13"/>
                </a:cxn>
                <a:cxn ang="0">
                  <a:pos x="7" y="14"/>
                </a:cxn>
                <a:cxn ang="0">
                  <a:pos x="8" y="16"/>
                </a:cxn>
                <a:cxn ang="0">
                  <a:pos x="9" y="18"/>
                </a:cxn>
                <a:cxn ang="0">
                  <a:pos x="10" y="19"/>
                </a:cxn>
                <a:cxn ang="0">
                  <a:pos x="11" y="21"/>
                </a:cxn>
                <a:cxn ang="0">
                  <a:pos x="12" y="22"/>
                </a:cxn>
                <a:cxn ang="0">
                  <a:pos x="13" y="24"/>
                </a:cxn>
                <a:cxn ang="0">
                  <a:pos x="14" y="25"/>
                </a:cxn>
                <a:cxn ang="0">
                  <a:pos x="15" y="27"/>
                </a:cxn>
                <a:cxn ang="0">
                  <a:pos x="17" y="28"/>
                </a:cxn>
                <a:cxn ang="0">
                  <a:pos x="18" y="30"/>
                </a:cxn>
                <a:cxn ang="0">
                  <a:pos x="19" y="31"/>
                </a:cxn>
                <a:cxn ang="0">
                  <a:pos x="20" y="32"/>
                </a:cxn>
              </a:cxnLst>
              <a:rect l="txL" t="txT" r="txR" b="txB"/>
              <a:pathLst>
                <a:path w="740" h="1164">
                  <a:moveTo>
                    <a:pt x="0" y="0"/>
                  </a:moveTo>
                  <a:cubicBezTo>
                    <a:pt x="0" y="0"/>
                    <a:pt x="13" y="35"/>
                    <a:pt x="13" y="35"/>
                  </a:cubicBezTo>
                  <a:cubicBezTo>
                    <a:pt x="13" y="35"/>
                    <a:pt x="37" y="99"/>
                    <a:pt x="37" y="99"/>
                  </a:cubicBezTo>
                  <a:cubicBezTo>
                    <a:pt x="37" y="99"/>
                    <a:pt x="63" y="161"/>
                    <a:pt x="63" y="161"/>
                  </a:cubicBezTo>
                  <a:cubicBezTo>
                    <a:pt x="63" y="161"/>
                    <a:pt x="90" y="223"/>
                    <a:pt x="90" y="223"/>
                  </a:cubicBezTo>
                  <a:cubicBezTo>
                    <a:pt x="90" y="223"/>
                    <a:pt x="119" y="284"/>
                    <a:pt x="119" y="284"/>
                  </a:cubicBezTo>
                  <a:cubicBezTo>
                    <a:pt x="119" y="284"/>
                    <a:pt x="149" y="345"/>
                    <a:pt x="149" y="345"/>
                  </a:cubicBezTo>
                  <a:cubicBezTo>
                    <a:pt x="149" y="345"/>
                    <a:pt x="180" y="405"/>
                    <a:pt x="180" y="405"/>
                  </a:cubicBezTo>
                  <a:cubicBezTo>
                    <a:pt x="180" y="405"/>
                    <a:pt x="212" y="465"/>
                    <a:pt x="212" y="465"/>
                  </a:cubicBezTo>
                  <a:cubicBezTo>
                    <a:pt x="212" y="465"/>
                    <a:pt x="245" y="523"/>
                    <a:pt x="245" y="523"/>
                  </a:cubicBezTo>
                  <a:cubicBezTo>
                    <a:pt x="245" y="523"/>
                    <a:pt x="280" y="581"/>
                    <a:pt x="280" y="581"/>
                  </a:cubicBezTo>
                  <a:cubicBezTo>
                    <a:pt x="280" y="581"/>
                    <a:pt x="316" y="639"/>
                    <a:pt x="316" y="639"/>
                  </a:cubicBezTo>
                  <a:cubicBezTo>
                    <a:pt x="316" y="639"/>
                    <a:pt x="353" y="695"/>
                    <a:pt x="353" y="695"/>
                  </a:cubicBezTo>
                  <a:cubicBezTo>
                    <a:pt x="353" y="695"/>
                    <a:pt x="393" y="751"/>
                    <a:pt x="393" y="751"/>
                  </a:cubicBezTo>
                  <a:cubicBezTo>
                    <a:pt x="393" y="751"/>
                    <a:pt x="432" y="805"/>
                    <a:pt x="432" y="805"/>
                  </a:cubicBezTo>
                  <a:cubicBezTo>
                    <a:pt x="432" y="805"/>
                    <a:pt x="473" y="860"/>
                    <a:pt x="473" y="860"/>
                  </a:cubicBezTo>
                  <a:cubicBezTo>
                    <a:pt x="473" y="860"/>
                    <a:pt x="515" y="912"/>
                    <a:pt x="515" y="912"/>
                  </a:cubicBezTo>
                  <a:cubicBezTo>
                    <a:pt x="515" y="912"/>
                    <a:pt x="557" y="965"/>
                    <a:pt x="557" y="965"/>
                  </a:cubicBezTo>
                  <a:cubicBezTo>
                    <a:pt x="557" y="965"/>
                    <a:pt x="601" y="1016"/>
                    <a:pt x="601" y="1016"/>
                  </a:cubicBezTo>
                  <a:cubicBezTo>
                    <a:pt x="601" y="1016"/>
                    <a:pt x="647" y="1066"/>
                    <a:pt x="647" y="1066"/>
                  </a:cubicBezTo>
                  <a:cubicBezTo>
                    <a:pt x="647" y="1066"/>
                    <a:pt x="693" y="1116"/>
                    <a:pt x="693" y="1116"/>
                  </a:cubicBezTo>
                  <a:cubicBezTo>
                    <a:pt x="693" y="1116"/>
                    <a:pt x="740" y="1164"/>
                    <a:pt x="740" y="1164"/>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84" name="Freeform 75"/>
            <p:cNvSpPr>
              <a:spLocks noChangeAspect="1"/>
            </p:cNvSpPr>
            <p:nvPr/>
          </p:nvSpPr>
          <p:spPr>
            <a:xfrm>
              <a:off x="3556" y="1848"/>
              <a:ext cx="37" cy="28"/>
            </a:xfrm>
            <a:custGeom>
              <a:avLst/>
              <a:gdLst>
                <a:gd name="txL" fmla="*/ 0 w 221"/>
                <a:gd name="txT" fmla="*/ 0 h 170"/>
                <a:gd name="txR" fmla="*/ 221 w 221"/>
                <a:gd name="txB" fmla="*/ 170 h 170"/>
              </a:gdLst>
              <a:ahLst/>
              <a:cxnLst>
                <a:cxn ang="0">
                  <a:pos x="0" y="0"/>
                </a:cxn>
                <a:cxn ang="0">
                  <a:pos x="1" y="1"/>
                </a:cxn>
                <a:cxn ang="0">
                  <a:pos x="3" y="2"/>
                </a:cxn>
                <a:cxn ang="0">
                  <a:pos x="4" y="3"/>
                </a:cxn>
                <a:cxn ang="0">
                  <a:pos x="6" y="4"/>
                </a:cxn>
                <a:cxn ang="0">
                  <a:pos x="6" y="5"/>
                </a:cxn>
              </a:cxnLst>
              <a:rect l="txL" t="txT" r="txR" b="txB"/>
              <a:pathLst>
                <a:path w="221" h="170">
                  <a:moveTo>
                    <a:pt x="0" y="0"/>
                  </a:moveTo>
                  <a:cubicBezTo>
                    <a:pt x="0" y="0"/>
                    <a:pt x="47" y="39"/>
                    <a:pt x="47" y="39"/>
                  </a:cubicBezTo>
                  <a:cubicBezTo>
                    <a:pt x="47" y="39"/>
                    <a:pt x="100" y="81"/>
                    <a:pt x="100" y="81"/>
                  </a:cubicBezTo>
                  <a:cubicBezTo>
                    <a:pt x="100" y="81"/>
                    <a:pt x="154" y="122"/>
                    <a:pt x="154" y="122"/>
                  </a:cubicBezTo>
                  <a:cubicBezTo>
                    <a:pt x="154" y="122"/>
                    <a:pt x="209" y="162"/>
                    <a:pt x="209" y="162"/>
                  </a:cubicBezTo>
                  <a:cubicBezTo>
                    <a:pt x="209" y="162"/>
                    <a:pt x="221" y="170"/>
                    <a:pt x="221" y="17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85" name="Freeform 76"/>
            <p:cNvSpPr>
              <a:spLocks noChangeAspect="1"/>
            </p:cNvSpPr>
            <p:nvPr/>
          </p:nvSpPr>
          <p:spPr>
            <a:xfrm>
              <a:off x="3632" y="1901"/>
              <a:ext cx="219" cy="69"/>
            </a:xfrm>
            <a:custGeom>
              <a:avLst/>
              <a:gdLst>
                <a:gd name="txL" fmla="*/ 0 w 1315"/>
                <a:gd name="txT" fmla="*/ 0 h 416"/>
                <a:gd name="txR" fmla="*/ 1315 w 1315"/>
                <a:gd name="txB" fmla="*/ 416 h 416"/>
              </a:gdLst>
              <a:ahLst/>
              <a:cxnLst>
                <a:cxn ang="0">
                  <a:pos x="0" y="0"/>
                </a:cxn>
                <a:cxn ang="0">
                  <a:pos x="1" y="1"/>
                </a:cxn>
                <a:cxn ang="0">
                  <a:pos x="3" y="1"/>
                </a:cxn>
                <a:cxn ang="0">
                  <a:pos x="4" y="2"/>
                </a:cxn>
                <a:cxn ang="0">
                  <a:pos x="6" y="3"/>
                </a:cxn>
                <a:cxn ang="0">
                  <a:pos x="8" y="4"/>
                </a:cxn>
                <a:cxn ang="0">
                  <a:pos x="9" y="5"/>
                </a:cxn>
                <a:cxn ang="0">
                  <a:pos x="11" y="5"/>
                </a:cxn>
                <a:cxn ang="0">
                  <a:pos x="13" y="6"/>
                </a:cxn>
                <a:cxn ang="0">
                  <a:pos x="15" y="7"/>
                </a:cxn>
                <a:cxn ang="0">
                  <a:pos x="16" y="7"/>
                </a:cxn>
                <a:cxn ang="0">
                  <a:pos x="18" y="8"/>
                </a:cxn>
                <a:cxn ang="0">
                  <a:pos x="20" y="8"/>
                </a:cxn>
                <a:cxn ang="0">
                  <a:pos x="22" y="9"/>
                </a:cxn>
                <a:cxn ang="0">
                  <a:pos x="24" y="9"/>
                </a:cxn>
                <a:cxn ang="0">
                  <a:pos x="26" y="10"/>
                </a:cxn>
                <a:cxn ang="0">
                  <a:pos x="27" y="10"/>
                </a:cxn>
                <a:cxn ang="0">
                  <a:pos x="29" y="10"/>
                </a:cxn>
                <a:cxn ang="0">
                  <a:pos x="31" y="11"/>
                </a:cxn>
                <a:cxn ang="0">
                  <a:pos x="33" y="11"/>
                </a:cxn>
                <a:cxn ang="0">
                  <a:pos x="35" y="11"/>
                </a:cxn>
                <a:cxn ang="0">
                  <a:pos x="36" y="11"/>
                </a:cxn>
              </a:cxnLst>
              <a:rect l="txL" t="txT" r="txR" b="txB"/>
              <a:pathLst>
                <a:path w="1315" h="416">
                  <a:moveTo>
                    <a:pt x="0" y="0"/>
                  </a:moveTo>
                  <a:cubicBezTo>
                    <a:pt x="0" y="0"/>
                    <a:pt x="39" y="23"/>
                    <a:pt x="39" y="23"/>
                  </a:cubicBezTo>
                  <a:cubicBezTo>
                    <a:pt x="39" y="23"/>
                    <a:pt x="99" y="56"/>
                    <a:pt x="99" y="56"/>
                  </a:cubicBezTo>
                  <a:cubicBezTo>
                    <a:pt x="99" y="56"/>
                    <a:pt x="159" y="87"/>
                    <a:pt x="159" y="87"/>
                  </a:cubicBezTo>
                  <a:cubicBezTo>
                    <a:pt x="159" y="87"/>
                    <a:pt x="219" y="116"/>
                    <a:pt x="219" y="116"/>
                  </a:cubicBezTo>
                  <a:cubicBezTo>
                    <a:pt x="219" y="116"/>
                    <a:pt x="281" y="145"/>
                    <a:pt x="281" y="145"/>
                  </a:cubicBezTo>
                  <a:cubicBezTo>
                    <a:pt x="281" y="145"/>
                    <a:pt x="343" y="172"/>
                    <a:pt x="343" y="172"/>
                  </a:cubicBezTo>
                  <a:cubicBezTo>
                    <a:pt x="343" y="172"/>
                    <a:pt x="405" y="198"/>
                    <a:pt x="405" y="198"/>
                  </a:cubicBezTo>
                  <a:cubicBezTo>
                    <a:pt x="405" y="198"/>
                    <a:pt x="468" y="222"/>
                    <a:pt x="468" y="222"/>
                  </a:cubicBezTo>
                  <a:cubicBezTo>
                    <a:pt x="468" y="222"/>
                    <a:pt x="531" y="246"/>
                    <a:pt x="531" y="246"/>
                  </a:cubicBezTo>
                  <a:cubicBezTo>
                    <a:pt x="531" y="246"/>
                    <a:pt x="596" y="268"/>
                    <a:pt x="596" y="268"/>
                  </a:cubicBezTo>
                  <a:cubicBezTo>
                    <a:pt x="596" y="268"/>
                    <a:pt x="660" y="288"/>
                    <a:pt x="660" y="288"/>
                  </a:cubicBezTo>
                  <a:cubicBezTo>
                    <a:pt x="660" y="288"/>
                    <a:pt x="724" y="307"/>
                    <a:pt x="724" y="307"/>
                  </a:cubicBezTo>
                  <a:cubicBezTo>
                    <a:pt x="724" y="307"/>
                    <a:pt x="790" y="325"/>
                    <a:pt x="790" y="325"/>
                  </a:cubicBezTo>
                  <a:cubicBezTo>
                    <a:pt x="790" y="325"/>
                    <a:pt x="856" y="342"/>
                    <a:pt x="856" y="342"/>
                  </a:cubicBezTo>
                  <a:cubicBezTo>
                    <a:pt x="856" y="342"/>
                    <a:pt x="922" y="356"/>
                    <a:pt x="922" y="356"/>
                  </a:cubicBezTo>
                  <a:cubicBezTo>
                    <a:pt x="922" y="356"/>
                    <a:pt x="988" y="369"/>
                    <a:pt x="988" y="369"/>
                  </a:cubicBezTo>
                  <a:cubicBezTo>
                    <a:pt x="988" y="369"/>
                    <a:pt x="1055" y="382"/>
                    <a:pt x="1055" y="382"/>
                  </a:cubicBezTo>
                  <a:cubicBezTo>
                    <a:pt x="1055" y="382"/>
                    <a:pt x="1121" y="393"/>
                    <a:pt x="1121" y="393"/>
                  </a:cubicBezTo>
                  <a:cubicBezTo>
                    <a:pt x="1121" y="393"/>
                    <a:pt x="1188" y="402"/>
                    <a:pt x="1188" y="402"/>
                  </a:cubicBezTo>
                  <a:cubicBezTo>
                    <a:pt x="1188" y="402"/>
                    <a:pt x="1255" y="410"/>
                    <a:pt x="1255" y="410"/>
                  </a:cubicBezTo>
                  <a:cubicBezTo>
                    <a:pt x="1255" y="410"/>
                    <a:pt x="1315" y="416"/>
                    <a:pt x="1315" y="416"/>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86" name="Freeform 77"/>
            <p:cNvSpPr>
              <a:spLocks noChangeAspect="1"/>
            </p:cNvSpPr>
            <p:nvPr/>
          </p:nvSpPr>
          <p:spPr>
            <a:xfrm>
              <a:off x="3898" y="1970"/>
              <a:ext cx="46" cy="2"/>
            </a:xfrm>
            <a:custGeom>
              <a:avLst/>
              <a:gdLst>
                <a:gd name="txL" fmla="*/ 0 w 278"/>
                <a:gd name="txT" fmla="*/ 0 h 12"/>
                <a:gd name="txR" fmla="*/ 278 w 278"/>
                <a:gd name="txB" fmla="*/ 12 h 12"/>
              </a:gdLst>
              <a:ahLst/>
              <a:cxnLst>
                <a:cxn ang="0">
                  <a:pos x="0" y="0"/>
                </a:cxn>
                <a:cxn ang="0">
                  <a:pos x="2" y="0"/>
                </a:cxn>
                <a:cxn ang="0">
                  <a:pos x="4" y="0"/>
                </a:cxn>
                <a:cxn ang="0">
                  <a:pos x="6" y="0"/>
                </a:cxn>
                <a:cxn ang="0">
                  <a:pos x="7" y="0"/>
                </a:cxn>
                <a:cxn ang="0">
                  <a:pos x="8" y="0"/>
                </a:cxn>
              </a:cxnLst>
              <a:rect l="txL" t="txT" r="txR" b="txB"/>
              <a:pathLst>
                <a:path w="278" h="12">
                  <a:moveTo>
                    <a:pt x="0" y="12"/>
                  </a:moveTo>
                  <a:cubicBezTo>
                    <a:pt x="0" y="12"/>
                    <a:pt x="68" y="11"/>
                    <a:pt x="68" y="11"/>
                  </a:cubicBezTo>
                  <a:cubicBezTo>
                    <a:pt x="68" y="11"/>
                    <a:pt x="136" y="9"/>
                    <a:pt x="136" y="9"/>
                  </a:cubicBezTo>
                  <a:cubicBezTo>
                    <a:pt x="136" y="9"/>
                    <a:pt x="203" y="5"/>
                    <a:pt x="203" y="5"/>
                  </a:cubicBezTo>
                  <a:cubicBezTo>
                    <a:pt x="203" y="5"/>
                    <a:pt x="271" y="1"/>
                    <a:pt x="271" y="1"/>
                  </a:cubicBezTo>
                  <a:cubicBezTo>
                    <a:pt x="271" y="1"/>
                    <a:pt x="278" y="0"/>
                    <a:pt x="278"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87" name="Freeform 78"/>
            <p:cNvSpPr>
              <a:spLocks noChangeAspect="1"/>
            </p:cNvSpPr>
            <p:nvPr/>
          </p:nvSpPr>
          <p:spPr>
            <a:xfrm>
              <a:off x="3990" y="1876"/>
              <a:ext cx="212" cy="88"/>
            </a:xfrm>
            <a:custGeom>
              <a:avLst/>
              <a:gdLst>
                <a:gd name="txL" fmla="*/ 0 w 1274"/>
                <a:gd name="txT" fmla="*/ 0 h 528"/>
                <a:gd name="txR" fmla="*/ 1274 w 1274"/>
                <a:gd name="txB" fmla="*/ 528 h 528"/>
              </a:gdLst>
              <a:ahLst/>
              <a:cxnLst>
                <a:cxn ang="0">
                  <a:pos x="0" y="15"/>
                </a:cxn>
                <a:cxn ang="0">
                  <a:pos x="1" y="14"/>
                </a:cxn>
                <a:cxn ang="0">
                  <a:pos x="3" y="14"/>
                </a:cxn>
                <a:cxn ang="0">
                  <a:pos x="5" y="14"/>
                </a:cxn>
                <a:cxn ang="0">
                  <a:pos x="7" y="13"/>
                </a:cxn>
                <a:cxn ang="0">
                  <a:pos x="9" y="13"/>
                </a:cxn>
                <a:cxn ang="0">
                  <a:pos x="10" y="12"/>
                </a:cxn>
                <a:cxn ang="0">
                  <a:pos x="12" y="11"/>
                </a:cxn>
                <a:cxn ang="0">
                  <a:pos x="14" y="11"/>
                </a:cxn>
                <a:cxn ang="0">
                  <a:pos x="16" y="10"/>
                </a:cxn>
                <a:cxn ang="0">
                  <a:pos x="18" y="10"/>
                </a:cxn>
                <a:cxn ang="0">
                  <a:pos x="19" y="9"/>
                </a:cxn>
                <a:cxn ang="0">
                  <a:pos x="21" y="8"/>
                </a:cxn>
                <a:cxn ang="0">
                  <a:pos x="23" y="7"/>
                </a:cxn>
                <a:cxn ang="0">
                  <a:pos x="24" y="6"/>
                </a:cxn>
                <a:cxn ang="0">
                  <a:pos x="26" y="6"/>
                </a:cxn>
                <a:cxn ang="0">
                  <a:pos x="28" y="5"/>
                </a:cxn>
                <a:cxn ang="0">
                  <a:pos x="29" y="4"/>
                </a:cxn>
                <a:cxn ang="0">
                  <a:pos x="31" y="3"/>
                </a:cxn>
                <a:cxn ang="0">
                  <a:pos x="32" y="2"/>
                </a:cxn>
                <a:cxn ang="0">
                  <a:pos x="34" y="1"/>
                </a:cxn>
                <a:cxn ang="0">
                  <a:pos x="35" y="0"/>
                </a:cxn>
              </a:cxnLst>
              <a:rect l="txL" t="txT" r="txR" b="txB"/>
              <a:pathLst>
                <a:path w="1274" h="528">
                  <a:moveTo>
                    <a:pt x="0" y="528"/>
                  </a:moveTo>
                  <a:cubicBezTo>
                    <a:pt x="0" y="528"/>
                    <a:pt x="51" y="518"/>
                    <a:pt x="51" y="518"/>
                  </a:cubicBezTo>
                  <a:cubicBezTo>
                    <a:pt x="51" y="518"/>
                    <a:pt x="118" y="505"/>
                    <a:pt x="118" y="505"/>
                  </a:cubicBezTo>
                  <a:cubicBezTo>
                    <a:pt x="118" y="505"/>
                    <a:pt x="184" y="491"/>
                    <a:pt x="184" y="491"/>
                  </a:cubicBezTo>
                  <a:cubicBezTo>
                    <a:pt x="184" y="491"/>
                    <a:pt x="250" y="474"/>
                    <a:pt x="250" y="474"/>
                  </a:cubicBezTo>
                  <a:cubicBezTo>
                    <a:pt x="250" y="474"/>
                    <a:pt x="314" y="456"/>
                    <a:pt x="314" y="456"/>
                  </a:cubicBezTo>
                  <a:cubicBezTo>
                    <a:pt x="314" y="456"/>
                    <a:pt x="379" y="437"/>
                    <a:pt x="379" y="437"/>
                  </a:cubicBezTo>
                  <a:cubicBezTo>
                    <a:pt x="379" y="437"/>
                    <a:pt x="444" y="417"/>
                    <a:pt x="444" y="417"/>
                  </a:cubicBezTo>
                  <a:cubicBezTo>
                    <a:pt x="444" y="417"/>
                    <a:pt x="508" y="395"/>
                    <a:pt x="508" y="395"/>
                  </a:cubicBezTo>
                  <a:cubicBezTo>
                    <a:pt x="508" y="395"/>
                    <a:pt x="572" y="371"/>
                    <a:pt x="572" y="371"/>
                  </a:cubicBezTo>
                  <a:cubicBezTo>
                    <a:pt x="572" y="371"/>
                    <a:pt x="634" y="347"/>
                    <a:pt x="634" y="347"/>
                  </a:cubicBezTo>
                  <a:cubicBezTo>
                    <a:pt x="634" y="347"/>
                    <a:pt x="697" y="321"/>
                    <a:pt x="697" y="321"/>
                  </a:cubicBezTo>
                  <a:cubicBezTo>
                    <a:pt x="697" y="321"/>
                    <a:pt x="759" y="294"/>
                    <a:pt x="759" y="294"/>
                  </a:cubicBezTo>
                  <a:cubicBezTo>
                    <a:pt x="759" y="294"/>
                    <a:pt x="820" y="265"/>
                    <a:pt x="820" y="265"/>
                  </a:cubicBezTo>
                  <a:cubicBezTo>
                    <a:pt x="820" y="265"/>
                    <a:pt x="881" y="236"/>
                    <a:pt x="881" y="236"/>
                  </a:cubicBezTo>
                  <a:cubicBezTo>
                    <a:pt x="881" y="236"/>
                    <a:pt x="941" y="205"/>
                    <a:pt x="941" y="205"/>
                  </a:cubicBezTo>
                  <a:cubicBezTo>
                    <a:pt x="941" y="205"/>
                    <a:pt x="1000" y="172"/>
                    <a:pt x="1000" y="172"/>
                  </a:cubicBezTo>
                  <a:cubicBezTo>
                    <a:pt x="1000" y="172"/>
                    <a:pt x="1059" y="138"/>
                    <a:pt x="1059" y="138"/>
                  </a:cubicBezTo>
                  <a:cubicBezTo>
                    <a:pt x="1059" y="138"/>
                    <a:pt x="1117" y="103"/>
                    <a:pt x="1117" y="103"/>
                  </a:cubicBezTo>
                  <a:cubicBezTo>
                    <a:pt x="1117" y="103"/>
                    <a:pt x="1174" y="67"/>
                    <a:pt x="1174" y="67"/>
                  </a:cubicBezTo>
                  <a:cubicBezTo>
                    <a:pt x="1174" y="67"/>
                    <a:pt x="1231" y="30"/>
                    <a:pt x="1231" y="30"/>
                  </a:cubicBezTo>
                  <a:cubicBezTo>
                    <a:pt x="1231" y="30"/>
                    <a:pt x="1274" y="0"/>
                    <a:pt x="1274"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88" name="Freeform 79"/>
            <p:cNvSpPr>
              <a:spLocks noChangeAspect="1"/>
            </p:cNvSpPr>
            <p:nvPr/>
          </p:nvSpPr>
          <p:spPr>
            <a:xfrm>
              <a:off x="4239" y="1817"/>
              <a:ext cx="34" cy="31"/>
            </a:xfrm>
            <a:custGeom>
              <a:avLst/>
              <a:gdLst>
                <a:gd name="txL" fmla="*/ 0 w 205"/>
                <a:gd name="txT" fmla="*/ 0 h 187"/>
                <a:gd name="txR" fmla="*/ 205 w 205"/>
                <a:gd name="txB" fmla="*/ 187 h 187"/>
              </a:gdLst>
              <a:ahLst/>
              <a:cxnLst>
                <a:cxn ang="0">
                  <a:pos x="0" y="5"/>
                </a:cxn>
                <a:cxn ang="0">
                  <a:pos x="0" y="5"/>
                </a:cxn>
                <a:cxn ang="0">
                  <a:pos x="2" y="4"/>
                </a:cxn>
                <a:cxn ang="0">
                  <a:pos x="3" y="3"/>
                </a:cxn>
                <a:cxn ang="0">
                  <a:pos x="4" y="1"/>
                </a:cxn>
                <a:cxn ang="0">
                  <a:pos x="6" y="0"/>
                </a:cxn>
              </a:cxnLst>
              <a:rect l="txL" t="txT" r="txR" b="txB"/>
              <a:pathLst>
                <a:path w="205" h="187">
                  <a:moveTo>
                    <a:pt x="0" y="187"/>
                  </a:moveTo>
                  <a:cubicBezTo>
                    <a:pt x="0" y="187"/>
                    <a:pt x="6" y="183"/>
                    <a:pt x="6" y="183"/>
                  </a:cubicBezTo>
                  <a:cubicBezTo>
                    <a:pt x="6" y="183"/>
                    <a:pt x="58" y="139"/>
                    <a:pt x="58" y="139"/>
                  </a:cubicBezTo>
                  <a:cubicBezTo>
                    <a:pt x="58" y="139"/>
                    <a:pt x="108" y="94"/>
                    <a:pt x="108" y="94"/>
                  </a:cubicBezTo>
                  <a:cubicBezTo>
                    <a:pt x="108" y="94"/>
                    <a:pt x="156" y="47"/>
                    <a:pt x="156" y="47"/>
                  </a:cubicBezTo>
                  <a:cubicBezTo>
                    <a:pt x="156" y="47"/>
                    <a:pt x="205" y="0"/>
                    <a:pt x="205"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89" name="Freeform 80"/>
            <p:cNvSpPr>
              <a:spLocks noChangeAspect="1"/>
            </p:cNvSpPr>
            <p:nvPr/>
          </p:nvSpPr>
          <p:spPr>
            <a:xfrm>
              <a:off x="4304" y="1578"/>
              <a:ext cx="107" cy="204"/>
            </a:xfrm>
            <a:custGeom>
              <a:avLst/>
              <a:gdLst>
                <a:gd name="txL" fmla="*/ 0 w 637"/>
                <a:gd name="txT" fmla="*/ 0 h 1224"/>
                <a:gd name="txR" fmla="*/ 637 w 637"/>
                <a:gd name="txB" fmla="*/ 1224 h 1224"/>
              </a:gdLst>
              <a:ahLst/>
              <a:cxnLst>
                <a:cxn ang="0">
                  <a:pos x="0" y="34"/>
                </a:cxn>
                <a:cxn ang="0">
                  <a:pos x="1" y="33"/>
                </a:cxn>
                <a:cxn ang="0">
                  <a:pos x="2" y="31"/>
                </a:cxn>
                <a:cxn ang="0">
                  <a:pos x="3" y="30"/>
                </a:cxn>
                <a:cxn ang="0">
                  <a:pos x="5" y="28"/>
                </a:cxn>
                <a:cxn ang="0">
                  <a:pos x="6" y="27"/>
                </a:cxn>
                <a:cxn ang="0">
                  <a:pos x="7" y="25"/>
                </a:cxn>
                <a:cxn ang="0">
                  <a:pos x="8" y="24"/>
                </a:cxn>
                <a:cxn ang="0">
                  <a:pos x="9" y="22"/>
                </a:cxn>
                <a:cxn ang="0">
                  <a:pos x="10" y="20"/>
                </a:cxn>
                <a:cxn ang="0">
                  <a:pos x="11" y="19"/>
                </a:cxn>
                <a:cxn ang="0">
                  <a:pos x="11" y="17"/>
                </a:cxn>
                <a:cxn ang="0">
                  <a:pos x="12" y="15"/>
                </a:cxn>
                <a:cxn ang="0">
                  <a:pos x="13" y="13"/>
                </a:cxn>
                <a:cxn ang="0">
                  <a:pos x="14" y="12"/>
                </a:cxn>
                <a:cxn ang="0">
                  <a:pos x="15" y="10"/>
                </a:cxn>
                <a:cxn ang="0">
                  <a:pos x="15" y="8"/>
                </a:cxn>
                <a:cxn ang="0">
                  <a:pos x="16" y="7"/>
                </a:cxn>
                <a:cxn ang="0">
                  <a:pos x="16" y="5"/>
                </a:cxn>
                <a:cxn ang="0">
                  <a:pos x="17" y="3"/>
                </a:cxn>
                <a:cxn ang="0">
                  <a:pos x="18" y="1"/>
                </a:cxn>
                <a:cxn ang="0">
                  <a:pos x="18" y="0"/>
                </a:cxn>
              </a:cxnLst>
              <a:rect l="txL" t="txT" r="txR" b="txB"/>
              <a:pathLst>
                <a:path w="637" h="1224">
                  <a:moveTo>
                    <a:pt x="0" y="1224"/>
                  </a:moveTo>
                  <a:cubicBezTo>
                    <a:pt x="0" y="1224"/>
                    <a:pt x="38" y="1178"/>
                    <a:pt x="38" y="1178"/>
                  </a:cubicBezTo>
                  <a:cubicBezTo>
                    <a:pt x="38" y="1178"/>
                    <a:pt x="80" y="1126"/>
                    <a:pt x="80" y="1126"/>
                  </a:cubicBezTo>
                  <a:cubicBezTo>
                    <a:pt x="80" y="1126"/>
                    <a:pt x="121" y="1071"/>
                    <a:pt x="121" y="1071"/>
                  </a:cubicBezTo>
                  <a:cubicBezTo>
                    <a:pt x="121" y="1071"/>
                    <a:pt x="160" y="1017"/>
                    <a:pt x="160" y="1017"/>
                  </a:cubicBezTo>
                  <a:cubicBezTo>
                    <a:pt x="160" y="1017"/>
                    <a:pt x="198" y="961"/>
                    <a:pt x="198" y="961"/>
                  </a:cubicBezTo>
                  <a:cubicBezTo>
                    <a:pt x="198" y="961"/>
                    <a:pt x="236" y="905"/>
                    <a:pt x="236" y="905"/>
                  </a:cubicBezTo>
                  <a:cubicBezTo>
                    <a:pt x="236" y="905"/>
                    <a:pt x="272" y="847"/>
                    <a:pt x="272" y="847"/>
                  </a:cubicBezTo>
                  <a:cubicBezTo>
                    <a:pt x="272" y="847"/>
                    <a:pt x="307" y="789"/>
                    <a:pt x="307" y="789"/>
                  </a:cubicBezTo>
                  <a:cubicBezTo>
                    <a:pt x="307" y="789"/>
                    <a:pt x="340" y="731"/>
                    <a:pt x="340" y="731"/>
                  </a:cubicBezTo>
                  <a:cubicBezTo>
                    <a:pt x="340" y="731"/>
                    <a:pt x="373" y="671"/>
                    <a:pt x="373" y="671"/>
                  </a:cubicBezTo>
                  <a:cubicBezTo>
                    <a:pt x="373" y="671"/>
                    <a:pt x="404" y="611"/>
                    <a:pt x="404" y="611"/>
                  </a:cubicBezTo>
                  <a:cubicBezTo>
                    <a:pt x="404" y="611"/>
                    <a:pt x="434" y="550"/>
                    <a:pt x="434" y="550"/>
                  </a:cubicBezTo>
                  <a:cubicBezTo>
                    <a:pt x="434" y="550"/>
                    <a:pt x="463" y="489"/>
                    <a:pt x="463" y="489"/>
                  </a:cubicBezTo>
                  <a:cubicBezTo>
                    <a:pt x="463" y="489"/>
                    <a:pt x="489" y="427"/>
                    <a:pt x="489" y="427"/>
                  </a:cubicBezTo>
                  <a:cubicBezTo>
                    <a:pt x="489" y="427"/>
                    <a:pt x="515" y="365"/>
                    <a:pt x="515" y="365"/>
                  </a:cubicBezTo>
                  <a:cubicBezTo>
                    <a:pt x="515" y="365"/>
                    <a:pt x="540" y="301"/>
                    <a:pt x="540" y="301"/>
                  </a:cubicBezTo>
                  <a:cubicBezTo>
                    <a:pt x="540" y="301"/>
                    <a:pt x="563" y="238"/>
                    <a:pt x="563" y="238"/>
                  </a:cubicBezTo>
                  <a:cubicBezTo>
                    <a:pt x="563" y="238"/>
                    <a:pt x="585" y="173"/>
                    <a:pt x="585" y="173"/>
                  </a:cubicBezTo>
                  <a:cubicBezTo>
                    <a:pt x="585" y="173"/>
                    <a:pt x="606" y="109"/>
                    <a:pt x="606" y="109"/>
                  </a:cubicBezTo>
                  <a:cubicBezTo>
                    <a:pt x="606" y="109"/>
                    <a:pt x="624" y="45"/>
                    <a:pt x="624" y="45"/>
                  </a:cubicBezTo>
                  <a:cubicBezTo>
                    <a:pt x="624" y="45"/>
                    <a:pt x="637" y="0"/>
                    <a:pt x="637"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90" name="Freeform 81"/>
            <p:cNvSpPr>
              <a:spLocks noChangeAspect="1"/>
            </p:cNvSpPr>
            <p:nvPr/>
          </p:nvSpPr>
          <p:spPr>
            <a:xfrm>
              <a:off x="4421" y="1487"/>
              <a:ext cx="6" cy="46"/>
            </a:xfrm>
            <a:custGeom>
              <a:avLst/>
              <a:gdLst>
                <a:gd name="txL" fmla="*/ 0 w 37"/>
                <a:gd name="txT" fmla="*/ 0 h 276"/>
                <a:gd name="txR" fmla="*/ 37 w 37"/>
                <a:gd name="txB" fmla="*/ 276 h 276"/>
              </a:gdLst>
              <a:ahLst/>
              <a:cxnLst>
                <a:cxn ang="0">
                  <a:pos x="0" y="8"/>
                </a:cxn>
                <a:cxn ang="0">
                  <a:pos x="0" y="7"/>
                </a:cxn>
                <a:cxn ang="0">
                  <a:pos x="0" y="5"/>
                </a:cxn>
                <a:cxn ang="0">
                  <a:pos x="1" y="3"/>
                </a:cxn>
                <a:cxn ang="0">
                  <a:pos x="1" y="2"/>
                </a:cxn>
                <a:cxn ang="0">
                  <a:pos x="1" y="0"/>
                </a:cxn>
              </a:cxnLst>
              <a:rect l="txL" t="txT" r="txR" b="txB"/>
              <a:pathLst>
                <a:path w="37" h="276">
                  <a:moveTo>
                    <a:pt x="0" y="276"/>
                  </a:moveTo>
                  <a:cubicBezTo>
                    <a:pt x="0" y="276"/>
                    <a:pt x="3" y="261"/>
                    <a:pt x="3" y="261"/>
                  </a:cubicBezTo>
                  <a:cubicBezTo>
                    <a:pt x="3" y="261"/>
                    <a:pt x="14" y="195"/>
                    <a:pt x="14" y="195"/>
                  </a:cubicBezTo>
                  <a:cubicBezTo>
                    <a:pt x="14" y="195"/>
                    <a:pt x="24" y="128"/>
                    <a:pt x="24" y="128"/>
                  </a:cubicBezTo>
                  <a:cubicBezTo>
                    <a:pt x="24" y="128"/>
                    <a:pt x="31" y="60"/>
                    <a:pt x="31" y="60"/>
                  </a:cubicBezTo>
                  <a:cubicBezTo>
                    <a:pt x="31" y="60"/>
                    <a:pt x="37" y="0"/>
                    <a:pt x="37"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91" name="Line 82"/>
            <p:cNvSpPr>
              <a:spLocks noChangeAspect="1"/>
            </p:cNvSpPr>
            <p:nvPr/>
          </p:nvSpPr>
          <p:spPr>
            <a:xfrm>
              <a:off x="4429" y="1441"/>
              <a:ext cx="1" cy="1"/>
            </a:xfrm>
            <a:prstGeom prst="line">
              <a:avLst/>
            </a:prstGeom>
            <a:ln w="9525" cap="flat" cmpd="sng">
              <a:solidFill>
                <a:schemeClr val="tx2"/>
              </a:solidFill>
              <a:prstDash val="solid"/>
              <a:headEnd type="none" w="med" len="med"/>
              <a:tailEnd type="none" w="med" len="med"/>
            </a:ln>
          </p:spPr>
        </p:sp>
        <p:sp>
          <p:nvSpPr>
            <p:cNvPr id="23992" name="Freeform 83"/>
            <p:cNvSpPr>
              <a:spLocks noChangeAspect="1"/>
            </p:cNvSpPr>
            <p:nvPr/>
          </p:nvSpPr>
          <p:spPr>
            <a:xfrm>
              <a:off x="3519" y="1062"/>
              <a:ext cx="757" cy="758"/>
            </a:xfrm>
            <a:custGeom>
              <a:avLst/>
              <a:gdLst>
                <a:gd name="txL" fmla="*/ 0 w 4539"/>
                <a:gd name="txT" fmla="*/ 0 h 4545"/>
                <a:gd name="txR" fmla="*/ 4539 w 4539"/>
                <a:gd name="txB" fmla="*/ 4545 h 4545"/>
              </a:gdLst>
              <a:ahLst/>
              <a:cxnLst>
                <a:cxn ang="0">
                  <a:pos x="126" y="59"/>
                </a:cxn>
                <a:cxn ang="0">
                  <a:pos x="125" y="52"/>
                </a:cxn>
                <a:cxn ang="0">
                  <a:pos x="124" y="46"/>
                </a:cxn>
                <a:cxn ang="0">
                  <a:pos x="122" y="40"/>
                </a:cxn>
                <a:cxn ang="0">
                  <a:pos x="119" y="34"/>
                </a:cxn>
                <a:cxn ang="0">
                  <a:pos x="116" y="29"/>
                </a:cxn>
                <a:cxn ang="0">
                  <a:pos x="113" y="24"/>
                </a:cxn>
                <a:cxn ang="0">
                  <a:pos x="108" y="19"/>
                </a:cxn>
                <a:cxn ang="0">
                  <a:pos x="104" y="15"/>
                </a:cxn>
                <a:cxn ang="0">
                  <a:pos x="99" y="11"/>
                </a:cxn>
                <a:cxn ang="0">
                  <a:pos x="93" y="8"/>
                </a:cxn>
                <a:cxn ang="0">
                  <a:pos x="88" y="5"/>
                </a:cxn>
                <a:cxn ang="0">
                  <a:pos x="82" y="3"/>
                </a:cxn>
                <a:cxn ang="0">
                  <a:pos x="76" y="1"/>
                </a:cxn>
                <a:cxn ang="0">
                  <a:pos x="69" y="0"/>
                </a:cxn>
                <a:cxn ang="0">
                  <a:pos x="63" y="0"/>
                </a:cxn>
                <a:cxn ang="0">
                  <a:pos x="57" y="0"/>
                </a:cxn>
                <a:cxn ang="0">
                  <a:pos x="51" y="1"/>
                </a:cxn>
                <a:cxn ang="0">
                  <a:pos x="45" y="3"/>
                </a:cxn>
                <a:cxn ang="0">
                  <a:pos x="39" y="5"/>
                </a:cxn>
                <a:cxn ang="0">
                  <a:pos x="33" y="8"/>
                </a:cxn>
                <a:cxn ang="0">
                  <a:pos x="28" y="11"/>
                </a:cxn>
                <a:cxn ang="0">
                  <a:pos x="23" y="15"/>
                </a:cxn>
                <a:cxn ang="0">
                  <a:pos x="18" y="19"/>
                </a:cxn>
                <a:cxn ang="0">
                  <a:pos x="14" y="24"/>
                </a:cxn>
                <a:cxn ang="0">
                  <a:pos x="10" y="29"/>
                </a:cxn>
                <a:cxn ang="0">
                  <a:pos x="7" y="34"/>
                </a:cxn>
                <a:cxn ang="0">
                  <a:pos x="4" y="40"/>
                </a:cxn>
                <a:cxn ang="0">
                  <a:pos x="2" y="46"/>
                </a:cxn>
                <a:cxn ang="0">
                  <a:pos x="1" y="52"/>
                </a:cxn>
                <a:cxn ang="0">
                  <a:pos x="0" y="59"/>
                </a:cxn>
                <a:cxn ang="0">
                  <a:pos x="0" y="65"/>
                </a:cxn>
                <a:cxn ang="0">
                  <a:pos x="1" y="71"/>
                </a:cxn>
                <a:cxn ang="0">
                  <a:pos x="2" y="77"/>
                </a:cxn>
                <a:cxn ang="0">
                  <a:pos x="3" y="83"/>
                </a:cxn>
                <a:cxn ang="0">
                  <a:pos x="6" y="89"/>
                </a:cxn>
                <a:cxn ang="0">
                  <a:pos x="9" y="95"/>
                </a:cxn>
                <a:cxn ang="0">
                  <a:pos x="12" y="100"/>
                </a:cxn>
                <a:cxn ang="0">
                  <a:pos x="16" y="105"/>
                </a:cxn>
                <a:cxn ang="0">
                  <a:pos x="20" y="110"/>
                </a:cxn>
                <a:cxn ang="0">
                  <a:pos x="25" y="114"/>
                </a:cxn>
                <a:cxn ang="0">
                  <a:pos x="30" y="117"/>
                </a:cxn>
                <a:cxn ang="0">
                  <a:pos x="36" y="120"/>
                </a:cxn>
                <a:cxn ang="0">
                  <a:pos x="42" y="123"/>
                </a:cxn>
                <a:cxn ang="0">
                  <a:pos x="48" y="124"/>
                </a:cxn>
                <a:cxn ang="0">
                  <a:pos x="54" y="126"/>
                </a:cxn>
                <a:cxn ang="0">
                  <a:pos x="60" y="126"/>
                </a:cxn>
                <a:cxn ang="0">
                  <a:pos x="66" y="126"/>
                </a:cxn>
                <a:cxn ang="0">
                  <a:pos x="73" y="126"/>
                </a:cxn>
                <a:cxn ang="0">
                  <a:pos x="79" y="124"/>
                </a:cxn>
                <a:cxn ang="0">
                  <a:pos x="85" y="123"/>
                </a:cxn>
                <a:cxn ang="0">
                  <a:pos x="91" y="120"/>
                </a:cxn>
                <a:cxn ang="0">
                  <a:pos x="96" y="117"/>
                </a:cxn>
                <a:cxn ang="0">
                  <a:pos x="101" y="114"/>
                </a:cxn>
                <a:cxn ang="0">
                  <a:pos x="106" y="110"/>
                </a:cxn>
                <a:cxn ang="0">
                  <a:pos x="110" y="105"/>
                </a:cxn>
                <a:cxn ang="0">
                  <a:pos x="114" y="100"/>
                </a:cxn>
                <a:cxn ang="0">
                  <a:pos x="118" y="95"/>
                </a:cxn>
                <a:cxn ang="0">
                  <a:pos x="121" y="89"/>
                </a:cxn>
                <a:cxn ang="0">
                  <a:pos x="123" y="83"/>
                </a:cxn>
                <a:cxn ang="0">
                  <a:pos x="125" y="77"/>
                </a:cxn>
                <a:cxn ang="0">
                  <a:pos x="126" y="71"/>
                </a:cxn>
                <a:cxn ang="0">
                  <a:pos x="126" y="65"/>
                </a:cxn>
              </a:cxnLst>
              <a:rect l="txL" t="txT" r="txR" b="txB"/>
              <a:pathLst>
                <a:path w="4539" h="4545">
                  <a:moveTo>
                    <a:pt x="4539" y="2272"/>
                  </a:moveTo>
                  <a:cubicBezTo>
                    <a:pt x="4539" y="2272"/>
                    <a:pt x="4539" y="2216"/>
                    <a:pt x="4539" y="2216"/>
                  </a:cubicBezTo>
                  <a:cubicBezTo>
                    <a:pt x="4539" y="2216"/>
                    <a:pt x="4537" y="2159"/>
                    <a:pt x="4537" y="2159"/>
                  </a:cubicBezTo>
                  <a:cubicBezTo>
                    <a:pt x="4537" y="2159"/>
                    <a:pt x="4533" y="2103"/>
                    <a:pt x="4533" y="2103"/>
                  </a:cubicBezTo>
                  <a:cubicBezTo>
                    <a:pt x="4533" y="2103"/>
                    <a:pt x="4528" y="2046"/>
                    <a:pt x="4528" y="2046"/>
                  </a:cubicBezTo>
                  <a:cubicBezTo>
                    <a:pt x="4528" y="2046"/>
                    <a:pt x="4522" y="1990"/>
                    <a:pt x="4522" y="1990"/>
                  </a:cubicBezTo>
                  <a:cubicBezTo>
                    <a:pt x="4522" y="1990"/>
                    <a:pt x="4515" y="1934"/>
                    <a:pt x="4515" y="1934"/>
                  </a:cubicBezTo>
                  <a:cubicBezTo>
                    <a:pt x="4515" y="1934"/>
                    <a:pt x="4505" y="1879"/>
                    <a:pt x="4505" y="1879"/>
                  </a:cubicBezTo>
                  <a:cubicBezTo>
                    <a:pt x="4505" y="1879"/>
                    <a:pt x="4495" y="1822"/>
                    <a:pt x="4495" y="1822"/>
                  </a:cubicBezTo>
                  <a:cubicBezTo>
                    <a:pt x="4495" y="1822"/>
                    <a:pt x="4483" y="1767"/>
                    <a:pt x="4483" y="1767"/>
                  </a:cubicBezTo>
                  <a:cubicBezTo>
                    <a:pt x="4483" y="1767"/>
                    <a:pt x="4469" y="1712"/>
                    <a:pt x="4469" y="1712"/>
                  </a:cubicBezTo>
                  <a:cubicBezTo>
                    <a:pt x="4469" y="1712"/>
                    <a:pt x="4455" y="1657"/>
                    <a:pt x="4455" y="1657"/>
                  </a:cubicBezTo>
                  <a:cubicBezTo>
                    <a:pt x="4455" y="1657"/>
                    <a:pt x="4438" y="1603"/>
                    <a:pt x="4438" y="1603"/>
                  </a:cubicBezTo>
                  <a:cubicBezTo>
                    <a:pt x="4438" y="1603"/>
                    <a:pt x="4421" y="1549"/>
                    <a:pt x="4421" y="1549"/>
                  </a:cubicBezTo>
                  <a:cubicBezTo>
                    <a:pt x="4421" y="1549"/>
                    <a:pt x="4402" y="1496"/>
                    <a:pt x="4402" y="1496"/>
                  </a:cubicBezTo>
                  <a:cubicBezTo>
                    <a:pt x="4402" y="1496"/>
                    <a:pt x="4383" y="1442"/>
                    <a:pt x="4383" y="1442"/>
                  </a:cubicBezTo>
                  <a:cubicBezTo>
                    <a:pt x="4383" y="1442"/>
                    <a:pt x="4361" y="1390"/>
                    <a:pt x="4361" y="1390"/>
                  </a:cubicBezTo>
                  <a:cubicBezTo>
                    <a:pt x="4361" y="1390"/>
                    <a:pt x="4339" y="1339"/>
                    <a:pt x="4339" y="1339"/>
                  </a:cubicBezTo>
                  <a:cubicBezTo>
                    <a:pt x="4339" y="1339"/>
                    <a:pt x="4315" y="1287"/>
                    <a:pt x="4315" y="1287"/>
                  </a:cubicBezTo>
                  <a:cubicBezTo>
                    <a:pt x="4315" y="1287"/>
                    <a:pt x="4289" y="1236"/>
                    <a:pt x="4289" y="1236"/>
                  </a:cubicBezTo>
                  <a:cubicBezTo>
                    <a:pt x="4289" y="1236"/>
                    <a:pt x="4264" y="1186"/>
                    <a:pt x="4264" y="1186"/>
                  </a:cubicBezTo>
                  <a:cubicBezTo>
                    <a:pt x="4264" y="1186"/>
                    <a:pt x="4236" y="1137"/>
                    <a:pt x="4236" y="1137"/>
                  </a:cubicBezTo>
                  <a:cubicBezTo>
                    <a:pt x="4236" y="1137"/>
                    <a:pt x="4207" y="1088"/>
                    <a:pt x="4207" y="1088"/>
                  </a:cubicBezTo>
                  <a:cubicBezTo>
                    <a:pt x="4207" y="1088"/>
                    <a:pt x="4176" y="1040"/>
                    <a:pt x="4176" y="1040"/>
                  </a:cubicBezTo>
                  <a:cubicBezTo>
                    <a:pt x="4176" y="1040"/>
                    <a:pt x="4145" y="993"/>
                    <a:pt x="4145" y="993"/>
                  </a:cubicBezTo>
                  <a:cubicBezTo>
                    <a:pt x="4145" y="993"/>
                    <a:pt x="4112" y="947"/>
                    <a:pt x="4112" y="947"/>
                  </a:cubicBezTo>
                  <a:cubicBezTo>
                    <a:pt x="4112" y="947"/>
                    <a:pt x="4079" y="900"/>
                    <a:pt x="4079" y="900"/>
                  </a:cubicBezTo>
                  <a:cubicBezTo>
                    <a:pt x="4079" y="900"/>
                    <a:pt x="4045" y="856"/>
                    <a:pt x="4045" y="856"/>
                  </a:cubicBezTo>
                  <a:cubicBezTo>
                    <a:pt x="4045" y="856"/>
                    <a:pt x="4009" y="812"/>
                    <a:pt x="4009" y="812"/>
                  </a:cubicBezTo>
                  <a:cubicBezTo>
                    <a:pt x="4009" y="812"/>
                    <a:pt x="3971" y="770"/>
                    <a:pt x="3971" y="770"/>
                  </a:cubicBezTo>
                  <a:cubicBezTo>
                    <a:pt x="3971" y="770"/>
                    <a:pt x="3933" y="728"/>
                    <a:pt x="3933" y="728"/>
                  </a:cubicBezTo>
                  <a:cubicBezTo>
                    <a:pt x="3933" y="728"/>
                    <a:pt x="3894" y="686"/>
                    <a:pt x="3894" y="686"/>
                  </a:cubicBezTo>
                  <a:cubicBezTo>
                    <a:pt x="3894" y="686"/>
                    <a:pt x="3854" y="646"/>
                    <a:pt x="3854" y="646"/>
                  </a:cubicBezTo>
                  <a:cubicBezTo>
                    <a:pt x="3854" y="646"/>
                    <a:pt x="3814" y="607"/>
                    <a:pt x="3814" y="607"/>
                  </a:cubicBezTo>
                  <a:cubicBezTo>
                    <a:pt x="3814" y="607"/>
                    <a:pt x="3772" y="569"/>
                    <a:pt x="3772" y="569"/>
                  </a:cubicBezTo>
                  <a:cubicBezTo>
                    <a:pt x="3772" y="569"/>
                    <a:pt x="3729" y="532"/>
                    <a:pt x="3729" y="532"/>
                  </a:cubicBezTo>
                  <a:cubicBezTo>
                    <a:pt x="3729" y="532"/>
                    <a:pt x="3685" y="496"/>
                    <a:pt x="3685" y="496"/>
                  </a:cubicBezTo>
                  <a:cubicBezTo>
                    <a:pt x="3685" y="496"/>
                    <a:pt x="3640" y="461"/>
                    <a:pt x="3640" y="461"/>
                  </a:cubicBezTo>
                  <a:cubicBezTo>
                    <a:pt x="3640" y="461"/>
                    <a:pt x="3595" y="428"/>
                    <a:pt x="3595" y="428"/>
                  </a:cubicBezTo>
                  <a:cubicBezTo>
                    <a:pt x="3595" y="428"/>
                    <a:pt x="3549" y="395"/>
                    <a:pt x="3549" y="395"/>
                  </a:cubicBezTo>
                  <a:cubicBezTo>
                    <a:pt x="3549" y="395"/>
                    <a:pt x="3501" y="364"/>
                    <a:pt x="3501" y="364"/>
                  </a:cubicBezTo>
                  <a:cubicBezTo>
                    <a:pt x="3501" y="364"/>
                    <a:pt x="3453" y="334"/>
                    <a:pt x="3453" y="334"/>
                  </a:cubicBezTo>
                  <a:cubicBezTo>
                    <a:pt x="3453" y="334"/>
                    <a:pt x="3405" y="305"/>
                    <a:pt x="3405" y="305"/>
                  </a:cubicBezTo>
                  <a:cubicBezTo>
                    <a:pt x="3405" y="305"/>
                    <a:pt x="3355" y="277"/>
                    <a:pt x="3355" y="277"/>
                  </a:cubicBezTo>
                  <a:cubicBezTo>
                    <a:pt x="3355" y="277"/>
                    <a:pt x="3305" y="251"/>
                    <a:pt x="3305" y="251"/>
                  </a:cubicBezTo>
                  <a:cubicBezTo>
                    <a:pt x="3305" y="251"/>
                    <a:pt x="3255" y="226"/>
                    <a:pt x="3255" y="226"/>
                  </a:cubicBezTo>
                  <a:cubicBezTo>
                    <a:pt x="3255" y="226"/>
                    <a:pt x="3203" y="202"/>
                    <a:pt x="3203" y="202"/>
                  </a:cubicBezTo>
                  <a:cubicBezTo>
                    <a:pt x="3203" y="202"/>
                    <a:pt x="3152" y="179"/>
                    <a:pt x="3152" y="179"/>
                  </a:cubicBezTo>
                  <a:cubicBezTo>
                    <a:pt x="3152" y="179"/>
                    <a:pt x="3099" y="158"/>
                    <a:pt x="3099" y="158"/>
                  </a:cubicBezTo>
                  <a:cubicBezTo>
                    <a:pt x="3099" y="158"/>
                    <a:pt x="3046" y="138"/>
                    <a:pt x="3046" y="138"/>
                  </a:cubicBezTo>
                  <a:cubicBezTo>
                    <a:pt x="3046" y="138"/>
                    <a:pt x="2992" y="119"/>
                    <a:pt x="2992" y="119"/>
                  </a:cubicBezTo>
                  <a:cubicBezTo>
                    <a:pt x="2992" y="119"/>
                    <a:pt x="2939" y="101"/>
                    <a:pt x="2939" y="101"/>
                  </a:cubicBezTo>
                  <a:cubicBezTo>
                    <a:pt x="2939" y="101"/>
                    <a:pt x="2884" y="86"/>
                    <a:pt x="2884" y="86"/>
                  </a:cubicBezTo>
                  <a:cubicBezTo>
                    <a:pt x="2884" y="86"/>
                    <a:pt x="2830" y="71"/>
                    <a:pt x="2830" y="71"/>
                  </a:cubicBezTo>
                  <a:cubicBezTo>
                    <a:pt x="2830" y="71"/>
                    <a:pt x="2774" y="58"/>
                    <a:pt x="2774" y="58"/>
                  </a:cubicBezTo>
                  <a:cubicBezTo>
                    <a:pt x="2774" y="58"/>
                    <a:pt x="2720" y="46"/>
                    <a:pt x="2720" y="46"/>
                  </a:cubicBezTo>
                  <a:cubicBezTo>
                    <a:pt x="2720" y="46"/>
                    <a:pt x="2664" y="35"/>
                    <a:pt x="2664" y="35"/>
                  </a:cubicBezTo>
                  <a:cubicBezTo>
                    <a:pt x="2664" y="35"/>
                    <a:pt x="2608" y="26"/>
                    <a:pt x="2608" y="26"/>
                  </a:cubicBezTo>
                  <a:cubicBezTo>
                    <a:pt x="2608" y="26"/>
                    <a:pt x="2552" y="18"/>
                    <a:pt x="2552" y="18"/>
                  </a:cubicBezTo>
                  <a:cubicBezTo>
                    <a:pt x="2552" y="18"/>
                    <a:pt x="2496" y="12"/>
                    <a:pt x="2496" y="12"/>
                  </a:cubicBezTo>
                  <a:cubicBezTo>
                    <a:pt x="2496" y="12"/>
                    <a:pt x="2439" y="8"/>
                    <a:pt x="2439" y="8"/>
                  </a:cubicBezTo>
                  <a:cubicBezTo>
                    <a:pt x="2439" y="8"/>
                    <a:pt x="2383" y="3"/>
                    <a:pt x="2383" y="3"/>
                  </a:cubicBezTo>
                  <a:cubicBezTo>
                    <a:pt x="2383" y="3"/>
                    <a:pt x="2326" y="1"/>
                    <a:pt x="2326" y="1"/>
                  </a:cubicBezTo>
                  <a:cubicBezTo>
                    <a:pt x="2326" y="1"/>
                    <a:pt x="2269" y="0"/>
                    <a:pt x="2269" y="0"/>
                  </a:cubicBezTo>
                  <a:cubicBezTo>
                    <a:pt x="2269" y="0"/>
                    <a:pt x="2213" y="1"/>
                    <a:pt x="2213" y="1"/>
                  </a:cubicBezTo>
                  <a:cubicBezTo>
                    <a:pt x="2213" y="1"/>
                    <a:pt x="2156" y="3"/>
                    <a:pt x="2156" y="3"/>
                  </a:cubicBezTo>
                  <a:cubicBezTo>
                    <a:pt x="2156" y="3"/>
                    <a:pt x="2100" y="8"/>
                    <a:pt x="2100" y="8"/>
                  </a:cubicBezTo>
                  <a:cubicBezTo>
                    <a:pt x="2100" y="8"/>
                    <a:pt x="2044" y="12"/>
                    <a:pt x="2044" y="12"/>
                  </a:cubicBezTo>
                  <a:cubicBezTo>
                    <a:pt x="2044" y="12"/>
                    <a:pt x="1988" y="18"/>
                    <a:pt x="1988" y="18"/>
                  </a:cubicBezTo>
                  <a:cubicBezTo>
                    <a:pt x="1988" y="18"/>
                    <a:pt x="1931" y="26"/>
                    <a:pt x="1931" y="26"/>
                  </a:cubicBezTo>
                  <a:cubicBezTo>
                    <a:pt x="1931" y="26"/>
                    <a:pt x="1876" y="35"/>
                    <a:pt x="1876" y="35"/>
                  </a:cubicBezTo>
                  <a:cubicBezTo>
                    <a:pt x="1876" y="35"/>
                    <a:pt x="1820" y="46"/>
                    <a:pt x="1820" y="46"/>
                  </a:cubicBezTo>
                  <a:cubicBezTo>
                    <a:pt x="1820" y="46"/>
                    <a:pt x="1764" y="58"/>
                    <a:pt x="1764" y="58"/>
                  </a:cubicBezTo>
                  <a:cubicBezTo>
                    <a:pt x="1764" y="58"/>
                    <a:pt x="1710" y="71"/>
                    <a:pt x="1710" y="71"/>
                  </a:cubicBezTo>
                  <a:cubicBezTo>
                    <a:pt x="1710" y="71"/>
                    <a:pt x="1655" y="86"/>
                    <a:pt x="1655" y="86"/>
                  </a:cubicBezTo>
                  <a:cubicBezTo>
                    <a:pt x="1655" y="86"/>
                    <a:pt x="1601" y="101"/>
                    <a:pt x="1601" y="101"/>
                  </a:cubicBezTo>
                  <a:cubicBezTo>
                    <a:pt x="1601" y="101"/>
                    <a:pt x="1546" y="119"/>
                    <a:pt x="1546" y="119"/>
                  </a:cubicBezTo>
                  <a:cubicBezTo>
                    <a:pt x="1546" y="119"/>
                    <a:pt x="1493" y="138"/>
                    <a:pt x="1493" y="138"/>
                  </a:cubicBezTo>
                  <a:cubicBezTo>
                    <a:pt x="1493" y="138"/>
                    <a:pt x="1440" y="158"/>
                    <a:pt x="1440" y="158"/>
                  </a:cubicBezTo>
                  <a:cubicBezTo>
                    <a:pt x="1440" y="158"/>
                    <a:pt x="1388" y="179"/>
                    <a:pt x="1388" y="179"/>
                  </a:cubicBezTo>
                  <a:cubicBezTo>
                    <a:pt x="1388" y="179"/>
                    <a:pt x="1337" y="202"/>
                    <a:pt x="1337" y="202"/>
                  </a:cubicBezTo>
                  <a:cubicBezTo>
                    <a:pt x="1337" y="202"/>
                    <a:pt x="1285" y="226"/>
                    <a:pt x="1285" y="226"/>
                  </a:cubicBezTo>
                  <a:cubicBezTo>
                    <a:pt x="1285" y="226"/>
                    <a:pt x="1234" y="251"/>
                    <a:pt x="1234" y="251"/>
                  </a:cubicBezTo>
                  <a:cubicBezTo>
                    <a:pt x="1234" y="251"/>
                    <a:pt x="1184" y="277"/>
                    <a:pt x="1184" y="277"/>
                  </a:cubicBezTo>
                  <a:cubicBezTo>
                    <a:pt x="1184" y="277"/>
                    <a:pt x="1135" y="305"/>
                    <a:pt x="1135" y="305"/>
                  </a:cubicBezTo>
                  <a:cubicBezTo>
                    <a:pt x="1135" y="305"/>
                    <a:pt x="1086" y="334"/>
                    <a:pt x="1086" y="334"/>
                  </a:cubicBezTo>
                  <a:cubicBezTo>
                    <a:pt x="1086" y="334"/>
                    <a:pt x="1038" y="364"/>
                    <a:pt x="1038" y="364"/>
                  </a:cubicBezTo>
                  <a:cubicBezTo>
                    <a:pt x="1038" y="364"/>
                    <a:pt x="991" y="395"/>
                    <a:pt x="991" y="395"/>
                  </a:cubicBezTo>
                  <a:cubicBezTo>
                    <a:pt x="991" y="395"/>
                    <a:pt x="945" y="428"/>
                    <a:pt x="945" y="428"/>
                  </a:cubicBezTo>
                  <a:cubicBezTo>
                    <a:pt x="945" y="428"/>
                    <a:pt x="900" y="461"/>
                    <a:pt x="900" y="461"/>
                  </a:cubicBezTo>
                  <a:cubicBezTo>
                    <a:pt x="900" y="461"/>
                    <a:pt x="854" y="496"/>
                    <a:pt x="854" y="496"/>
                  </a:cubicBezTo>
                  <a:cubicBezTo>
                    <a:pt x="854" y="496"/>
                    <a:pt x="811" y="532"/>
                    <a:pt x="811" y="532"/>
                  </a:cubicBezTo>
                  <a:cubicBezTo>
                    <a:pt x="811" y="532"/>
                    <a:pt x="768" y="569"/>
                    <a:pt x="768" y="569"/>
                  </a:cubicBezTo>
                  <a:cubicBezTo>
                    <a:pt x="768" y="569"/>
                    <a:pt x="726" y="607"/>
                    <a:pt x="726" y="607"/>
                  </a:cubicBezTo>
                  <a:cubicBezTo>
                    <a:pt x="726" y="607"/>
                    <a:pt x="685" y="646"/>
                    <a:pt x="685" y="646"/>
                  </a:cubicBezTo>
                  <a:cubicBezTo>
                    <a:pt x="685" y="646"/>
                    <a:pt x="644" y="686"/>
                    <a:pt x="644" y="686"/>
                  </a:cubicBezTo>
                  <a:cubicBezTo>
                    <a:pt x="644" y="686"/>
                    <a:pt x="605" y="728"/>
                    <a:pt x="605" y="728"/>
                  </a:cubicBezTo>
                  <a:cubicBezTo>
                    <a:pt x="605" y="728"/>
                    <a:pt x="567" y="770"/>
                    <a:pt x="567" y="770"/>
                  </a:cubicBezTo>
                  <a:cubicBezTo>
                    <a:pt x="567" y="770"/>
                    <a:pt x="531" y="812"/>
                    <a:pt x="531" y="812"/>
                  </a:cubicBezTo>
                  <a:cubicBezTo>
                    <a:pt x="531" y="812"/>
                    <a:pt x="495" y="856"/>
                    <a:pt x="495" y="856"/>
                  </a:cubicBezTo>
                  <a:cubicBezTo>
                    <a:pt x="495" y="856"/>
                    <a:pt x="460" y="900"/>
                    <a:pt x="460" y="900"/>
                  </a:cubicBezTo>
                  <a:cubicBezTo>
                    <a:pt x="460" y="900"/>
                    <a:pt x="426" y="947"/>
                    <a:pt x="426" y="947"/>
                  </a:cubicBezTo>
                  <a:cubicBezTo>
                    <a:pt x="426" y="947"/>
                    <a:pt x="395" y="993"/>
                    <a:pt x="395" y="993"/>
                  </a:cubicBezTo>
                  <a:cubicBezTo>
                    <a:pt x="395" y="993"/>
                    <a:pt x="363" y="1040"/>
                    <a:pt x="363" y="1040"/>
                  </a:cubicBezTo>
                  <a:cubicBezTo>
                    <a:pt x="363" y="1040"/>
                    <a:pt x="333" y="1088"/>
                    <a:pt x="333" y="1088"/>
                  </a:cubicBezTo>
                  <a:cubicBezTo>
                    <a:pt x="333" y="1088"/>
                    <a:pt x="304" y="1137"/>
                    <a:pt x="304" y="1137"/>
                  </a:cubicBezTo>
                  <a:cubicBezTo>
                    <a:pt x="304" y="1137"/>
                    <a:pt x="276" y="1186"/>
                    <a:pt x="276" y="1186"/>
                  </a:cubicBezTo>
                  <a:cubicBezTo>
                    <a:pt x="276" y="1186"/>
                    <a:pt x="250" y="1236"/>
                    <a:pt x="250" y="1236"/>
                  </a:cubicBezTo>
                  <a:cubicBezTo>
                    <a:pt x="250" y="1236"/>
                    <a:pt x="225" y="1287"/>
                    <a:pt x="225" y="1287"/>
                  </a:cubicBezTo>
                  <a:cubicBezTo>
                    <a:pt x="225" y="1287"/>
                    <a:pt x="201" y="1339"/>
                    <a:pt x="201" y="1339"/>
                  </a:cubicBezTo>
                  <a:cubicBezTo>
                    <a:pt x="201" y="1339"/>
                    <a:pt x="179" y="1390"/>
                    <a:pt x="179" y="1390"/>
                  </a:cubicBezTo>
                  <a:cubicBezTo>
                    <a:pt x="179" y="1390"/>
                    <a:pt x="157" y="1442"/>
                    <a:pt x="157" y="1442"/>
                  </a:cubicBezTo>
                  <a:cubicBezTo>
                    <a:pt x="157" y="1442"/>
                    <a:pt x="136" y="1496"/>
                    <a:pt x="136" y="1496"/>
                  </a:cubicBezTo>
                  <a:cubicBezTo>
                    <a:pt x="136" y="1496"/>
                    <a:pt x="118" y="1549"/>
                    <a:pt x="118" y="1549"/>
                  </a:cubicBezTo>
                  <a:cubicBezTo>
                    <a:pt x="118" y="1549"/>
                    <a:pt x="100" y="1603"/>
                    <a:pt x="100" y="1603"/>
                  </a:cubicBezTo>
                  <a:cubicBezTo>
                    <a:pt x="100" y="1603"/>
                    <a:pt x="85" y="1657"/>
                    <a:pt x="85" y="1657"/>
                  </a:cubicBezTo>
                  <a:cubicBezTo>
                    <a:pt x="85" y="1657"/>
                    <a:pt x="70" y="1712"/>
                    <a:pt x="70" y="1712"/>
                  </a:cubicBezTo>
                  <a:cubicBezTo>
                    <a:pt x="70" y="1712"/>
                    <a:pt x="57" y="1767"/>
                    <a:pt x="57" y="1767"/>
                  </a:cubicBezTo>
                  <a:cubicBezTo>
                    <a:pt x="57" y="1767"/>
                    <a:pt x="45" y="1822"/>
                    <a:pt x="45" y="1822"/>
                  </a:cubicBezTo>
                  <a:cubicBezTo>
                    <a:pt x="45" y="1822"/>
                    <a:pt x="35" y="1879"/>
                    <a:pt x="35" y="1879"/>
                  </a:cubicBezTo>
                  <a:cubicBezTo>
                    <a:pt x="35" y="1879"/>
                    <a:pt x="25" y="1934"/>
                    <a:pt x="25" y="1934"/>
                  </a:cubicBezTo>
                  <a:cubicBezTo>
                    <a:pt x="25" y="1934"/>
                    <a:pt x="17" y="1990"/>
                    <a:pt x="17" y="1990"/>
                  </a:cubicBezTo>
                  <a:cubicBezTo>
                    <a:pt x="17" y="1990"/>
                    <a:pt x="11" y="2046"/>
                    <a:pt x="11" y="2046"/>
                  </a:cubicBezTo>
                  <a:cubicBezTo>
                    <a:pt x="11" y="2046"/>
                    <a:pt x="6" y="2103"/>
                    <a:pt x="6" y="2103"/>
                  </a:cubicBezTo>
                  <a:cubicBezTo>
                    <a:pt x="6" y="2103"/>
                    <a:pt x="3" y="2159"/>
                    <a:pt x="3" y="2159"/>
                  </a:cubicBezTo>
                  <a:cubicBezTo>
                    <a:pt x="3" y="2159"/>
                    <a:pt x="1" y="2216"/>
                    <a:pt x="1" y="2216"/>
                  </a:cubicBezTo>
                  <a:cubicBezTo>
                    <a:pt x="1" y="2216"/>
                    <a:pt x="0" y="2272"/>
                    <a:pt x="0" y="2272"/>
                  </a:cubicBezTo>
                  <a:cubicBezTo>
                    <a:pt x="0" y="2272"/>
                    <a:pt x="1" y="2329"/>
                    <a:pt x="1" y="2329"/>
                  </a:cubicBezTo>
                  <a:cubicBezTo>
                    <a:pt x="1" y="2329"/>
                    <a:pt x="3" y="2386"/>
                    <a:pt x="3" y="2386"/>
                  </a:cubicBezTo>
                  <a:cubicBezTo>
                    <a:pt x="3" y="2386"/>
                    <a:pt x="6" y="2442"/>
                    <a:pt x="6" y="2442"/>
                  </a:cubicBezTo>
                  <a:cubicBezTo>
                    <a:pt x="6" y="2442"/>
                    <a:pt x="11" y="2499"/>
                    <a:pt x="11" y="2499"/>
                  </a:cubicBezTo>
                  <a:cubicBezTo>
                    <a:pt x="11" y="2499"/>
                    <a:pt x="17" y="2555"/>
                    <a:pt x="17" y="2555"/>
                  </a:cubicBezTo>
                  <a:cubicBezTo>
                    <a:pt x="17" y="2555"/>
                    <a:pt x="25" y="2611"/>
                    <a:pt x="25" y="2611"/>
                  </a:cubicBezTo>
                  <a:cubicBezTo>
                    <a:pt x="25" y="2611"/>
                    <a:pt x="35" y="2667"/>
                    <a:pt x="35" y="2667"/>
                  </a:cubicBezTo>
                  <a:cubicBezTo>
                    <a:pt x="35" y="2667"/>
                    <a:pt x="45" y="2723"/>
                    <a:pt x="45" y="2723"/>
                  </a:cubicBezTo>
                  <a:cubicBezTo>
                    <a:pt x="45" y="2723"/>
                    <a:pt x="57" y="2779"/>
                    <a:pt x="57" y="2779"/>
                  </a:cubicBezTo>
                  <a:cubicBezTo>
                    <a:pt x="57" y="2779"/>
                    <a:pt x="70" y="2833"/>
                    <a:pt x="70" y="2833"/>
                  </a:cubicBezTo>
                  <a:cubicBezTo>
                    <a:pt x="70" y="2833"/>
                    <a:pt x="85" y="2888"/>
                    <a:pt x="85" y="2888"/>
                  </a:cubicBezTo>
                  <a:cubicBezTo>
                    <a:pt x="85" y="2888"/>
                    <a:pt x="100" y="2942"/>
                    <a:pt x="100" y="2942"/>
                  </a:cubicBezTo>
                  <a:cubicBezTo>
                    <a:pt x="100" y="2942"/>
                    <a:pt x="118" y="2997"/>
                    <a:pt x="118" y="2997"/>
                  </a:cubicBezTo>
                  <a:cubicBezTo>
                    <a:pt x="118" y="2997"/>
                    <a:pt x="136" y="3050"/>
                    <a:pt x="136" y="3050"/>
                  </a:cubicBezTo>
                  <a:cubicBezTo>
                    <a:pt x="136" y="3050"/>
                    <a:pt x="157" y="3103"/>
                    <a:pt x="157" y="3103"/>
                  </a:cubicBezTo>
                  <a:cubicBezTo>
                    <a:pt x="157" y="3103"/>
                    <a:pt x="179" y="3155"/>
                    <a:pt x="179" y="3155"/>
                  </a:cubicBezTo>
                  <a:cubicBezTo>
                    <a:pt x="179" y="3155"/>
                    <a:pt x="201" y="3207"/>
                    <a:pt x="201" y="3207"/>
                  </a:cubicBezTo>
                  <a:cubicBezTo>
                    <a:pt x="201" y="3207"/>
                    <a:pt x="225" y="3258"/>
                    <a:pt x="225" y="3258"/>
                  </a:cubicBezTo>
                  <a:cubicBezTo>
                    <a:pt x="225" y="3258"/>
                    <a:pt x="250" y="3309"/>
                    <a:pt x="250" y="3309"/>
                  </a:cubicBezTo>
                  <a:cubicBezTo>
                    <a:pt x="250" y="3309"/>
                    <a:pt x="276" y="3359"/>
                    <a:pt x="276" y="3359"/>
                  </a:cubicBezTo>
                  <a:cubicBezTo>
                    <a:pt x="276" y="3359"/>
                    <a:pt x="304" y="3408"/>
                    <a:pt x="304" y="3408"/>
                  </a:cubicBezTo>
                  <a:cubicBezTo>
                    <a:pt x="304" y="3408"/>
                    <a:pt x="333" y="3457"/>
                    <a:pt x="333" y="3457"/>
                  </a:cubicBezTo>
                  <a:cubicBezTo>
                    <a:pt x="333" y="3457"/>
                    <a:pt x="363" y="3505"/>
                    <a:pt x="363" y="3505"/>
                  </a:cubicBezTo>
                  <a:cubicBezTo>
                    <a:pt x="363" y="3505"/>
                    <a:pt x="395" y="3552"/>
                    <a:pt x="395" y="3552"/>
                  </a:cubicBezTo>
                  <a:cubicBezTo>
                    <a:pt x="395" y="3552"/>
                    <a:pt x="426" y="3598"/>
                    <a:pt x="426" y="3598"/>
                  </a:cubicBezTo>
                  <a:cubicBezTo>
                    <a:pt x="426" y="3598"/>
                    <a:pt x="460" y="3645"/>
                    <a:pt x="460" y="3645"/>
                  </a:cubicBezTo>
                  <a:cubicBezTo>
                    <a:pt x="460" y="3645"/>
                    <a:pt x="495" y="3689"/>
                    <a:pt x="495" y="3689"/>
                  </a:cubicBezTo>
                  <a:cubicBezTo>
                    <a:pt x="495" y="3689"/>
                    <a:pt x="531" y="3733"/>
                    <a:pt x="531" y="3733"/>
                  </a:cubicBezTo>
                  <a:cubicBezTo>
                    <a:pt x="531" y="3733"/>
                    <a:pt x="567" y="3776"/>
                    <a:pt x="567" y="3776"/>
                  </a:cubicBezTo>
                  <a:cubicBezTo>
                    <a:pt x="567" y="3776"/>
                    <a:pt x="605" y="3817"/>
                    <a:pt x="605" y="3817"/>
                  </a:cubicBezTo>
                  <a:cubicBezTo>
                    <a:pt x="605" y="3817"/>
                    <a:pt x="644" y="3859"/>
                    <a:pt x="644" y="3859"/>
                  </a:cubicBezTo>
                  <a:cubicBezTo>
                    <a:pt x="644" y="3859"/>
                    <a:pt x="685" y="3899"/>
                    <a:pt x="685" y="3899"/>
                  </a:cubicBezTo>
                  <a:cubicBezTo>
                    <a:pt x="685" y="3899"/>
                    <a:pt x="726" y="3938"/>
                    <a:pt x="726" y="3938"/>
                  </a:cubicBezTo>
                  <a:cubicBezTo>
                    <a:pt x="726" y="3938"/>
                    <a:pt x="768" y="3976"/>
                    <a:pt x="768" y="3976"/>
                  </a:cubicBezTo>
                  <a:cubicBezTo>
                    <a:pt x="768" y="3976"/>
                    <a:pt x="811" y="4013"/>
                    <a:pt x="811" y="4013"/>
                  </a:cubicBezTo>
                  <a:cubicBezTo>
                    <a:pt x="811" y="4013"/>
                    <a:pt x="854" y="4049"/>
                    <a:pt x="854" y="4049"/>
                  </a:cubicBezTo>
                  <a:cubicBezTo>
                    <a:pt x="854" y="4049"/>
                    <a:pt x="900" y="4084"/>
                    <a:pt x="900" y="4084"/>
                  </a:cubicBezTo>
                  <a:cubicBezTo>
                    <a:pt x="900" y="4084"/>
                    <a:pt x="945" y="4117"/>
                    <a:pt x="945" y="4117"/>
                  </a:cubicBezTo>
                  <a:cubicBezTo>
                    <a:pt x="945" y="4117"/>
                    <a:pt x="991" y="4150"/>
                    <a:pt x="991" y="4150"/>
                  </a:cubicBezTo>
                  <a:cubicBezTo>
                    <a:pt x="991" y="4150"/>
                    <a:pt x="1038" y="4180"/>
                    <a:pt x="1038" y="4180"/>
                  </a:cubicBezTo>
                  <a:cubicBezTo>
                    <a:pt x="1038" y="4180"/>
                    <a:pt x="1086" y="4211"/>
                    <a:pt x="1086" y="4211"/>
                  </a:cubicBezTo>
                  <a:cubicBezTo>
                    <a:pt x="1086" y="4211"/>
                    <a:pt x="1135" y="4240"/>
                    <a:pt x="1135" y="4240"/>
                  </a:cubicBezTo>
                  <a:cubicBezTo>
                    <a:pt x="1135" y="4240"/>
                    <a:pt x="1184" y="4268"/>
                    <a:pt x="1184" y="4268"/>
                  </a:cubicBezTo>
                  <a:cubicBezTo>
                    <a:pt x="1184" y="4268"/>
                    <a:pt x="1234" y="4295"/>
                    <a:pt x="1234" y="4295"/>
                  </a:cubicBezTo>
                  <a:cubicBezTo>
                    <a:pt x="1234" y="4295"/>
                    <a:pt x="1285" y="4319"/>
                    <a:pt x="1285" y="4319"/>
                  </a:cubicBezTo>
                  <a:cubicBezTo>
                    <a:pt x="1285" y="4319"/>
                    <a:pt x="1337" y="4343"/>
                    <a:pt x="1337" y="4343"/>
                  </a:cubicBezTo>
                  <a:cubicBezTo>
                    <a:pt x="1337" y="4343"/>
                    <a:pt x="1388" y="4366"/>
                    <a:pt x="1388" y="4366"/>
                  </a:cubicBezTo>
                  <a:cubicBezTo>
                    <a:pt x="1388" y="4366"/>
                    <a:pt x="1440" y="4387"/>
                    <a:pt x="1440" y="4387"/>
                  </a:cubicBezTo>
                  <a:cubicBezTo>
                    <a:pt x="1440" y="4387"/>
                    <a:pt x="1493" y="4408"/>
                    <a:pt x="1493" y="4408"/>
                  </a:cubicBezTo>
                  <a:cubicBezTo>
                    <a:pt x="1493" y="4408"/>
                    <a:pt x="1546" y="4426"/>
                    <a:pt x="1546" y="4426"/>
                  </a:cubicBezTo>
                  <a:cubicBezTo>
                    <a:pt x="1546" y="4426"/>
                    <a:pt x="1601" y="4444"/>
                    <a:pt x="1601" y="4444"/>
                  </a:cubicBezTo>
                  <a:cubicBezTo>
                    <a:pt x="1601" y="4444"/>
                    <a:pt x="1655" y="4459"/>
                    <a:pt x="1655" y="4459"/>
                  </a:cubicBezTo>
                  <a:cubicBezTo>
                    <a:pt x="1655" y="4459"/>
                    <a:pt x="1710" y="4475"/>
                    <a:pt x="1710" y="4475"/>
                  </a:cubicBezTo>
                  <a:cubicBezTo>
                    <a:pt x="1710" y="4475"/>
                    <a:pt x="1764" y="4487"/>
                    <a:pt x="1764" y="4487"/>
                  </a:cubicBezTo>
                  <a:cubicBezTo>
                    <a:pt x="1764" y="4487"/>
                    <a:pt x="1820" y="4499"/>
                    <a:pt x="1820" y="4499"/>
                  </a:cubicBezTo>
                  <a:cubicBezTo>
                    <a:pt x="1820" y="4499"/>
                    <a:pt x="1876" y="4510"/>
                    <a:pt x="1876" y="4510"/>
                  </a:cubicBezTo>
                  <a:cubicBezTo>
                    <a:pt x="1876" y="4510"/>
                    <a:pt x="1931" y="4519"/>
                    <a:pt x="1931" y="4519"/>
                  </a:cubicBezTo>
                  <a:cubicBezTo>
                    <a:pt x="1931" y="4519"/>
                    <a:pt x="1988" y="4527"/>
                    <a:pt x="1988" y="4527"/>
                  </a:cubicBezTo>
                  <a:cubicBezTo>
                    <a:pt x="1988" y="4527"/>
                    <a:pt x="2044" y="4533"/>
                    <a:pt x="2044" y="4533"/>
                  </a:cubicBezTo>
                  <a:cubicBezTo>
                    <a:pt x="2044" y="4533"/>
                    <a:pt x="2100" y="4538"/>
                    <a:pt x="2100" y="4538"/>
                  </a:cubicBezTo>
                  <a:cubicBezTo>
                    <a:pt x="2100" y="4538"/>
                    <a:pt x="2156" y="4542"/>
                    <a:pt x="2156" y="4542"/>
                  </a:cubicBezTo>
                  <a:cubicBezTo>
                    <a:pt x="2156" y="4542"/>
                    <a:pt x="2213" y="4544"/>
                    <a:pt x="2213" y="4544"/>
                  </a:cubicBezTo>
                  <a:cubicBezTo>
                    <a:pt x="2213" y="4544"/>
                    <a:pt x="2269" y="4545"/>
                    <a:pt x="2269" y="4545"/>
                  </a:cubicBezTo>
                  <a:cubicBezTo>
                    <a:pt x="2269" y="4545"/>
                    <a:pt x="2326" y="4544"/>
                    <a:pt x="2326" y="4544"/>
                  </a:cubicBezTo>
                  <a:cubicBezTo>
                    <a:pt x="2326" y="4544"/>
                    <a:pt x="2383" y="4542"/>
                    <a:pt x="2383" y="4542"/>
                  </a:cubicBezTo>
                  <a:cubicBezTo>
                    <a:pt x="2383" y="4542"/>
                    <a:pt x="2439" y="4538"/>
                    <a:pt x="2439" y="4538"/>
                  </a:cubicBezTo>
                  <a:cubicBezTo>
                    <a:pt x="2439" y="4538"/>
                    <a:pt x="2496" y="4533"/>
                    <a:pt x="2496" y="4533"/>
                  </a:cubicBezTo>
                  <a:cubicBezTo>
                    <a:pt x="2496" y="4533"/>
                    <a:pt x="2552" y="4527"/>
                    <a:pt x="2552" y="4527"/>
                  </a:cubicBezTo>
                  <a:cubicBezTo>
                    <a:pt x="2552" y="4527"/>
                    <a:pt x="2608" y="4519"/>
                    <a:pt x="2608" y="4519"/>
                  </a:cubicBezTo>
                  <a:cubicBezTo>
                    <a:pt x="2608" y="4519"/>
                    <a:pt x="2664" y="4510"/>
                    <a:pt x="2664" y="4510"/>
                  </a:cubicBezTo>
                  <a:cubicBezTo>
                    <a:pt x="2664" y="4510"/>
                    <a:pt x="2720" y="4499"/>
                    <a:pt x="2720" y="4499"/>
                  </a:cubicBezTo>
                  <a:cubicBezTo>
                    <a:pt x="2720" y="4499"/>
                    <a:pt x="2774" y="4487"/>
                    <a:pt x="2774" y="4487"/>
                  </a:cubicBezTo>
                  <a:cubicBezTo>
                    <a:pt x="2774" y="4487"/>
                    <a:pt x="2830" y="4475"/>
                    <a:pt x="2830" y="4475"/>
                  </a:cubicBezTo>
                  <a:cubicBezTo>
                    <a:pt x="2830" y="4475"/>
                    <a:pt x="2884" y="4459"/>
                    <a:pt x="2884" y="4459"/>
                  </a:cubicBezTo>
                  <a:cubicBezTo>
                    <a:pt x="2884" y="4459"/>
                    <a:pt x="2939" y="4444"/>
                    <a:pt x="2939" y="4444"/>
                  </a:cubicBezTo>
                  <a:cubicBezTo>
                    <a:pt x="2939" y="4444"/>
                    <a:pt x="2992" y="4426"/>
                    <a:pt x="2992" y="4426"/>
                  </a:cubicBezTo>
                  <a:cubicBezTo>
                    <a:pt x="2992" y="4426"/>
                    <a:pt x="3046" y="4408"/>
                    <a:pt x="3046" y="4408"/>
                  </a:cubicBezTo>
                  <a:cubicBezTo>
                    <a:pt x="3046" y="4408"/>
                    <a:pt x="3099" y="4387"/>
                    <a:pt x="3099" y="4387"/>
                  </a:cubicBezTo>
                  <a:cubicBezTo>
                    <a:pt x="3099" y="4387"/>
                    <a:pt x="3152" y="4366"/>
                    <a:pt x="3152" y="4366"/>
                  </a:cubicBezTo>
                  <a:cubicBezTo>
                    <a:pt x="3152" y="4366"/>
                    <a:pt x="3203" y="4343"/>
                    <a:pt x="3203" y="4343"/>
                  </a:cubicBezTo>
                  <a:cubicBezTo>
                    <a:pt x="3203" y="4343"/>
                    <a:pt x="3255" y="4319"/>
                    <a:pt x="3255" y="4319"/>
                  </a:cubicBezTo>
                  <a:cubicBezTo>
                    <a:pt x="3255" y="4319"/>
                    <a:pt x="3305" y="4295"/>
                    <a:pt x="3305" y="4295"/>
                  </a:cubicBezTo>
                  <a:cubicBezTo>
                    <a:pt x="3305" y="4295"/>
                    <a:pt x="3355" y="4268"/>
                    <a:pt x="3355" y="4268"/>
                  </a:cubicBezTo>
                  <a:cubicBezTo>
                    <a:pt x="3355" y="4268"/>
                    <a:pt x="3405" y="4240"/>
                    <a:pt x="3405" y="4240"/>
                  </a:cubicBezTo>
                  <a:cubicBezTo>
                    <a:pt x="3405" y="4240"/>
                    <a:pt x="3453" y="4211"/>
                    <a:pt x="3453" y="4211"/>
                  </a:cubicBezTo>
                  <a:cubicBezTo>
                    <a:pt x="3453" y="4211"/>
                    <a:pt x="3501" y="4180"/>
                    <a:pt x="3501" y="4180"/>
                  </a:cubicBezTo>
                  <a:cubicBezTo>
                    <a:pt x="3501" y="4180"/>
                    <a:pt x="3549" y="4150"/>
                    <a:pt x="3549" y="4150"/>
                  </a:cubicBezTo>
                  <a:cubicBezTo>
                    <a:pt x="3549" y="4150"/>
                    <a:pt x="3595" y="4117"/>
                    <a:pt x="3595" y="4117"/>
                  </a:cubicBezTo>
                  <a:cubicBezTo>
                    <a:pt x="3595" y="4117"/>
                    <a:pt x="3640" y="4084"/>
                    <a:pt x="3640" y="4084"/>
                  </a:cubicBezTo>
                  <a:cubicBezTo>
                    <a:pt x="3640" y="4084"/>
                    <a:pt x="3685" y="4049"/>
                    <a:pt x="3685" y="4049"/>
                  </a:cubicBezTo>
                  <a:cubicBezTo>
                    <a:pt x="3685" y="4049"/>
                    <a:pt x="3729" y="4013"/>
                    <a:pt x="3729" y="4013"/>
                  </a:cubicBezTo>
                  <a:cubicBezTo>
                    <a:pt x="3729" y="4013"/>
                    <a:pt x="3772" y="3976"/>
                    <a:pt x="3772" y="3976"/>
                  </a:cubicBezTo>
                  <a:cubicBezTo>
                    <a:pt x="3772" y="3976"/>
                    <a:pt x="3814" y="3938"/>
                    <a:pt x="3814" y="3938"/>
                  </a:cubicBezTo>
                  <a:cubicBezTo>
                    <a:pt x="3814" y="3938"/>
                    <a:pt x="3854" y="3899"/>
                    <a:pt x="3854" y="3899"/>
                  </a:cubicBezTo>
                  <a:cubicBezTo>
                    <a:pt x="3854" y="3899"/>
                    <a:pt x="3894" y="3859"/>
                    <a:pt x="3894" y="3859"/>
                  </a:cubicBezTo>
                  <a:cubicBezTo>
                    <a:pt x="3894" y="3859"/>
                    <a:pt x="3933" y="3817"/>
                    <a:pt x="3933" y="3817"/>
                  </a:cubicBezTo>
                  <a:cubicBezTo>
                    <a:pt x="3933" y="3817"/>
                    <a:pt x="3971" y="3776"/>
                    <a:pt x="3971" y="3776"/>
                  </a:cubicBezTo>
                  <a:cubicBezTo>
                    <a:pt x="3971" y="3776"/>
                    <a:pt x="4009" y="3733"/>
                    <a:pt x="4009" y="3733"/>
                  </a:cubicBezTo>
                  <a:cubicBezTo>
                    <a:pt x="4009" y="3733"/>
                    <a:pt x="4045" y="3689"/>
                    <a:pt x="4045" y="3689"/>
                  </a:cubicBezTo>
                  <a:cubicBezTo>
                    <a:pt x="4045" y="3689"/>
                    <a:pt x="4079" y="3645"/>
                    <a:pt x="4079" y="3645"/>
                  </a:cubicBezTo>
                  <a:cubicBezTo>
                    <a:pt x="4079" y="3645"/>
                    <a:pt x="4112" y="3598"/>
                    <a:pt x="4112" y="3598"/>
                  </a:cubicBezTo>
                  <a:cubicBezTo>
                    <a:pt x="4112" y="3598"/>
                    <a:pt x="4145" y="3552"/>
                    <a:pt x="4145" y="3552"/>
                  </a:cubicBezTo>
                  <a:cubicBezTo>
                    <a:pt x="4145" y="3552"/>
                    <a:pt x="4176" y="3505"/>
                    <a:pt x="4176" y="3505"/>
                  </a:cubicBezTo>
                  <a:cubicBezTo>
                    <a:pt x="4176" y="3505"/>
                    <a:pt x="4207" y="3457"/>
                    <a:pt x="4207" y="3457"/>
                  </a:cubicBezTo>
                  <a:cubicBezTo>
                    <a:pt x="4207" y="3457"/>
                    <a:pt x="4236" y="3408"/>
                    <a:pt x="4236" y="3408"/>
                  </a:cubicBezTo>
                  <a:cubicBezTo>
                    <a:pt x="4236" y="3408"/>
                    <a:pt x="4264" y="3359"/>
                    <a:pt x="4264" y="3359"/>
                  </a:cubicBezTo>
                  <a:cubicBezTo>
                    <a:pt x="4264" y="3359"/>
                    <a:pt x="4289" y="3309"/>
                    <a:pt x="4289" y="3309"/>
                  </a:cubicBezTo>
                  <a:cubicBezTo>
                    <a:pt x="4289" y="3309"/>
                    <a:pt x="4315" y="3258"/>
                    <a:pt x="4315" y="3258"/>
                  </a:cubicBezTo>
                  <a:cubicBezTo>
                    <a:pt x="4315" y="3258"/>
                    <a:pt x="4339" y="3207"/>
                    <a:pt x="4339" y="3207"/>
                  </a:cubicBezTo>
                  <a:cubicBezTo>
                    <a:pt x="4339" y="3207"/>
                    <a:pt x="4361" y="3155"/>
                    <a:pt x="4361" y="3155"/>
                  </a:cubicBezTo>
                  <a:cubicBezTo>
                    <a:pt x="4361" y="3155"/>
                    <a:pt x="4383" y="3103"/>
                    <a:pt x="4383" y="3103"/>
                  </a:cubicBezTo>
                  <a:cubicBezTo>
                    <a:pt x="4383" y="3103"/>
                    <a:pt x="4402" y="3050"/>
                    <a:pt x="4402" y="3050"/>
                  </a:cubicBezTo>
                  <a:cubicBezTo>
                    <a:pt x="4402" y="3050"/>
                    <a:pt x="4421" y="2997"/>
                    <a:pt x="4421" y="2997"/>
                  </a:cubicBezTo>
                  <a:cubicBezTo>
                    <a:pt x="4421" y="2997"/>
                    <a:pt x="4438" y="2942"/>
                    <a:pt x="4438" y="2942"/>
                  </a:cubicBezTo>
                  <a:cubicBezTo>
                    <a:pt x="4438" y="2942"/>
                    <a:pt x="4455" y="2888"/>
                    <a:pt x="4455" y="2888"/>
                  </a:cubicBezTo>
                  <a:cubicBezTo>
                    <a:pt x="4455" y="2888"/>
                    <a:pt x="4469" y="2833"/>
                    <a:pt x="4469" y="2833"/>
                  </a:cubicBezTo>
                  <a:cubicBezTo>
                    <a:pt x="4469" y="2833"/>
                    <a:pt x="4483" y="2779"/>
                    <a:pt x="4483" y="2779"/>
                  </a:cubicBezTo>
                  <a:cubicBezTo>
                    <a:pt x="4483" y="2779"/>
                    <a:pt x="4495" y="2723"/>
                    <a:pt x="4495" y="2723"/>
                  </a:cubicBezTo>
                  <a:cubicBezTo>
                    <a:pt x="4495" y="2723"/>
                    <a:pt x="4505" y="2667"/>
                    <a:pt x="4505" y="2667"/>
                  </a:cubicBezTo>
                  <a:cubicBezTo>
                    <a:pt x="4505" y="2667"/>
                    <a:pt x="4515" y="2611"/>
                    <a:pt x="4515" y="2611"/>
                  </a:cubicBezTo>
                  <a:cubicBezTo>
                    <a:pt x="4515" y="2611"/>
                    <a:pt x="4522" y="2555"/>
                    <a:pt x="4522" y="2555"/>
                  </a:cubicBezTo>
                  <a:cubicBezTo>
                    <a:pt x="4522" y="2555"/>
                    <a:pt x="4528" y="2499"/>
                    <a:pt x="4528" y="2499"/>
                  </a:cubicBezTo>
                  <a:cubicBezTo>
                    <a:pt x="4528" y="2499"/>
                    <a:pt x="4533" y="2442"/>
                    <a:pt x="4533" y="2442"/>
                  </a:cubicBezTo>
                  <a:cubicBezTo>
                    <a:pt x="4533" y="2442"/>
                    <a:pt x="4537" y="2386"/>
                    <a:pt x="4537" y="2386"/>
                  </a:cubicBezTo>
                  <a:cubicBezTo>
                    <a:pt x="4537" y="2386"/>
                    <a:pt x="4539" y="2329"/>
                    <a:pt x="4539" y="2329"/>
                  </a:cubicBezTo>
                  <a:cubicBezTo>
                    <a:pt x="4539" y="2329"/>
                    <a:pt x="4539" y="2272"/>
                    <a:pt x="4539" y="2272"/>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93" name="Freeform 84"/>
            <p:cNvSpPr>
              <a:spLocks noChangeAspect="1"/>
            </p:cNvSpPr>
            <p:nvPr/>
          </p:nvSpPr>
          <p:spPr>
            <a:xfrm>
              <a:off x="3551" y="1094"/>
              <a:ext cx="694" cy="694"/>
            </a:xfrm>
            <a:custGeom>
              <a:avLst/>
              <a:gdLst>
                <a:gd name="txL" fmla="*/ 0 w 4162"/>
                <a:gd name="txT" fmla="*/ 0 h 4165"/>
                <a:gd name="txR" fmla="*/ 4162 w 4162"/>
                <a:gd name="txB" fmla="*/ 4165 h 4165"/>
              </a:gdLst>
              <a:ahLst/>
              <a:cxnLst>
                <a:cxn ang="0">
                  <a:pos x="116" y="53"/>
                </a:cxn>
                <a:cxn ang="0">
                  <a:pos x="115" y="47"/>
                </a:cxn>
                <a:cxn ang="0">
                  <a:pos x="113" y="41"/>
                </a:cxn>
                <a:cxn ang="0">
                  <a:pos x="111" y="36"/>
                </a:cxn>
                <a:cxn ang="0">
                  <a:pos x="109" y="30"/>
                </a:cxn>
                <a:cxn ang="0">
                  <a:pos x="106" y="25"/>
                </a:cxn>
                <a:cxn ang="0">
                  <a:pos x="102" y="20"/>
                </a:cxn>
                <a:cxn ang="0">
                  <a:pos x="98" y="16"/>
                </a:cxn>
                <a:cxn ang="0">
                  <a:pos x="93" y="12"/>
                </a:cxn>
                <a:cxn ang="0">
                  <a:pos x="88" y="8"/>
                </a:cxn>
                <a:cxn ang="0">
                  <a:pos x="83" y="6"/>
                </a:cxn>
                <a:cxn ang="0">
                  <a:pos x="77" y="3"/>
                </a:cxn>
                <a:cxn ang="0">
                  <a:pos x="71" y="1"/>
                </a:cxn>
                <a:cxn ang="0">
                  <a:pos x="65" y="0"/>
                </a:cxn>
                <a:cxn ang="0">
                  <a:pos x="59" y="0"/>
                </a:cxn>
                <a:cxn ang="0">
                  <a:pos x="53" y="0"/>
                </a:cxn>
                <a:cxn ang="0">
                  <a:pos x="47" y="1"/>
                </a:cxn>
                <a:cxn ang="0">
                  <a:pos x="41" y="2"/>
                </a:cxn>
                <a:cxn ang="0">
                  <a:pos x="36" y="4"/>
                </a:cxn>
                <a:cxn ang="0">
                  <a:pos x="30" y="7"/>
                </a:cxn>
                <a:cxn ang="0">
                  <a:pos x="25" y="10"/>
                </a:cxn>
                <a:cxn ang="0">
                  <a:pos x="20" y="14"/>
                </a:cxn>
                <a:cxn ang="0">
                  <a:pos x="16" y="18"/>
                </a:cxn>
                <a:cxn ang="0">
                  <a:pos x="12" y="23"/>
                </a:cxn>
                <a:cxn ang="0">
                  <a:pos x="9" y="28"/>
                </a:cxn>
                <a:cxn ang="0">
                  <a:pos x="6" y="33"/>
                </a:cxn>
                <a:cxn ang="0">
                  <a:pos x="3" y="38"/>
                </a:cxn>
                <a:cxn ang="0">
                  <a:pos x="2" y="44"/>
                </a:cxn>
                <a:cxn ang="0">
                  <a:pos x="1" y="50"/>
                </a:cxn>
                <a:cxn ang="0">
                  <a:pos x="0" y="56"/>
                </a:cxn>
                <a:cxn ang="0">
                  <a:pos x="0" y="62"/>
                </a:cxn>
                <a:cxn ang="0">
                  <a:pos x="1" y="68"/>
                </a:cxn>
                <a:cxn ang="0">
                  <a:pos x="2" y="74"/>
                </a:cxn>
                <a:cxn ang="0">
                  <a:pos x="4" y="80"/>
                </a:cxn>
                <a:cxn ang="0">
                  <a:pos x="7" y="85"/>
                </a:cxn>
                <a:cxn ang="0">
                  <a:pos x="10" y="91"/>
                </a:cxn>
                <a:cxn ang="0">
                  <a:pos x="14" y="95"/>
                </a:cxn>
                <a:cxn ang="0">
                  <a:pos x="18" y="100"/>
                </a:cxn>
                <a:cxn ang="0">
                  <a:pos x="23" y="104"/>
                </a:cxn>
                <a:cxn ang="0">
                  <a:pos x="28" y="107"/>
                </a:cxn>
                <a:cxn ang="0">
                  <a:pos x="33" y="110"/>
                </a:cxn>
                <a:cxn ang="0">
                  <a:pos x="39" y="112"/>
                </a:cxn>
                <a:cxn ang="0">
                  <a:pos x="44" y="114"/>
                </a:cxn>
                <a:cxn ang="0">
                  <a:pos x="50" y="115"/>
                </a:cxn>
                <a:cxn ang="0">
                  <a:pos x="56" y="116"/>
                </a:cxn>
                <a:cxn ang="0">
                  <a:pos x="62" y="115"/>
                </a:cxn>
                <a:cxn ang="0">
                  <a:pos x="68" y="115"/>
                </a:cxn>
                <a:cxn ang="0">
                  <a:pos x="74" y="113"/>
                </a:cxn>
                <a:cxn ang="0">
                  <a:pos x="80" y="111"/>
                </a:cxn>
                <a:cxn ang="0">
                  <a:pos x="86" y="109"/>
                </a:cxn>
                <a:cxn ang="0">
                  <a:pos x="91" y="105"/>
                </a:cxn>
                <a:cxn ang="0">
                  <a:pos x="95" y="102"/>
                </a:cxn>
                <a:cxn ang="0">
                  <a:pos x="100" y="98"/>
                </a:cxn>
                <a:cxn ang="0">
                  <a:pos x="104" y="93"/>
                </a:cxn>
                <a:cxn ang="0">
                  <a:pos x="107" y="88"/>
                </a:cxn>
                <a:cxn ang="0">
                  <a:pos x="110" y="83"/>
                </a:cxn>
                <a:cxn ang="0">
                  <a:pos x="112" y="77"/>
                </a:cxn>
                <a:cxn ang="0">
                  <a:pos x="114" y="71"/>
                </a:cxn>
                <a:cxn ang="0">
                  <a:pos x="115" y="65"/>
                </a:cxn>
                <a:cxn ang="0">
                  <a:pos x="116" y="59"/>
                </a:cxn>
              </a:cxnLst>
              <a:rect l="txL" t="txT" r="txR" b="txB"/>
              <a:pathLst>
                <a:path w="4162" h="4165">
                  <a:moveTo>
                    <a:pt x="4162" y="2082"/>
                  </a:moveTo>
                  <a:cubicBezTo>
                    <a:pt x="4162" y="2082"/>
                    <a:pt x="4161" y="2028"/>
                    <a:pt x="4161" y="2028"/>
                  </a:cubicBezTo>
                  <a:cubicBezTo>
                    <a:pt x="4161" y="2028"/>
                    <a:pt x="4159" y="1973"/>
                    <a:pt x="4159" y="1973"/>
                  </a:cubicBezTo>
                  <a:cubicBezTo>
                    <a:pt x="4159" y="1973"/>
                    <a:pt x="4156" y="1919"/>
                    <a:pt x="4156" y="1919"/>
                  </a:cubicBezTo>
                  <a:cubicBezTo>
                    <a:pt x="4156" y="1919"/>
                    <a:pt x="4151" y="1864"/>
                    <a:pt x="4151" y="1864"/>
                  </a:cubicBezTo>
                  <a:cubicBezTo>
                    <a:pt x="4151" y="1864"/>
                    <a:pt x="4143" y="1811"/>
                    <a:pt x="4143" y="1811"/>
                  </a:cubicBezTo>
                  <a:cubicBezTo>
                    <a:pt x="4143" y="1811"/>
                    <a:pt x="4136" y="1756"/>
                    <a:pt x="4136" y="1756"/>
                  </a:cubicBezTo>
                  <a:cubicBezTo>
                    <a:pt x="4136" y="1756"/>
                    <a:pt x="4127" y="1703"/>
                    <a:pt x="4127" y="1703"/>
                  </a:cubicBezTo>
                  <a:cubicBezTo>
                    <a:pt x="4127" y="1703"/>
                    <a:pt x="4117" y="1649"/>
                    <a:pt x="4117" y="1649"/>
                  </a:cubicBezTo>
                  <a:cubicBezTo>
                    <a:pt x="4117" y="1649"/>
                    <a:pt x="4104" y="1596"/>
                    <a:pt x="4104" y="1596"/>
                  </a:cubicBezTo>
                  <a:cubicBezTo>
                    <a:pt x="4104" y="1596"/>
                    <a:pt x="4091" y="1544"/>
                    <a:pt x="4091" y="1544"/>
                  </a:cubicBezTo>
                  <a:cubicBezTo>
                    <a:pt x="4091" y="1544"/>
                    <a:pt x="4076" y="1491"/>
                    <a:pt x="4076" y="1491"/>
                  </a:cubicBezTo>
                  <a:cubicBezTo>
                    <a:pt x="4076" y="1491"/>
                    <a:pt x="4060" y="1439"/>
                    <a:pt x="4060" y="1439"/>
                  </a:cubicBezTo>
                  <a:cubicBezTo>
                    <a:pt x="4060" y="1439"/>
                    <a:pt x="4043" y="1387"/>
                    <a:pt x="4043" y="1387"/>
                  </a:cubicBezTo>
                  <a:cubicBezTo>
                    <a:pt x="4043" y="1387"/>
                    <a:pt x="4023" y="1336"/>
                    <a:pt x="4023" y="1336"/>
                  </a:cubicBezTo>
                  <a:cubicBezTo>
                    <a:pt x="4023" y="1336"/>
                    <a:pt x="4004" y="1285"/>
                    <a:pt x="4004" y="1285"/>
                  </a:cubicBezTo>
                  <a:cubicBezTo>
                    <a:pt x="4004" y="1285"/>
                    <a:pt x="3982" y="1235"/>
                    <a:pt x="3982" y="1235"/>
                  </a:cubicBezTo>
                  <a:cubicBezTo>
                    <a:pt x="3982" y="1235"/>
                    <a:pt x="3959" y="1186"/>
                    <a:pt x="3959" y="1186"/>
                  </a:cubicBezTo>
                  <a:cubicBezTo>
                    <a:pt x="3959" y="1186"/>
                    <a:pt x="3935" y="1137"/>
                    <a:pt x="3935" y="1137"/>
                  </a:cubicBezTo>
                  <a:cubicBezTo>
                    <a:pt x="3935" y="1137"/>
                    <a:pt x="3910" y="1089"/>
                    <a:pt x="3910" y="1089"/>
                  </a:cubicBezTo>
                  <a:cubicBezTo>
                    <a:pt x="3910" y="1089"/>
                    <a:pt x="3883" y="1042"/>
                    <a:pt x="3883" y="1042"/>
                  </a:cubicBezTo>
                  <a:cubicBezTo>
                    <a:pt x="3883" y="1042"/>
                    <a:pt x="3856" y="994"/>
                    <a:pt x="3856" y="994"/>
                  </a:cubicBezTo>
                  <a:cubicBezTo>
                    <a:pt x="3856" y="994"/>
                    <a:pt x="3826" y="948"/>
                    <a:pt x="3826" y="948"/>
                  </a:cubicBezTo>
                  <a:cubicBezTo>
                    <a:pt x="3826" y="948"/>
                    <a:pt x="3796" y="903"/>
                    <a:pt x="3796" y="903"/>
                  </a:cubicBezTo>
                  <a:cubicBezTo>
                    <a:pt x="3796" y="903"/>
                    <a:pt x="3764" y="858"/>
                    <a:pt x="3764" y="858"/>
                  </a:cubicBezTo>
                  <a:cubicBezTo>
                    <a:pt x="3764" y="858"/>
                    <a:pt x="3732" y="814"/>
                    <a:pt x="3732" y="814"/>
                  </a:cubicBezTo>
                  <a:cubicBezTo>
                    <a:pt x="3732" y="814"/>
                    <a:pt x="3698" y="772"/>
                    <a:pt x="3698" y="772"/>
                  </a:cubicBezTo>
                  <a:cubicBezTo>
                    <a:pt x="3698" y="772"/>
                    <a:pt x="3663" y="730"/>
                    <a:pt x="3663" y="730"/>
                  </a:cubicBezTo>
                  <a:cubicBezTo>
                    <a:pt x="3663" y="730"/>
                    <a:pt x="3627" y="689"/>
                    <a:pt x="3627" y="689"/>
                  </a:cubicBezTo>
                  <a:cubicBezTo>
                    <a:pt x="3627" y="689"/>
                    <a:pt x="3590" y="649"/>
                    <a:pt x="3590" y="649"/>
                  </a:cubicBezTo>
                  <a:cubicBezTo>
                    <a:pt x="3590" y="649"/>
                    <a:pt x="3552" y="610"/>
                    <a:pt x="3552" y="610"/>
                  </a:cubicBezTo>
                  <a:cubicBezTo>
                    <a:pt x="3552" y="610"/>
                    <a:pt x="3513" y="572"/>
                    <a:pt x="3513" y="572"/>
                  </a:cubicBezTo>
                  <a:cubicBezTo>
                    <a:pt x="3513" y="572"/>
                    <a:pt x="3473" y="534"/>
                    <a:pt x="3473" y="534"/>
                  </a:cubicBezTo>
                  <a:cubicBezTo>
                    <a:pt x="3473" y="534"/>
                    <a:pt x="3432" y="498"/>
                    <a:pt x="3432" y="498"/>
                  </a:cubicBezTo>
                  <a:cubicBezTo>
                    <a:pt x="3432" y="498"/>
                    <a:pt x="3391" y="464"/>
                    <a:pt x="3391" y="464"/>
                  </a:cubicBezTo>
                  <a:cubicBezTo>
                    <a:pt x="3391" y="464"/>
                    <a:pt x="3347" y="431"/>
                    <a:pt x="3347" y="431"/>
                  </a:cubicBezTo>
                  <a:cubicBezTo>
                    <a:pt x="3347" y="431"/>
                    <a:pt x="3304" y="398"/>
                    <a:pt x="3304" y="398"/>
                  </a:cubicBezTo>
                  <a:cubicBezTo>
                    <a:pt x="3304" y="398"/>
                    <a:pt x="3259" y="366"/>
                    <a:pt x="3259" y="366"/>
                  </a:cubicBezTo>
                  <a:cubicBezTo>
                    <a:pt x="3259" y="366"/>
                    <a:pt x="3214" y="336"/>
                    <a:pt x="3214" y="336"/>
                  </a:cubicBezTo>
                  <a:cubicBezTo>
                    <a:pt x="3214" y="336"/>
                    <a:pt x="3169" y="307"/>
                    <a:pt x="3169" y="307"/>
                  </a:cubicBezTo>
                  <a:cubicBezTo>
                    <a:pt x="3169" y="307"/>
                    <a:pt x="3121" y="278"/>
                    <a:pt x="3121" y="278"/>
                  </a:cubicBezTo>
                  <a:cubicBezTo>
                    <a:pt x="3121" y="278"/>
                    <a:pt x="3074" y="253"/>
                    <a:pt x="3074" y="253"/>
                  </a:cubicBezTo>
                  <a:cubicBezTo>
                    <a:pt x="3074" y="253"/>
                    <a:pt x="3026" y="227"/>
                    <a:pt x="3026" y="227"/>
                  </a:cubicBezTo>
                  <a:cubicBezTo>
                    <a:pt x="3026" y="227"/>
                    <a:pt x="2976" y="202"/>
                    <a:pt x="2976" y="202"/>
                  </a:cubicBezTo>
                  <a:cubicBezTo>
                    <a:pt x="2976" y="202"/>
                    <a:pt x="2927" y="180"/>
                    <a:pt x="2927" y="180"/>
                  </a:cubicBezTo>
                  <a:cubicBezTo>
                    <a:pt x="2927" y="180"/>
                    <a:pt x="2877" y="158"/>
                    <a:pt x="2877" y="158"/>
                  </a:cubicBezTo>
                  <a:cubicBezTo>
                    <a:pt x="2877" y="158"/>
                    <a:pt x="2826" y="138"/>
                    <a:pt x="2826" y="138"/>
                  </a:cubicBezTo>
                  <a:cubicBezTo>
                    <a:pt x="2826" y="138"/>
                    <a:pt x="2776" y="119"/>
                    <a:pt x="2776" y="119"/>
                  </a:cubicBezTo>
                  <a:cubicBezTo>
                    <a:pt x="2776" y="119"/>
                    <a:pt x="2724" y="101"/>
                    <a:pt x="2724" y="101"/>
                  </a:cubicBezTo>
                  <a:cubicBezTo>
                    <a:pt x="2724" y="101"/>
                    <a:pt x="2672" y="86"/>
                    <a:pt x="2672" y="86"/>
                  </a:cubicBezTo>
                  <a:cubicBezTo>
                    <a:pt x="2672" y="86"/>
                    <a:pt x="2619" y="71"/>
                    <a:pt x="2619" y="71"/>
                  </a:cubicBezTo>
                  <a:cubicBezTo>
                    <a:pt x="2619" y="71"/>
                    <a:pt x="2567" y="57"/>
                    <a:pt x="2567" y="57"/>
                  </a:cubicBezTo>
                  <a:cubicBezTo>
                    <a:pt x="2567" y="57"/>
                    <a:pt x="2513" y="45"/>
                    <a:pt x="2513" y="45"/>
                  </a:cubicBezTo>
                  <a:cubicBezTo>
                    <a:pt x="2513" y="45"/>
                    <a:pt x="2460" y="35"/>
                    <a:pt x="2460" y="35"/>
                  </a:cubicBezTo>
                  <a:cubicBezTo>
                    <a:pt x="2460" y="35"/>
                    <a:pt x="2406" y="25"/>
                    <a:pt x="2406" y="25"/>
                  </a:cubicBezTo>
                  <a:cubicBezTo>
                    <a:pt x="2406" y="25"/>
                    <a:pt x="2352" y="17"/>
                    <a:pt x="2352" y="17"/>
                  </a:cubicBezTo>
                  <a:cubicBezTo>
                    <a:pt x="2352" y="17"/>
                    <a:pt x="2298" y="11"/>
                    <a:pt x="2298" y="11"/>
                  </a:cubicBezTo>
                  <a:cubicBezTo>
                    <a:pt x="2298" y="11"/>
                    <a:pt x="2244" y="6"/>
                    <a:pt x="2244" y="6"/>
                  </a:cubicBezTo>
                  <a:cubicBezTo>
                    <a:pt x="2244" y="6"/>
                    <a:pt x="2189" y="3"/>
                    <a:pt x="2189" y="3"/>
                  </a:cubicBezTo>
                  <a:cubicBezTo>
                    <a:pt x="2189" y="3"/>
                    <a:pt x="2135" y="1"/>
                    <a:pt x="2135" y="1"/>
                  </a:cubicBezTo>
                  <a:cubicBezTo>
                    <a:pt x="2135" y="1"/>
                    <a:pt x="2080" y="0"/>
                    <a:pt x="2080" y="0"/>
                  </a:cubicBezTo>
                  <a:cubicBezTo>
                    <a:pt x="2080" y="0"/>
                    <a:pt x="2026" y="1"/>
                    <a:pt x="2026" y="1"/>
                  </a:cubicBezTo>
                  <a:cubicBezTo>
                    <a:pt x="2026" y="1"/>
                    <a:pt x="1971" y="3"/>
                    <a:pt x="1971" y="3"/>
                  </a:cubicBezTo>
                  <a:cubicBezTo>
                    <a:pt x="1971" y="3"/>
                    <a:pt x="1918" y="6"/>
                    <a:pt x="1918" y="6"/>
                  </a:cubicBezTo>
                  <a:cubicBezTo>
                    <a:pt x="1918" y="6"/>
                    <a:pt x="1863" y="11"/>
                    <a:pt x="1863" y="11"/>
                  </a:cubicBezTo>
                  <a:cubicBezTo>
                    <a:pt x="1863" y="11"/>
                    <a:pt x="1809" y="17"/>
                    <a:pt x="1809" y="17"/>
                  </a:cubicBezTo>
                  <a:cubicBezTo>
                    <a:pt x="1809" y="17"/>
                    <a:pt x="1755" y="25"/>
                    <a:pt x="1755" y="25"/>
                  </a:cubicBezTo>
                  <a:cubicBezTo>
                    <a:pt x="1755" y="25"/>
                    <a:pt x="1702" y="35"/>
                    <a:pt x="1702" y="35"/>
                  </a:cubicBezTo>
                  <a:cubicBezTo>
                    <a:pt x="1702" y="35"/>
                    <a:pt x="1648" y="45"/>
                    <a:pt x="1648" y="45"/>
                  </a:cubicBezTo>
                  <a:cubicBezTo>
                    <a:pt x="1648" y="45"/>
                    <a:pt x="1595" y="57"/>
                    <a:pt x="1595" y="57"/>
                  </a:cubicBezTo>
                  <a:cubicBezTo>
                    <a:pt x="1595" y="57"/>
                    <a:pt x="1543" y="71"/>
                    <a:pt x="1543" y="71"/>
                  </a:cubicBezTo>
                  <a:cubicBezTo>
                    <a:pt x="1543" y="71"/>
                    <a:pt x="1490" y="86"/>
                    <a:pt x="1490" y="86"/>
                  </a:cubicBezTo>
                  <a:cubicBezTo>
                    <a:pt x="1490" y="86"/>
                    <a:pt x="1438" y="101"/>
                    <a:pt x="1438" y="101"/>
                  </a:cubicBezTo>
                  <a:cubicBezTo>
                    <a:pt x="1438" y="101"/>
                    <a:pt x="1386" y="119"/>
                    <a:pt x="1386" y="119"/>
                  </a:cubicBezTo>
                  <a:cubicBezTo>
                    <a:pt x="1386" y="119"/>
                    <a:pt x="1335" y="138"/>
                    <a:pt x="1335" y="138"/>
                  </a:cubicBezTo>
                  <a:cubicBezTo>
                    <a:pt x="1335" y="138"/>
                    <a:pt x="1284" y="158"/>
                    <a:pt x="1284" y="158"/>
                  </a:cubicBezTo>
                  <a:cubicBezTo>
                    <a:pt x="1284" y="158"/>
                    <a:pt x="1234" y="180"/>
                    <a:pt x="1234" y="180"/>
                  </a:cubicBezTo>
                  <a:cubicBezTo>
                    <a:pt x="1234" y="180"/>
                    <a:pt x="1185" y="202"/>
                    <a:pt x="1185" y="202"/>
                  </a:cubicBezTo>
                  <a:cubicBezTo>
                    <a:pt x="1185" y="202"/>
                    <a:pt x="1136" y="227"/>
                    <a:pt x="1136" y="227"/>
                  </a:cubicBezTo>
                  <a:cubicBezTo>
                    <a:pt x="1136" y="227"/>
                    <a:pt x="1088" y="253"/>
                    <a:pt x="1088" y="253"/>
                  </a:cubicBezTo>
                  <a:cubicBezTo>
                    <a:pt x="1088" y="253"/>
                    <a:pt x="1041" y="278"/>
                    <a:pt x="1041" y="278"/>
                  </a:cubicBezTo>
                  <a:cubicBezTo>
                    <a:pt x="1041" y="278"/>
                    <a:pt x="993" y="307"/>
                    <a:pt x="993" y="307"/>
                  </a:cubicBezTo>
                  <a:cubicBezTo>
                    <a:pt x="993" y="307"/>
                    <a:pt x="947" y="336"/>
                    <a:pt x="947" y="336"/>
                  </a:cubicBezTo>
                  <a:cubicBezTo>
                    <a:pt x="947" y="336"/>
                    <a:pt x="902" y="366"/>
                    <a:pt x="902" y="366"/>
                  </a:cubicBezTo>
                  <a:cubicBezTo>
                    <a:pt x="902" y="366"/>
                    <a:pt x="858" y="398"/>
                    <a:pt x="858" y="398"/>
                  </a:cubicBezTo>
                  <a:cubicBezTo>
                    <a:pt x="858" y="398"/>
                    <a:pt x="814" y="431"/>
                    <a:pt x="814" y="431"/>
                  </a:cubicBezTo>
                  <a:cubicBezTo>
                    <a:pt x="814" y="431"/>
                    <a:pt x="771" y="464"/>
                    <a:pt x="771" y="464"/>
                  </a:cubicBezTo>
                  <a:cubicBezTo>
                    <a:pt x="771" y="464"/>
                    <a:pt x="729" y="498"/>
                    <a:pt x="729" y="498"/>
                  </a:cubicBezTo>
                  <a:cubicBezTo>
                    <a:pt x="729" y="498"/>
                    <a:pt x="688" y="534"/>
                    <a:pt x="688" y="534"/>
                  </a:cubicBezTo>
                  <a:cubicBezTo>
                    <a:pt x="688" y="534"/>
                    <a:pt x="648" y="572"/>
                    <a:pt x="648" y="572"/>
                  </a:cubicBezTo>
                  <a:cubicBezTo>
                    <a:pt x="648" y="572"/>
                    <a:pt x="610" y="610"/>
                    <a:pt x="610" y="610"/>
                  </a:cubicBezTo>
                  <a:cubicBezTo>
                    <a:pt x="610" y="610"/>
                    <a:pt x="572" y="649"/>
                    <a:pt x="572" y="649"/>
                  </a:cubicBezTo>
                  <a:cubicBezTo>
                    <a:pt x="572" y="649"/>
                    <a:pt x="535" y="689"/>
                    <a:pt x="535" y="689"/>
                  </a:cubicBezTo>
                  <a:cubicBezTo>
                    <a:pt x="535" y="689"/>
                    <a:pt x="499" y="730"/>
                    <a:pt x="499" y="730"/>
                  </a:cubicBezTo>
                  <a:cubicBezTo>
                    <a:pt x="499" y="730"/>
                    <a:pt x="464" y="772"/>
                    <a:pt x="464" y="772"/>
                  </a:cubicBezTo>
                  <a:cubicBezTo>
                    <a:pt x="464" y="772"/>
                    <a:pt x="430" y="814"/>
                    <a:pt x="430" y="814"/>
                  </a:cubicBezTo>
                  <a:cubicBezTo>
                    <a:pt x="430" y="814"/>
                    <a:pt x="397" y="858"/>
                    <a:pt x="397" y="858"/>
                  </a:cubicBezTo>
                  <a:cubicBezTo>
                    <a:pt x="397" y="858"/>
                    <a:pt x="366" y="903"/>
                    <a:pt x="366" y="903"/>
                  </a:cubicBezTo>
                  <a:cubicBezTo>
                    <a:pt x="366" y="903"/>
                    <a:pt x="335" y="948"/>
                    <a:pt x="335" y="948"/>
                  </a:cubicBezTo>
                  <a:cubicBezTo>
                    <a:pt x="335" y="948"/>
                    <a:pt x="306" y="994"/>
                    <a:pt x="306" y="994"/>
                  </a:cubicBezTo>
                  <a:cubicBezTo>
                    <a:pt x="306" y="994"/>
                    <a:pt x="279" y="1042"/>
                    <a:pt x="279" y="1042"/>
                  </a:cubicBezTo>
                  <a:cubicBezTo>
                    <a:pt x="279" y="1042"/>
                    <a:pt x="252" y="1089"/>
                    <a:pt x="252" y="1089"/>
                  </a:cubicBezTo>
                  <a:cubicBezTo>
                    <a:pt x="252" y="1089"/>
                    <a:pt x="226" y="1137"/>
                    <a:pt x="226" y="1137"/>
                  </a:cubicBezTo>
                  <a:cubicBezTo>
                    <a:pt x="226" y="1137"/>
                    <a:pt x="202" y="1186"/>
                    <a:pt x="202" y="1186"/>
                  </a:cubicBezTo>
                  <a:cubicBezTo>
                    <a:pt x="202" y="1186"/>
                    <a:pt x="180" y="1235"/>
                    <a:pt x="180" y="1235"/>
                  </a:cubicBezTo>
                  <a:cubicBezTo>
                    <a:pt x="180" y="1235"/>
                    <a:pt x="158" y="1285"/>
                    <a:pt x="158" y="1285"/>
                  </a:cubicBezTo>
                  <a:cubicBezTo>
                    <a:pt x="158" y="1285"/>
                    <a:pt x="138" y="1336"/>
                    <a:pt x="138" y="1336"/>
                  </a:cubicBezTo>
                  <a:cubicBezTo>
                    <a:pt x="138" y="1336"/>
                    <a:pt x="119" y="1387"/>
                    <a:pt x="119" y="1387"/>
                  </a:cubicBezTo>
                  <a:cubicBezTo>
                    <a:pt x="119" y="1387"/>
                    <a:pt x="102" y="1439"/>
                    <a:pt x="102" y="1439"/>
                  </a:cubicBezTo>
                  <a:cubicBezTo>
                    <a:pt x="102" y="1439"/>
                    <a:pt x="85" y="1491"/>
                    <a:pt x="85" y="1491"/>
                  </a:cubicBezTo>
                  <a:cubicBezTo>
                    <a:pt x="85" y="1491"/>
                    <a:pt x="71" y="1544"/>
                    <a:pt x="71" y="1544"/>
                  </a:cubicBezTo>
                  <a:cubicBezTo>
                    <a:pt x="71" y="1544"/>
                    <a:pt x="57" y="1596"/>
                    <a:pt x="57" y="1596"/>
                  </a:cubicBezTo>
                  <a:cubicBezTo>
                    <a:pt x="57" y="1596"/>
                    <a:pt x="45" y="1649"/>
                    <a:pt x="45" y="1649"/>
                  </a:cubicBezTo>
                  <a:cubicBezTo>
                    <a:pt x="45" y="1649"/>
                    <a:pt x="35" y="1703"/>
                    <a:pt x="35" y="1703"/>
                  </a:cubicBezTo>
                  <a:cubicBezTo>
                    <a:pt x="35" y="1703"/>
                    <a:pt x="26" y="1756"/>
                    <a:pt x="26" y="1756"/>
                  </a:cubicBezTo>
                  <a:cubicBezTo>
                    <a:pt x="26" y="1756"/>
                    <a:pt x="17" y="1811"/>
                    <a:pt x="17" y="1811"/>
                  </a:cubicBezTo>
                  <a:cubicBezTo>
                    <a:pt x="17" y="1811"/>
                    <a:pt x="11" y="1864"/>
                    <a:pt x="11" y="1864"/>
                  </a:cubicBezTo>
                  <a:cubicBezTo>
                    <a:pt x="11" y="1864"/>
                    <a:pt x="6" y="1919"/>
                    <a:pt x="6" y="1919"/>
                  </a:cubicBezTo>
                  <a:cubicBezTo>
                    <a:pt x="6" y="1919"/>
                    <a:pt x="3" y="1973"/>
                    <a:pt x="3" y="1973"/>
                  </a:cubicBezTo>
                  <a:cubicBezTo>
                    <a:pt x="3" y="1973"/>
                    <a:pt x="1" y="2028"/>
                    <a:pt x="1" y="2028"/>
                  </a:cubicBezTo>
                  <a:cubicBezTo>
                    <a:pt x="1" y="2028"/>
                    <a:pt x="0" y="2082"/>
                    <a:pt x="0" y="2082"/>
                  </a:cubicBezTo>
                  <a:cubicBezTo>
                    <a:pt x="0" y="2082"/>
                    <a:pt x="1" y="2137"/>
                    <a:pt x="1" y="2137"/>
                  </a:cubicBezTo>
                  <a:cubicBezTo>
                    <a:pt x="1" y="2137"/>
                    <a:pt x="3" y="2192"/>
                    <a:pt x="3" y="2192"/>
                  </a:cubicBezTo>
                  <a:cubicBezTo>
                    <a:pt x="3" y="2192"/>
                    <a:pt x="6" y="2246"/>
                    <a:pt x="6" y="2246"/>
                  </a:cubicBezTo>
                  <a:cubicBezTo>
                    <a:pt x="6" y="2246"/>
                    <a:pt x="11" y="2301"/>
                    <a:pt x="11" y="2301"/>
                  </a:cubicBezTo>
                  <a:cubicBezTo>
                    <a:pt x="11" y="2301"/>
                    <a:pt x="17" y="2354"/>
                    <a:pt x="17" y="2354"/>
                  </a:cubicBezTo>
                  <a:cubicBezTo>
                    <a:pt x="17" y="2354"/>
                    <a:pt x="26" y="2409"/>
                    <a:pt x="26" y="2409"/>
                  </a:cubicBezTo>
                  <a:cubicBezTo>
                    <a:pt x="26" y="2409"/>
                    <a:pt x="35" y="2462"/>
                    <a:pt x="35" y="2462"/>
                  </a:cubicBezTo>
                  <a:cubicBezTo>
                    <a:pt x="35" y="2462"/>
                    <a:pt x="45" y="2516"/>
                    <a:pt x="45" y="2516"/>
                  </a:cubicBezTo>
                  <a:cubicBezTo>
                    <a:pt x="45" y="2516"/>
                    <a:pt x="57" y="2569"/>
                    <a:pt x="57" y="2569"/>
                  </a:cubicBezTo>
                  <a:cubicBezTo>
                    <a:pt x="57" y="2569"/>
                    <a:pt x="71" y="2621"/>
                    <a:pt x="71" y="2621"/>
                  </a:cubicBezTo>
                  <a:cubicBezTo>
                    <a:pt x="71" y="2621"/>
                    <a:pt x="85" y="2674"/>
                    <a:pt x="85" y="2674"/>
                  </a:cubicBezTo>
                  <a:cubicBezTo>
                    <a:pt x="85" y="2674"/>
                    <a:pt x="102" y="2726"/>
                    <a:pt x="102" y="2726"/>
                  </a:cubicBezTo>
                  <a:cubicBezTo>
                    <a:pt x="102" y="2726"/>
                    <a:pt x="119" y="2778"/>
                    <a:pt x="119" y="2778"/>
                  </a:cubicBezTo>
                  <a:cubicBezTo>
                    <a:pt x="119" y="2778"/>
                    <a:pt x="138" y="2829"/>
                    <a:pt x="138" y="2829"/>
                  </a:cubicBezTo>
                  <a:cubicBezTo>
                    <a:pt x="138" y="2829"/>
                    <a:pt x="158" y="2880"/>
                    <a:pt x="158" y="2880"/>
                  </a:cubicBezTo>
                  <a:cubicBezTo>
                    <a:pt x="158" y="2880"/>
                    <a:pt x="180" y="2930"/>
                    <a:pt x="180" y="2930"/>
                  </a:cubicBezTo>
                  <a:cubicBezTo>
                    <a:pt x="180" y="2930"/>
                    <a:pt x="202" y="2979"/>
                    <a:pt x="202" y="2979"/>
                  </a:cubicBezTo>
                  <a:cubicBezTo>
                    <a:pt x="202" y="2979"/>
                    <a:pt x="226" y="3028"/>
                    <a:pt x="226" y="3028"/>
                  </a:cubicBezTo>
                  <a:cubicBezTo>
                    <a:pt x="226" y="3028"/>
                    <a:pt x="252" y="3076"/>
                    <a:pt x="252" y="3076"/>
                  </a:cubicBezTo>
                  <a:cubicBezTo>
                    <a:pt x="252" y="3076"/>
                    <a:pt x="279" y="3124"/>
                    <a:pt x="279" y="3124"/>
                  </a:cubicBezTo>
                  <a:cubicBezTo>
                    <a:pt x="279" y="3124"/>
                    <a:pt x="306" y="3171"/>
                    <a:pt x="306" y="3171"/>
                  </a:cubicBezTo>
                  <a:cubicBezTo>
                    <a:pt x="306" y="3171"/>
                    <a:pt x="335" y="3217"/>
                    <a:pt x="335" y="3217"/>
                  </a:cubicBezTo>
                  <a:cubicBezTo>
                    <a:pt x="335" y="3217"/>
                    <a:pt x="366" y="3262"/>
                    <a:pt x="366" y="3262"/>
                  </a:cubicBezTo>
                  <a:cubicBezTo>
                    <a:pt x="366" y="3262"/>
                    <a:pt x="397" y="3306"/>
                    <a:pt x="397" y="3306"/>
                  </a:cubicBezTo>
                  <a:cubicBezTo>
                    <a:pt x="397" y="3306"/>
                    <a:pt x="430" y="3351"/>
                    <a:pt x="430" y="3351"/>
                  </a:cubicBezTo>
                  <a:cubicBezTo>
                    <a:pt x="430" y="3351"/>
                    <a:pt x="464" y="3393"/>
                    <a:pt x="464" y="3393"/>
                  </a:cubicBezTo>
                  <a:cubicBezTo>
                    <a:pt x="464" y="3393"/>
                    <a:pt x="499" y="3435"/>
                    <a:pt x="499" y="3435"/>
                  </a:cubicBezTo>
                  <a:cubicBezTo>
                    <a:pt x="499" y="3435"/>
                    <a:pt x="535" y="3476"/>
                    <a:pt x="535" y="3476"/>
                  </a:cubicBezTo>
                  <a:cubicBezTo>
                    <a:pt x="535" y="3476"/>
                    <a:pt x="572" y="3516"/>
                    <a:pt x="572" y="3516"/>
                  </a:cubicBezTo>
                  <a:cubicBezTo>
                    <a:pt x="572" y="3516"/>
                    <a:pt x="610" y="3555"/>
                    <a:pt x="610" y="3555"/>
                  </a:cubicBezTo>
                  <a:cubicBezTo>
                    <a:pt x="610" y="3555"/>
                    <a:pt x="648" y="3593"/>
                    <a:pt x="648" y="3593"/>
                  </a:cubicBezTo>
                  <a:cubicBezTo>
                    <a:pt x="648" y="3593"/>
                    <a:pt x="688" y="3630"/>
                    <a:pt x="688" y="3630"/>
                  </a:cubicBezTo>
                  <a:cubicBezTo>
                    <a:pt x="688" y="3630"/>
                    <a:pt x="729" y="3666"/>
                    <a:pt x="729" y="3666"/>
                  </a:cubicBezTo>
                  <a:cubicBezTo>
                    <a:pt x="729" y="3666"/>
                    <a:pt x="771" y="3701"/>
                    <a:pt x="771" y="3701"/>
                  </a:cubicBezTo>
                  <a:cubicBezTo>
                    <a:pt x="771" y="3701"/>
                    <a:pt x="814" y="3735"/>
                    <a:pt x="814" y="3735"/>
                  </a:cubicBezTo>
                  <a:cubicBezTo>
                    <a:pt x="814" y="3735"/>
                    <a:pt x="858" y="3767"/>
                    <a:pt x="858" y="3767"/>
                  </a:cubicBezTo>
                  <a:cubicBezTo>
                    <a:pt x="858" y="3767"/>
                    <a:pt x="902" y="3799"/>
                    <a:pt x="902" y="3799"/>
                  </a:cubicBezTo>
                  <a:cubicBezTo>
                    <a:pt x="902" y="3799"/>
                    <a:pt x="947" y="3829"/>
                    <a:pt x="947" y="3829"/>
                  </a:cubicBezTo>
                  <a:cubicBezTo>
                    <a:pt x="947" y="3829"/>
                    <a:pt x="993" y="3859"/>
                    <a:pt x="993" y="3859"/>
                  </a:cubicBezTo>
                  <a:cubicBezTo>
                    <a:pt x="993" y="3859"/>
                    <a:pt x="1041" y="3887"/>
                    <a:pt x="1041" y="3887"/>
                  </a:cubicBezTo>
                  <a:cubicBezTo>
                    <a:pt x="1041" y="3887"/>
                    <a:pt x="1088" y="3913"/>
                    <a:pt x="1088" y="3913"/>
                  </a:cubicBezTo>
                  <a:cubicBezTo>
                    <a:pt x="1088" y="3913"/>
                    <a:pt x="1136" y="3938"/>
                    <a:pt x="1136" y="3938"/>
                  </a:cubicBezTo>
                  <a:cubicBezTo>
                    <a:pt x="1136" y="3938"/>
                    <a:pt x="1185" y="3963"/>
                    <a:pt x="1185" y="3963"/>
                  </a:cubicBezTo>
                  <a:cubicBezTo>
                    <a:pt x="1185" y="3963"/>
                    <a:pt x="1234" y="3985"/>
                    <a:pt x="1234" y="3985"/>
                  </a:cubicBezTo>
                  <a:cubicBezTo>
                    <a:pt x="1234" y="3985"/>
                    <a:pt x="1284" y="4007"/>
                    <a:pt x="1284" y="4007"/>
                  </a:cubicBezTo>
                  <a:cubicBezTo>
                    <a:pt x="1284" y="4007"/>
                    <a:pt x="1335" y="4028"/>
                    <a:pt x="1335" y="4028"/>
                  </a:cubicBezTo>
                  <a:cubicBezTo>
                    <a:pt x="1335" y="4028"/>
                    <a:pt x="1386" y="4046"/>
                    <a:pt x="1386" y="4046"/>
                  </a:cubicBezTo>
                  <a:cubicBezTo>
                    <a:pt x="1386" y="4046"/>
                    <a:pt x="1438" y="4064"/>
                    <a:pt x="1438" y="4064"/>
                  </a:cubicBezTo>
                  <a:cubicBezTo>
                    <a:pt x="1438" y="4064"/>
                    <a:pt x="1490" y="4080"/>
                    <a:pt x="1490" y="4080"/>
                  </a:cubicBezTo>
                  <a:cubicBezTo>
                    <a:pt x="1490" y="4080"/>
                    <a:pt x="1543" y="4094"/>
                    <a:pt x="1543" y="4094"/>
                  </a:cubicBezTo>
                  <a:cubicBezTo>
                    <a:pt x="1543" y="4094"/>
                    <a:pt x="1595" y="4108"/>
                    <a:pt x="1595" y="4108"/>
                  </a:cubicBezTo>
                  <a:cubicBezTo>
                    <a:pt x="1595" y="4108"/>
                    <a:pt x="1648" y="4120"/>
                    <a:pt x="1648" y="4120"/>
                  </a:cubicBezTo>
                  <a:cubicBezTo>
                    <a:pt x="1648" y="4120"/>
                    <a:pt x="1702" y="4130"/>
                    <a:pt x="1702" y="4130"/>
                  </a:cubicBezTo>
                  <a:cubicBezTo>
                    <a:pt x="1702" y="4130"/>
                    <a:pt x="1755" y="4140"/>
                    <a:pt x="1755" y="4140"/>
                  </a:cubicBezTo>
                  <a:cubicBezTo>
                    <a:pt x="1755" y="4140"/>
                    <a:pt x="1809" y="4148"/>
                    <a:pt x="1809" y="4148"/>
                  </a:cubicBezTo>
                  <a:cubicBezTo>
                    <a:pt x="1809" y="4148"/>
                    <a:pt x="1863" y="4154"/>
                    <a:pt x="1863" y="4154"/>
                  </a:cubicBezTo>
                  <a:cubicBezTo>
                    <a:pt x="1863" y="4154"/>
                    <a:pt x="1918" y="4159"/>
                    <a:pt x="1918" y="4159"/>
                  </a:cubicBezTo>
                  <a:cubicBezTo>
                    <a:pt x="1918" y="4159"/>
                    <a:pt x="1971" y="4162"/>
                    <a:pt x="1971" y="4162"/>
                  </a:cubicBezTo>
                  <a:cubicBezTo>
                    <a:pt x="1971" y="4162"/>
                    <a:pt x="2026" y="4164"/>
                    <a:pt x="2026" y="4164"/>
                  </a:cubicBezTo>
                  <a:cubicBezTo>
                    <a:pt x="2026" y="4164"/>
                    <a:pt x="2080" y="4165"/>
                    <a:pt x="2080" y="4165"/>
                  </a:cubicBezTo>
                  <a:cubicBezTo>
                    <a:pt x="2080" y="4165"/>
                    <a:pt x="2135" y="4164"/>
                    <a:pt x="2135" y="4164"/>
                  </a:cubicBezTo>
                  <a:cubicBezTo>
                    <a:pt x="2135" y="4164"/>
                    <a:pt x="2189" y="4162"/>
                    <a:pt x="2189" y="4162"/>
                  </a:cubicBezTo>
                  <a:cubicBezTo>
                    <a:pt x="2189" y="4162"/>
                    <a:pt x="2244" y="4159"/>
                    <a:pt x="2244" y="4159"/>
                  </a:cubicBezTo>
                  <a:cubicBezTo>
                    <a:pt x="2244" y="4159"/>
                    <a:pt x="2298" y="4154"/>
                    <a:pt x="2298" y="4154"/>
                  </a:cubicBezTo>
                  <a:cubicBezTo>
                    <a:pt x="2298" y="4154"/>
                    <a:pt x="2352" y="4148"/>
                    <a:pt x="2352" y="4148"/>
                  </a:cubicBezTo>
                  <a:cubicBezTo>
                    <a:pt x="2352" y="4148"/>
                    <a:pt x="2406" y="4140"/>
                    <a:pt x="2406" y="4140"/>
                  </a:cubicBezTo>
                  <a:cubicBezTo>
                    <a:pt x="2406" y="4140"/>
                    <a:pt x="2460" y="4130"/>
                    <a:pt x="2460" y="4130"/>
                  </a:cubicBezTo>
                  <a:cubicBezTo>
                    <a:pt x="2460" y="4130"/>
                    <a:pt x="2513" y="4120"/>
                    <a:pt x="2513" y="4120"/>
                  </a:cubicBezTo>
                  <a:cubicBezTo>
                    <a:pt x="2513" y="4120"/>
                    <a:pt x="2567" y="4108"/>
                    <a:pt x="2567" y="4108"/>
                  </a:cubicBezTo>
                  <a:cubicBezTo>
                    <a:pt x="2567" y="4108"/>
                    <a:pt x="2619" y="4094"/>
                    <a:pt x="2619" y="4094"/>
                  </a:cubicBezTo>
                  <a:cubicBezTo>
                    <a:pt x="2619" y="4094"/>
                    <a:pt x="2672" y="4080"/>
                    <a:pt x="2672" y="4080"/>
                  </a:cubicBezTo>
                  <a:cubicBezTo>
                    <a:pt x="2672" y="4080"/>
                    <a:pt x="2724" y="4064"/>
                    <a:pt x="2724" y="4064"/>
                  </a:cubicBezTo>
                  <a:cubicBezTo>
                    <a:pt x="2724" y="4064"/>
                    <a:pt x="2776" y="4046"/>
                    <a:pt x="2776" y="4046"/>
                  </a:cubicBezTo>
                  <a:cubicBezTo>
                    <a:pt x="2776" y="4046"/>
                    <a:pt x="2826" y="4028"/>
                    <a:pt x="2826" y="4028"/>
                  </a:cubicBezTo>
                  <a:cubicBezTo>
                    <a:pt x="2826" y="4028"/>
                    <a:pt x="2877" y="4007"/>
                    <a:pt x="2877" y="4007"/>
                  </a:cubicBezTo>
                  <a:cubicBezTo>
                    <a:pt x="2877" y="4007"/>
                    <a:pt x="2927" y="3985"/>
                    <a:pt x="2927" y="3985"/>
                  </a:cubicBezTo>
                  <a:cubicBezTo>
                    <a:pt x="2927" y="3985"/>
                    <a:pt x="2976" y="3963"/>
                    <a:pt x="2976" y="3963"/>
                  </a:cubicBezTo>
                  <a:cubicBezTo>
                    <a:pt x="2976" y="3963"/>
                    <a:pt x="3026" y="3938"/>
                    <a:pt x="3026" y="3938"/>
                  </a:cubicBezTo>
                  <a:cubicBezTo>
                    <a:pt x="3026" y="3938"/>
                    <a:pt x="3074" y="3913"/>
                    <a:pt x="3074" y="3913"/>
                  </a:cubicBezTo>
                  <a:cubicBezTo>
                    <a:pt x="3074" y="3913"/>
                    <a:pt x="3121" y="3887"/>
                    <a:pt x="3121" y="3887"/>
                  </a:cubicBezTo>
                  <a:cubicBezTo>
                    <a:pt x="3121" y="3887"/>
                    <a:pt x="3169" y="3859"/>
                    <a:pt x="3169" y="3859"/>
                  </a:cubicBezTo>
                  <a:cubicBezTo>
                    <a:pt x="3169" y="3859"/>
                    <a:pt x="3214" y="3829"/>
                    <a:pt x="3214" y="3829"/>
                  </a:cubicBezTo>
                  <a:cubicBezTo>
                    <a:pt x="3214" y="3829"/>
                    <a:pt x="3259" y="3799"/>
                    <a:pt x="3259" y="3799"/>
                  </a:cubicBezTo>
                  <a:cubicBezTo>
                    <a:pt x="3259" y="3799"/>
                    <a:pt x="3304" y="3767"/>
                    <a:pt x="3304" y="3767"/>
                  </a:cubicBezTo>
                  <a:cubicBezTo>
                    <a:pt x="3304" y="3767"/>
                    <a:pt x="3347" y="3735"/>
                    <a:pt x="3347" y="3735"/>
                  </a:cubicBezTo>
                  <a:cubicBezTo>
                    <a:pt x="3347" y="3735"/>
                    <a:pt x="3391" y="3701"/>
                    <a:pt x="3391" y="3701"/>
                  </a:cubicBezTo>
                  <a:cubicBezTo>
                    <a:pt x="3391" y="3701"/>
                    <a:pt x="3432" y="3666"/>
                    <a:pt x="3432" y="3666"/>
                  </a:cubicBezTo>
                  <a:cubicBezTo>
                    <a:pt x="3432" y="3666"/>
                    <a:pt x="3473" y="3630"/>
                    <a:pt x="3473" y="3630"/>
                  </a:cubicBezTo>
                  <a:cubicBezTo>
                    <a:pt x="3473" y="3630"/>
                    <a:pt x="3513" y="3593"/>
                    <a:pt x="3513" y="3593"/>
                  </a:cubicBezTo>
                  <a:cubicBezTo>
                    <a:pt x="3513" y="3593"/>
                    <a:pt x="3552" y="3555"/>
                    <a:pt x="3552" y="3555"/>
                  </a:cubicBezTo>
                  <a:cubicBezTo>
                    <a:pt x="3552" y="3555"/>
                    <a:pt x="3590" y="3516"/>
                    <a:pt x="3590" y="3516"/>
                  </a:cubicBezTo>
                  <a:cubicBezTo>
                    <a:pt x="3590" y="3516"/>
                    <a:pt x="3627" y="3476"/>
                    <a:pt x="3627" y="3476"/>
                  </a:cubicBezTo>
                  <a:cubicBezTo>
                    <a:pt x="3627" y="3476"/>
                    <a:pt x="3663" y="3435"/>
                    <a:pt x="3663" y="3435"/>
                  </a:cubicBezTo>
                  <a:cubicBezTo>
                    <a:pt x="3663" y="3435"/>
                    <a:pt x="3698" y="3393"/>
                    <a:pt x="3698" y="3393"/>
                  </a:cubicBezTo>
                  <a:cubicBezTo>
                    <a:pt x="3698" y="3393"/>
                    <a:pt x="3732" y="3351"/>
                    <a:pt x="3732" y="3351"/>
                  </a:cubicBezTo>
                  <a:cubicBezTo>
                    <a:pt x="3732" y="3351"/>
                    <a:pt x="3764" y="3306"/>
                    <a:pt x="3764" y="3306"/>
                  </a:cubicBezTo>
                  <a:cubicBezTo>
                    <a:pt x="3764" y="3306"/>
                    <a:pt x="3796" y="3262"/>
                    <a:pt x="3796" y="3262"/>
                  </a:cubicBezTo>
                  <a:cubicBezTo>
                    <a:pt x="3796" y="3262"/>
                    <a:pt x="3826" y="3217"/>
                    <a:pt x="3826" y="3217"/>
                  </a:cubicBezTo>
                  <a:cubicBezTo>
                    <a:pt x="3826" y="3217"/>
                    <a:pt x="3856" y="3171"/>
                    <a:pt x="3856" y="3171"/>
                  </a:cubicBezTo>
                  <a:cubicBezTo>
                    <a:pt x="3856" y="3171"/>
                    <a:pt x="3883" y="3124"/>
                    <a:pt x="3883" y="3124"/>
                  </a:cubicBezTo>
                  <a:cubicBezTo>
                    <a:pt x="3883" y="3124"/>
                    <a:pt x="3910" y="3076"/>
                    <a:pt x="3910" y="3076"/>
                  </a:cubicBezTo>
                  <a:cubicBezTo>
                    <a:pt x="3910" y="3076"/>
                    <a:pt x="3935" y="3028"/>
                    <a:pt x="3935" y="3028"/>
                  </a:cubicBezTo>
                  <a:cubicBezTo>
                    <a:pt x="3935" y="3028"/>
                    <a:pt x="3959" y="2979"/>
                    <a:pt x="3959" y="2979"/>
                  </a:cubicBezTo>
                  <a:cubicBezTo>
                    <a:pt x="3959" y="2979"/>
                    <a:pt x="3982" y="2930"/>
                    <a:pt x="3982" y="2930"/>
                  </a:cubicBezTo>
                  <a:cubicBezTo>
                    <a:pt x="3982" y="2930"/>
                    <a:pt x="4004" y="2880"/>
                    <a:pt x="4004" y="2880"/>
                  </a:cubicBezTo>
                  <a:cubicBezTo>
                    <a:pt x="4004" y="2880"/>
                    <a:pt x="4023" y="2829"/>
                    <a:pt x="4023" y="2829"/>
                  </a:cubicBezTo>
                  <a:cubicBezTo>
                    <a:pt x="4023" y="2829"/>
                    <a:pt x="4043" y="2778"/>
                    <a:pt x="4043" y="2778"/>
                  </a:cubicBezTo>
                  <a:cubicBezTo>
                    <a:pt x="4043" y="2778"/>
                    <a:pt x="4060" y="2726"/>
                    <a:pt x="4060" y="2726"/>
                  </a:cubicBezTo>
                  <a:cubicBezTo>
                    <a:pt x="4060" y="2726"/>
                    <a:pt x="4076" y="2674"/>
                    <a:pt x="4076" y="2674"/>
                  </a:cubicBezTo>
                  <a:cubicBezTo>
                    <a:pt x="4076" y="2674"/>
                    <a:pt x="4091" y="2621"/>
                    <a:pt x="4091" y="2621"/>
                  </a:cubicBezTo>
                  <a:cubicBezTo>
                    <a:pt x="4091" y="2621"/>
                    <a:pt x="4104" y="2569"/>
                    <a:pt x="4104" y="2569"/>
                  </a:cubicBezTo>
                  <a:cubicBezTo>
                    <a:pt x="4104" y="2569"/>
                    <a:pt x="4117" y="2516"/>
                    <a:pt x="4117" y="2516"/>
                  </a:cubicBezTo>
                  <a:cubicBezTo>
                    <a:pt x="4117" y="2516"/>
                    <a:pt x="4127" y="2462"/>
                    <a:pt x="4127" y="2462"/>
                  </a:cubicBezTo>
                  <a:cubicBezTo>
                    <a:pt x="4127" y="2462"/>
                    <a:pt x="4136" y="2409"/>
                    <a:pt x="4136" y="2409"/>
                  </a:cubicBezTo>
                  <a:cubicBezTo>
                    <a:pt x="4136" y="2409"/>
                    <a:pt x="4143" y="2354"/>
                    <a:pt x="4143" y="2354"/>
                  </a:cubicBezTo>
                  <a:cubicBezTo>
                    <a:pt x="4143" y="2354"/>
                    <a:pt x="4151" y="2301"/>
                    <a:pt x="4151" y="2301"/>
                  </a:cubicBezTo>
                  <a:cubicBezTo>
                    <a:pt x="4151" y="2301"/>
                    <a:pt x="4156" y="2246"/>
                    <a:pt x="4156" y="2246"/>
                  </a:cubicBezTo>
                  <a:cubicBezTo>
                    <a:pt x="4156" y="2246"/>
                    <a:pt x="4159" y="2192"/>
                    <a:pt x="4159" y="2192"/>
                  </a:cubicBezTo>
                  <a:cubicBezTo>
                    <a:pt x="4159" y="2192"/>
                    <a:pt x="4161" y="2137"/>
                    <a:pt x="4161" y="2137"/>
                  </a:cubicBezTo>
                  <a:cubicBezTo>
                    <a:pt x="4161" y="2137"/>
                    <a:pt x="4162" y="2082"/>
                    <a:pt x="4162" y="2082"/>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94" name="Line 85"/>
            <p:cNvSpPr>
              <a:spLocks noChangeAspect="1"/>
            </p:cNvSpPr>
            <p:nvPr/>
          </p:nvSpPr>
          <p:spPr>
            <a:xfrm>
              <a:off x="3869" y="1289"/>
              <a:ext cx="58" cy="1"/>
            </a:xfrm>
            <a:prstGeom prst="line">
              <a:avLst/>
            </a:prstGeom>
            <a:ln w="9525" cap="flat" cmpd="sng">
              <a:solidFill>
                <a:schemeClr val="tx2"/>
              </a:solidFill>
              <a:prstDash val="solid"/>
              <a:headEnd type="none" w="med" len="med"/>
              <a:tailEnd type="none" w="med" len="med"/>
            </a:ln>
          </p:spPr>
        </p:sp>
        <p:sp>
          <p:nvSpPr>
            <p:cNvPr id="23995" name="Freeform 86"/>
            <p:cNvSpPr>
              <a:spLocks noChangeAspect="1"/>
            </p:cNvSpPr>
            <p:nvPr/>
          </p:nvSpPr>
          <p:spPr>
            <a:xfrm>
              <a:off x="3700" y="1243"/>
              <a:ext cx="396" cy="396"/>
            </a:xfrm>
            <a:custGeom>
              <a:avLst/>
              <a:gdLst>
                <a:gd name="txL" fmla="*/ 0 w 2375"/>
                <a:gd name="txT" fmla="*/ 0 h 2379"/>
                <a:gd name="txR" fmla="*/ 2375 w 2375"/>
                <a:gd name="txB" fmla="*/ 2379 h 2379"/>
              </a:gdLst>
              <a:ahLst/>
              <a:cxnLst>
                <a:cxn ang="0">
                  <a:pos x="66" y="31"/>
                </a:cxn>
                <a:cxn ang="0">
                  <a:pos x="66" y="27"/>
                </a:cxn>
                <a:cxn ang="0">
                  <a:pos x="65" y="24"/>
                </a:cxn>
                <a:cxn ang="0">
                  <a:pos x="64" y="21"/>
                </a:cxn>
                <a:cxn ang="0">
                  <a:pos x="62" y="17"/>
                </a:cxn>
                <a:cxn ang="0">
                  <a:pos x="60" y="14"/>
                </a:cxn>
                <a:cxn ang="0">
                  <a:pos x="58" y="12"/>
                </a:cxn>
                <a:cxn ang="0">
                  <a:pos x="56" y="9"/>
                </a:cxn>
                <a:cxn ang="0">
                  <a:pos x="53" y="7"/>
                </a:cxn>
                <a:cxn ang="0">
                  <a:pos x="51" y="5"/>
                </a:cxn>
                <a:cxn ang="0">
                  <a:pos x="48" y="3"/>
                </a:cxn>
                <a:cxn ang="0">
                  <a:pos x="44" y="2"/>
                </a:cxn>
                <a:cxn ang="0">
                  <a:pos x="41" y="1"/>
                </a:cxn>
                <a:cxn ang="0">
                  <a:pos x="38" y="0"/>
                </a:cxn>
                <a:cxn ang="0">
                  <a:pos x="34" y="0"/>
                </a:cxn>
                <a:cxn ang="0">
                  <a:pos x="31" y="0"/>
                </a:cxn>
                <a:cxn ang="0">
                  <a:pos x="27" y="0"/>
                </a:cxn>
                <a:cxn ang="0">
                  <a:pos x="24" y="1"/>
                </a:cxn>
                <a:cxn ang="0">
                  <a:pos x="21" y="2"/>
                </a:cxn>
                <a:cxn ang="0">
                  <a:pos x="18" y="4"/>
                </a:cxn>
                <a:cxn ang="0">
                  <a:pos x="15" y="6"/>
                </a:cxn>
                <a:cxn ang="0">
                  <a:pos x="12" y="8"/>
                </a:cxn>
                <a:cxn ang="0">
                  <a:pos x="9" y="10"/>
                </a:cxn>
                <a:cxn ang="0">
                  <a:pos x="7" y="13"/>
                </a:cxn>
                <a:cxn ang="0">
                  <a:pos x="5" y="15"/>
                </a:cxn>
                <a:cxn ang="0">
                  <a:pos x="3" y="18"/>
                </a:cxn>
                <a:cxn ang="0">
                  <a:pos x="2" y="22"/>
                </a:cxn>
                <a:cxn ang="0">
                  <a:pos x="1" y="25"/>
                </a:cxn>
                <a:cxn ang="0">
                  <a:pos x="0" y="28"/>
                </a:cxn>
                <a:cxn ang="0">
                  <a:pos x="0" y="32"/>
                </a:cxn>
                <a:cxn ang="0">
                  <a:pos x="0" y="35"/>
                </a:cxn>
                <a:cxn ang="0">
                  <a:pos x="1" y="39"/>
                </a:cxn>
                <a:cxn ang="0">
                  <a:pos x="1" y="42"/>
                </a:cxn>
                <a:cxn ang="0">
                  <a:pos x="2" y="45"/>
                </a:cxn>
                <a:cxn ang="0">
                  <a:pos x="4" y="48"/>
                </a:cxn>
                <a:cxn ang="0">
                  <a:pos x="6" y="51"/>
                </a:cxn>
                <a:cxn ang="0">
                  <a:pos x="8" y="54"/>
                </a:cxn>
                <a:cxn ang="0">
                  <a:pos x="10" y="57"/>
                </a:cxn>
                <a:cxn ang="0">
                  <a:pos x="13" y="59"/>
                </a:cxn>
                <a:cxn ang="0">
                  <a:pos x="16" y="61"/>
                </a:cxn>
                <a:cxn ang="0">
                  <a:pos x="19" y="63"/>
                </a:cxn>
                <a:cxn ang="0">
                  <a:pos x="22" y="64"/>
                </a:cxn>
                <a:cxn ang="0">
                  <a:pos x="25" y="65"/>
                </a:cxn>
                <a:cxn ang="0">
                  <a:pos x="29" y="66"/>
                </a:cxn>
                <a:cxn ang="0">
                  <a:pos x="32" y="66"/>
                </a:cxn>
                <a:cxn ang="0">
                  <a:pos x="35" y="66"/>
                </a:cxn>
                <a:cxn ang="0">
                  <a:pos x="39" y="65"/>
                </a:cxn>
                <a:cxn ang="0">
                  <a:pos x="42" y="65"/>
                </a:cxn>
                <a:cxn ang="0">
                  <a:pos x="45" y="64"/>
                </a:cxn>
                <a:cxn ang="0">
                  <a:pos x="49" y="62"/>
                </a:cxn>
                <a:cxn ang="0">
                  <a:pos x="52" y="60"/>
                </a:cxn>
                <a:cxn ang="0">
                  <a:pos x="54" y="58"/>
                </a:cxn>
                <a:cxn ang="0">
                  <a:pos x="57" y="56"/>
                </a:cxn>
                <a:cxn ang="0">
                  <a:pos x="59" y="53"/>
                </a:cxn>
                <a:cxn ang="0">
                  <a:pos x="61" y="50"/>
                </a:cxn>
                <a:cxn ang="0">
                  <a:pos x="63" y="47"/>
                </a:cxn>
                <a:cxn ang="0">
                  <a:pos x="64" y="44"/>
                </a:cxn>
                <a:cxn ang="0">
                  <a:pos x="65" y="41"/>
                </a:cxn>
                <a:cxn ang="0">
                  <a:pos x="66" y="38"/>
                </a:cxn>
                <a:cxn ang="0">
                  <a:pos x="66" y="34"/>
                </a:cxn>
              </a:cxnLst>
              <a:rect l="txL" t="txT" r="txR" b="txB"/>
              <a:pathLst>
                <a:path w="2375" h="2379">
                  <a:moveTo>
                    <a:pt x="2375" y="1189"/>
                  </a:moveTo>
                  <a:cubicBezTo>
                    <a:pt x="2375" y="1189"/>
                    <a:pt x="2375" y="1148"/>
                    <a:pt x="2375" y="1148"/>
                  </a:cubicBezTo>
                  <a:cubicBezTo>
                    <a:pt x="2375" y="1148"/>
                    <a:pt x="2372" y="1106"/>
                    <a:pt x="2372" y="1106"/>
                  </a:cubicBezTo>
                  <a:cubicBezTo>
                    <a:pt x="2372" y="1106"/>
                    <a:pt x="2369" y="1065"/>
                    <a:pt x="2369" y="1065"/>
                  </a:cubicBezTo>
                  <a:cubicBezTo>
                    <a:pt x="2369" y="1065"/>
                    <a:pt x="2364" y="1024"/>
                    <a:pt x="2364" y="1024"/>
                  </a:cubicBezTo>
                  <a:cubicBezTo>
                    <a:pt x="2364" y="1024"/>
                    <a:pt x="2358" y="983"/>
                    <a:pt x="2358" y="983"/>
                  </a:cubicBezTo>
                  <a:cubicBezTo>
                    <a:pt x="2358" y="983"/>
                    <a:pt x="2350" y="943"/>
                    <a:pt x="2350" y="943"/>
                  </a:cubicBezTo>
                  <a:cubicBezTo>
                    <a:pt x="2350" y="943"/>
                    <a:pt x="2340" y="901"/>
                    <a:pt x="2340" y="901"/>
                  </a:cubicBezTo>
                  <a:cubicBezTo>
                    <a:pt x="2340" y="901"/>
                    <a:pt x="2330" y="861"/>
                    <a:pt x="2330" y="861"/>
                  </a:cubicBezTo>
                  <a:cubicBezTo>
                    <a:pt x="2330" y="861"/>
                    <a:pt x="2318" y="822"/>
                    <a:pt x="2318" y="822"/>
                  </a:cubicBezTo>
                  <a:cubicBezTo>
                    <a:pt x="2318" y="822"/>
                    <a:pt x="2304" y="783"/>
                    <a:pt x="2304" y="783"/>
                  </a:cubicBezTo>
                  <a:cubicBezTo>
                    <a:pt x="2304" y="783"/>
                    <a:pt x="2289" y="744"/>
                    <a:pt x="2289" y="744"/>
                  </a:cubicBezTo>
                  <a:cubicBezTo>
                    <a:pt x="2289" y="744"/>
                    <a:pt x="2272" y="706"/>
                    <a:pt x="2272" y="706"/>
                  </a:cubicBezTo>
                  <a:cubicBezTo>
                    <a:pt x="2272" y="706"/>
                    <a:pt x="2255" y="668"/>
                    <a:pt x="2255" y="668"/>
                  </a:cubicBezTo>
                  <a:cubicBezTo>
                    <a:pt x="2255" y="668"/>
                    <a:pt x="2236" y="631"/>
                    <a:pt x="2236" y="631"/>
                  </a:cubicBezTo>
                  <a:cubicBezTo>
                    <a:pt x="2236" y="631"/>
                    <a:pt x="2217" y="595"/>
                    <a:pt x="2217" y="595"/>
                  </a:cubicBezTo>
                  <a:cubicBezTo>
                    <a:pt x="2217" y="595"/>
                    <a:pt x="2195" y="560"/>
                    <a:pt x="2195" y="560"/>
                  </a:cubicBezTo>
                  <a:cubicBezTo>
                    <a:pt x="2195" y="560"/>
                    <a:pt x="2173" y="525"/>
                    <a:pt x="2173" y="525"/>
                  </a:cubicBezTo>
                  <a:cubicBezTo>
                    <a:pt x="2173" y="525"/>
                    <a:pt x="2149" y="491"/>
                    <a:pt x="2149" y="491"/>
                  </a:cubicBezTo>
                  <a:cubicBezTo>
                    <a:pt x="2149" y="491"/>
                    <a:pt x="2123" y="457"/>
                    <a:pt x="2123" y="457"/>
                  </a:cubicBezTo>
                  <a:cubicBezTo>
                    <a:pt x="2123" y="457"/>
                    <a:pt x="2098" y="425"/>
                    <a:pt x="2098" y="425"/>
                  </a:cubicBezTo>
                  <a:cubicBezTo>
                    <a:pt x="2098" y="425"/>
                    <a:pt x="2071" y="394"/>
                    <a:pt x="2071" y="394"/>
                  </a:cubicBezTo>
                  <a:cubicBezTo>
                    <a:pt x="2071" y="394"/>
                    <a:pt x="2042" y="364"/>
                    <a:pt x="2042" y="364"/>
                  </a:cubicBezTo>
                  <a:cubicBezTo>
                    <a:pt x="2042" y="364"/>
                    <a:pt x="2013" y="335"/>
                    <a:pt x="2013" y="335"/>
                  </a:cubicBezTo>
                  <a:cubicBezTo>
                    <a:pt x="2013" y="335"/>
                    <a:pt x="1982" y="306"/>
                    <a:pt x="1982" y="306"/>
                  </a:cubicBezTo>
                  <a:cubicBezTo>
                    <a:pt x="1982" y="306"/>
                    <a:pt x="1952" y="279"/>
                    <a:pt x="1952" y="279"/>
                  </a:cubicBezTo>
                  <a:cubicBezTo>
                    <a:pt x="1952" y="279"/>
                    <a:pt x="1919" y="252"/>
                    <a:pt x="1919" y="252"/>
                  </a:cubicBezTo>
                  <a:cubicBezTo>
                    <a:pt x="1919" y="252"/>
                    <a:pt x="1886" y="228"/>
                    <a:pt x="1886" y="228"/>
                  </a:cubicBezTo>
                  <a:cubicBezTo>
                    <a:pt x="1886" y="228"/>
                    <a:pt x="1852" y="204"/>
                    <a:pt x="1852" y="204"/>
                  </a:cubicBezTo>
                  <a:cubicBezTo>
                    <a:pt x="1852" y="204"/>
                    <a:pt x="1817" y="181"/>
                    <a:pt x="1817" y="181"/>
                  </a:cubicBezTo>
                  <a:cubicBezTo>
                    <a:pt x="1817" y="181"/>
                    <a:pt x="1782" y="160"/>
                    <a:pt x="1782" y="160"/>
                  </a:cubicBezTo>
                  <a:cubicBezTo>
                    <a:pt x="1782" y="160"/>
                    <a:pt x="1746" y="140"/>
                    <a:pt x="1746" y="140"/>
                  </a:cubicBezTo>
                  <a:cubicBezTo>
                    <a:pt x="1746" y="140"/>
                    <a:pt x="1709" y="121"/>
                    <a:pt x="1709" y="121"/>
                  </a:cubicBezTo>
                  <a:cubicBezTo>
                    <a:pt x="1709" y="121"/>
                    <a:pt x="1671" y="103"/>
                    <a:pt x="1671" y="103"/>
                  </a:cubicBezTo>
                  <a:cubicBezTo>
                    <a:pt x="1671" y="103"/>
                    <a:pt x="1633" y="87"/>
                    <a:pt x="1633" y="87"/>
                  </a:cubicBezTo>
                  <a:cubicBezTo>
                    <a:pt x="1633" y="87"/>
                    <a:pt x="1594" y="72"/>
                    <a:pt x="1594" y="72"/>
                  </a:cubicBezTo>
                  <a:cubicBezTo>
                    <a:pt x="1594" y="72"/>
                    <a:pt x="1555" y="59"/>
                    <a:pt x="1555" y="59"/>
                  </a:cubicBezTo>
                  <a:cubicBezTo>
                    <a:pt x="1555" y="59"/>
                    <a:pt x="1515" y="47"/>
                    <a:pt x="1515" y="47"/>
                  </a:cubicBezTo>
                  <a:cubicBezTo>
                    <a:pt x="1515" y="47"/>
                    <a:pt x="1475" y="36"/>
                    <a:pt x="1475" y="36"/>
                  </a:cubicBezTo>
                  <a:cubicBezTo>
                    <a:pt x="1475" y="36"/>
                    <a:pt x="1434" y="27"/>
                    <a:pt x="1434" y="27"/>
                  </a:cubicBezTo>
                  <a:cubicBezTo>
                    <a:pt x="1434" y="27"/>
                    <a:pt x="1394" y="19"/>
                    <a:pt x="1394" y="19"/>
                  </a:cubicBezTo>
                  <a:cubicBezTo>
                    <a:pt x="1394" y="19"/>
                    <a:pt x="1353" y="13"/>
                    <a:pt x="1353" y="13"/>
                  </a:cubicBezTo>
                  <a:cubicBezTo>
                    <a:pt x="1353" y="13"/>
                    <a:pt x="1312" y="8"/>
                    <a:pt x="1312" y="8"/>
                  </a:cubicBezTo>
                  <a:cubicBezTo>
                    <a:pt x="1312" y="8"/>
                    <a:pt x="1271" y="4"/>
                    <a:pt x="1271" y="4"/>
                  </a:cubicBezTo>
                  <a:cubicBezTo>
                    <a:pt x="1271" y="4"/>
                    <a:pt x="1230" y="1"/>
                    <a:pt x="1230" y="1"/>
                  </a:cubicBezTo>
                  <a:cubicBezTo>
                    <a:pt x="1230" y="1"/>
                    <a:pt x="1187" y="0"/>
                    <a:pt x="1187" y="0"/>
                  </a:cubicBezTo>
                  <a:cubicBezTo>
                    <a:pt x="1187" y="0"/>
                    <a:pt x="1146" y="1"/>
                    <a:pt x="1146" y="1"/>
                  </a:cubicBezTo>
                  <a:cubicBezTo>
                    <a:pt x="1146" y="1"/>
                    <a:pt x="1105" y="4"/>
                    <a:pt x="1105" y="4"/>
                  </a:cubicBezTo>
                  <a:cubicBezTo>
                    <a:pt x="1105" y="4"/>
                    <a:pt x="1064" y="8"/>
                    <a:pt x="1064" y="8"/>
                  </a:cubicBezTo>
                  <a:cubicBezTo>
                    <a:pt x="1064" y="8"/>
                    <a:pt x="1023" y="13"/>
                    <a:pt x="1023" y="13"/>
                  </a:cubicBezTo>
                  <a:cubicBezTo>
                    <a:pt x="1023" y="13"/>
                    <a:pt x="982" y="19"/>
                    <a:pt x="982" y="19"/>
                  </a:cubicBezTo>
                  <a:cubicBezTo>
                    <a:pt x="982" y="19"/>
                    <a:pt x="941" y="27"/>
                    <a:pt x="941" y="27"/>
                  </a:cubicBezTo>
                  <a:cubicBezTo>
                    <a:pt x="941" y="27"/>
                    <a:pt x="900" y="36"/>
                    <a:pt x="900" y="36"/>
                  </a:cubicBezTo>
                  <a:cubicBezTo>
                    <a:pt x="900" y="36"/>
                    <a:pt x="860" y="47"/>
                    <a:pt x="860" y="47"/>
                  </a:cubicBezTo>
                  <a:cubicBezTo>
                    <a:pt x="860" y="47"/>
                    <a:pt x="820" y="59"/>
                    <a:pt x="820" y="59"/>
                  </a:cubicBezTo>
                  <a:cubicBezTo>
                    <a:pt x="820" y="59"/>
                    <a:pt x="781" y="72"/>
                    <a:pt x="781" y="72"/>
                  </a:cubicBezTo>
                  <a:cubicBezTo>
                    <a:pt x="781" y="72"/>
                    <a:pt x="743" y="87"/>
                    <a:pt x="743" y="87"/>
                  </a:cubicBezTo>
                  <a:cubicBezTo>
                    <a:pt x="743" y="87"/>
                    <a:pt x="705" y="103"/>
                    <a:pt x="705" y="103"/>
                  </a:cubicBezTo>
                  <a:cubicBezTo>
                    <a:pt x="705" y="103"/>
                    <a:pt x="667" y="121"/>
                    <a:pt x="667" y="121"/>
                  </a:cubicBezTo>
                  <a:cubicBezTo>
                    <a:pt x="667" y="121"/>
                    <a:pt x="630" y="140"/>
                    <a:pt x="630" y="140"/>
                  </a:cubicBezTo>
                  <a:cubicBezTo>
                    <a:pt x="630" y="140"/>
                    <a:pt x="594" y="160"/>
                    <a:pt x="594" y="160"/>
                  </a:cubicBezTo>
                  <a:cubicBezTo>
                    <a:pt x="594" y="160"/>
                    <a:pt x="558" y="181"/>
                    <a:pt x="558" y="181"/>
                  </a:cubicBezTo>
                  <a:cubicBezTo>
                    <a:pt x="558" y="181"/>
                    <a:pt x="523" y="204"/>
                    <a:pt x="523" y="204"/>
                  </a:cubicBezTo>
                  <a:cubicBezTo>
                    <a:pt x="523" y="204"/>
                    <a:pt x="489" y="228"/>
                    <a:pt x="489" y="228"/>
                  </a:cubicBezTo>
                  <a:cubicBezTo>
                    <a:pt x="489" y="228"/>
                    <a:pt x="456" y="252"/>
                    <a:pt x="456" y="252"/>
                  </a:cubicBezTo>
                  <a:cubicBezTo>
                    <a:pt x="456" y="252"/>
                    <a:pt x="424" y="279"/>
                    <a:pt x="424" y="279"/>
                  </a:cubicBezTo>
                  <a:cubicBezTo>
                    <a:pt x="424" y="279"/>
                    <a:pt x="393" y="306"/>
                    <a:pt x="393" y="306"/>
                  </a:cubicBezTo>
                  <a:cubicBezTo>
                    <a:pt x="393" y="306"/>
                    <a:pt x="363" y="335"/>
                    <a:pt x="363" y="335"/>
                  </a:cubicBezTo>
                  <a:cubicBezTo>
                    <a:pt x="363" y="335"/>
                    <a:pt x="334" y="364"/>
                    <a:pt x="334" y="364"/>
                  </a:cubicBezTo>
                  <a:cubicBezTo>
                    <a:pt x="334" y="364"/>
                    <a:pt x="305" y="394"/>
                    <a:pt x="305" y="394"/>
                  </a:cubicBezTo>
                  <a:cubicBezTo>
                    <a:pt x="305" y="394"/>
                    <a:pt x="278" y="425"/>
                    <a:pt x="278" y="425"/>
                  </a:cubicBezTo>
                  <a:cubicBezTo>
                    <a:pt x="278" y="425"/>
                    <a:pt x="252" y="457"/>
                    <a:pt x="252" y="457"/>
                  </a:cubicBezTo>
                  <a:cubicBezTo>
                    <a:pt x="252" y="457"/>
                    <a:pt x="227" y="491"/>
                    <a:pt x="227" y="491"/>
                  </a:cubicBezTo>
                  <a:cubicBezTo>
                    <a:pt x="227" y="491"/>
                    <a:pt x="203" y="525"/>
                    <a:pt x="203" y="525"/>
                  </a:cubicBezTo>
                  <a:cubicBezTo>
                    <a:pt x="203" y="525"/>
                    <a:pt x="181" y="560"/>
                    <a:pt x="181" y="560"/>
                  </a:cubicBezTo>
                  <a:cubicBezTo>
                    <a:pt x="181" y="560"/>
                    <a:pt x="159" y="595"/>
                    <a:pt x="159" y="595"/>
                  </a:cubicBezTo>
                  <a:cubicBezTo>
                    <a:pt x="159" y="595"/>
                    <a:pt x="139" y="631"/>
                    <a:pt x="139" y="631"/>
                  </a:cubicBezTo>
                  <a:cubicBezTo>
                    <a:pt x="139" y="631"/>
                    <a:pt x="120" y="668"/>
                    <a:pt x="120" y="668"/>
                  </a:cubicBezTo>
                  <a:cubicBezTo>
                    <a:pt x="120" y="668"/>
                    <a:pt x="102" y="706"/>
                    <a:pt x="102" y="706"/>
                  </a:cubicBezTo>
                  <a:cubicBezTo>
                    <a:pt x="102" y="706"/>
                    <a:pt x="86" y="744"/>
                    <a:pt x="86" y="744"/>
                  </a:cubicBezTo>
                  <a:cubicBezTo>
                    <a:pt x="86" y="744"/>
                    <a:pt x="72" y="783"/>
                    <a:pt x="72" y="783"/>
                  </a:cubicBezTo>
                  <a:cubicBezTo>
                    <a:pt x="72" y="783"/>
                    <a:pt x="58" y="822"/>
                    <a:pt x="58" y="822"/>
                  </a:cubicBezTo>
                  <a:cubicBezTo>
                    <a:pt x="58" y="822"/>
                    <a:pt x="46" y="861"/>
                    <a:pt x="46" y="861"/>
                  </a:cubicBezTo>
                  <a:cubicBezTo>
                    <a:pt x="46" y="861"/>
                    <a:pt x="36" y="901"/>
                    <a:pt x="36" y="901"/>
                  </a:cubicBezTo>
                  <a:cubicBezTo>
                    <a:pt x="36" y="901"/>
                    <a:pt x="26" y="943"/>
                    <a:pt x="26" y="943"/>
                  </a:cubicBezTo>
                  <a:cubicBezTo>
                    <a:pt x="26" y="943"/>
                    <a:pt x="18" y="983"/>
                    <a:pt x="18" y="983"/>
                  </a:cubicBezTo>
                  <a:cubicBezTo>
                    <a:pt x="18" y="983"/>
                    <a:pt x="12" y="1024"/>
                    <a:pt x="12" y="1024"/>
                  </a:cubicBezTo>
                  <a:cubicBezTo>
                    <a:pt x="12" y="1024"/>
                    <a:pt x="7" y="1065"/>
                    <a:pt x="7" y="1065"/>
                  </a:cubicBezTo>
                  <a:cubicBezTo>
                    <a:pt x="7" y="1065"/>
                    <a:pt x="3" y="1106"/>
                    <a:pt x="3" y="1106"/>
                  </a:cubicBezTo>
                  <a:cubicBezTo>
                    <a:pt x="3" y="1106"/>
                    <a:pt x="1" y="1148"/>
                    <a:pt x="1" y="1148"/>
                  </a:cubicBezTo>
                  <a:cubicBezTo>
                    <a:pt x="1" y="1148"/>
                    <a:pt x="0" y="1189"/>
                    <a:pt x="0" y="1189"/>
                  </a:cubicBezTo>
                  <a:cubicBezTo>
                    <a:pt x="0" y="1189"/>
                    <a:pt x="1" y="1231"/>
                    <a:pt x="1" y="1231"/>
                  </a:cubicBezTo>
                  <a:cubicBezTo>
                    <a:pt x="1" y="1231"/>
                    <a:pt x="3" y="1273"/>
                    <a:pt x="3" y="1273"/>
                  </a:cubicBezTo>
                  <a:cubicBezTo>
                    <a:pt x="3" y="1273"/>
                    <a:pt x="7" y="1314"/>
                    <a:pt x="7" y="1314"/>
                  </a:cubicBezTo>
                  <a:cubicBezTo>
                    <a:pt x="7" y="1314"/>
                    <a:pt x="12" y="1355"/>
                    <a:pt x="12" y="1355"/>
                  </a:cubicBezTo>
                  <a:cubicBezTo>
                    <a:pt x="12" y="1355"/>
                    <a:pt x="18" y="1396"/>
                    <a:pt x="18" y="1396"/>
                  </a:cubicBezTo>
                  <a:cubicBezTo>
                    <a:pt x="18" y="1396"/>
                    <a:pt x="26" y="1436"/>
                    <a:pt x="26" y="1436"/>
                  </a:cubicBezTo>
                  <a:cubicBezTo>
                    <a:pt x="26" y="1436"/>
                    <a:pt x="36" y="1477"/>
                    <a:pt x="36" y="1477"/>
                  </a:cubicBezTo>
                  <a:cubicBezTo>
                    <a:pt x="36" y="1477"/>
                    <a:pt x="46" y="1518"/>
                    <a:pt x="46" y="1518"/>
                  </a:cubicBezTo>
                  <a:cubicBezTo>
                    <a:pt x="46" y="1518"/>
                    <a:pt x="58" y="1557"/>
                    <a:pt x="58" y="1557"/>
                  </a:cubicBezTo>
                  <a:cubicBezTo>
                    <a:pt x="58" y="1557"/>
                    <a:pt x="72" y="1596"/>
                    <a:pt x="72" y="1596"/>
                  </a:cubicBezTo>
                  <a:cubicBezTo>
                    <a:pt x="72" y="1596"/>
                    <a:pt x="86" y="1635"/>
                    <a:pt x="86" y="1635"/>
                  </a:cubicBezTo>
                  <a:cubicBezTo>
                    <a:pt x="86" y="1635"/>
                    <a:pt x="102" y="1673"/>
                    <a:pt x="102" y="1673"/>
                  </a:cubicBezTo>
                  <a:cubicBezTo>
                    <a:pt x="102" y="1673"/>
                    <a:pt x="120" y="1711"/>
                    <a:pt x="120" y="1711"/>
                  </a:cubicBezTo>
                  <a:cubicBezTo>
                    <a:pt x="120" y="1711"/>
                    <a:pt x="139" y="1748"/>
                    <a:pt x="139" y="1748"/>
                  </a:cubicBezTo>
                  <a:cubicBezTo>
                    <a:pt x="139" y="1748"/>
                    <a:pt x="159" y="1784"/>
                    <a:pt x="159" y="1784"/>
                  </a:cubicBezTo>
                  <a:cubicBezTo>
                    <a:pt x="159" y="1784"/>
                    <a:pt x="181" y="1820"/>
                    <a:pt x="181" y="1820"/>
                  </a:cubicBezTo>
                  <a:cubicBezTo>
                    <a:pt x="181" y="1820"/>
                    <a:pt x="203" y="1854"/>
                    <a:pt x="203" y="1854"/>
                  </a:cubicBezTo>
                  <a:cubicBezTo>
                    <a:pt x="203" y="1854"/>
                    <a:pt x="227" y="1888"/>
                    <a:pt x="227" y="1888"/>
                  </a:cubicBezTo>
                  <a:cubicBezTo>
                    <a:pt x="227" y="1888"/>
                    <a:pt x="252" y="1922"/>
                    <a:pt x="252" y="1922"/>
                  </a:cubicBezTo>
                  <a:cubicBezTo>
                    <a:pt x="252" y="1922"/>
                    <a:pt x="278" y="1954"/>
                    <a:pt x="278" y="1954"/>
                  </a:cubicBezTo>
                  <a:cubicBezTo>
                    <a:pt x="278" y="1954"/>
                    <a:pt x="305" y="1985"/>
                    <a:pt x="305" y="1985"/>
                  </a:cubicBezTo>
                  <a:cubicBezTo>
                    <a:pt x="305" y="1985"/>
                    <a:pt x="334" y="2015"/>
                    <a:pt x="334" y="2015"/>
                  </a:cubicBezTo>
                  <a:cubicBezTo>
                    <a:pt x="334" y="2015"/>
                    <a:pt x="363" y="2045"/>
                    <a:pt x="363" y="2045"/>
                  </a:cubicBezTo>
                  <a:cubicBezTo>
                    <a:pt x="363" y="2045"/>
                    <a:pt x="393" y="2073"/>
                    <a:pt x="393" y="2073"/>
                  </a:cubicBezTo>
                  <a:cubicBezTo>
                    <a:pt x="393" y="2073"/>
                    <a:pt x="424" y="2100"/>
                    <a:pt x="424" y="2100"/>
                  </a:cubicBezTo>
                  <a:cubicBezTo>
                    <a:pt x="424" y="2100"/>
                    <a:pt x="456" y="2127"/>
                    <a:pt x="456" y="2127"/>
                  </a:cubicBezTo>
                  <a:cubicBezTo>
                    <a:pt x="456" y="2127"/>
                    <a:pt x="489" y="2151"/>
                    <a:pt x="489" y="2151"/>
                  </a:cubicBezTo>
                  <a:cubicBezTo>
                    <a:pt x="489" y="2151"/>
                    <a:pt x="523" y="2175"/>
                    <a:pt x="523" y="2175"/>
                  </a:cubicBezTo>
                  <a:cubicBezTo>
                    <a:pt x="523" y="2175"/>
                    <a:pt x="558" y="2197"/>
                    <a:pt x="558" y="2197"/>
                  </a:cubicBezTo>
                  <a:cubicBezTo>
                    <a:pt x="558" y="2197"/>
                    <a:pt x="594" y="2219"/>
                    <a:pt x="594" y="2219"/>
                  </a:cubicBezTo>
                  <a:cubicBezTo>
                    <a:pt x="594" y="2219"/>
                    <a:pt x="630" y="2240"/>
                    <a:pt x="630" y="2240"/>
                  </a:cubicBezTo>
                  <a:cubicBezTo>
                    <a:pt x="630" y="2240"/>
                    <a:pt x="667" y="2258"/>
                    <a:pt x="667" y="2258"/>
                  </a:cubicBezTo>
                  <a:cubicBezTo>
                    <a:pt x="667" y="2258"/>
                    <a:pt x="705" y="2276"/>
                    <a:pt x="705" y="2276"/>
                  </a:cubicBezTo>
                  <a:cubicBezTo>
                    <a:pt x="705" y="2276"/>
                    <a:pt x="743" y="2292"/>
                    <a:pt x="743" y="2292"/>
                  </a:cubicBezTo>
                  <a:cubicBezTo>
                    <a:pt x="743" y="2292"/>
                    <a:pt x="781" y="2307"/>
                    <a:pt x="781" y="2307"/>
                  </a:cubicBezTo>
                  <a:cubicBezTo>
                    <a:pt x="781" y="2307"/>
                    <a:pt x="820" y="2320"/>
                    <a:pt x="820" y="2320"/>
                  </a:cubicBezTo>
                  <a:cubicBezTo>
                    <a:pt x="820" y="2320"/>
                    <a:pt x="860" y="2332"/>
                    <a:pt x="860" y="2332"/>
                  </a:cubicBezTo>
                  <a:cubicBezTo>
                    <a:pt x="860" y="2332"/>
                    <a:pt x="900" y="2344"/>
                    <a:pt x="900" y="2344"/>
                  </a:cubicBezTo>
                  <a:cubicBezTo>
                    <a:pt x="900" y="2344"/>
                    <a:pt x="941" y="2353"/>
                    <a:pt x="941" y="2353"/>
                  </a:cubicBezTo>
                  <a:cubicBezTo>
                    <a:pt x="941" y="2353"/>
                    <a:pt x="982" y="2360"/>
                    <a:pt x="982" y="2360"/>
                  </a:cubicBezTo>
                  <a:cubicBezTo>
                    <a:pt x="982" y="2360"/>
                    <a:pt x="1023" y="2367"/>
                    <a:pt x="1023" y="2367"/>
                  </a:cubicBezTo>
                  <a:cubicBezTo>
                    <a:pt x="1023" y="2367"/>
                    <a:pt x="1064" y="2372"/>
                    <a:pt x="1064" y="2372"/>
                  </a:cubicBezTo>
                  <a:cubicBezTo>
                    <a:pt x="1064" y="2372"/>
                    <a:pt x="1105" y="2375"/>
                    <a:pt x="1105" y="2375"/>
                  </a:cubicBezTo>
                  <a:cubicBezTo>
                    <a:pt x="1105" y="2375"/>
                    <a:pt x="1146" y="2377"/>
                    <a:pt x="1146" y="2377"/>
                  </a:cubicBezTo>
                  <a:cubicBezTo>
                    <a:pt x="1146" y="2377"/>
                    <a:pt x="1187" y="2379"/>
                    <a:pt x="1187" y="2379"/>
                  </a:cubicBezTo>
                  <a:cubicBezTo>
                    <a:pt x="1187" y="2379"/>
                    <a:pt x="1230" y="2377"/>
                    <a:pt x="1230" y="2377"/>
                  </a:cubicBezTo>
                  <a:cubicBezTo>
                    <a:pt x="1230" y="2377"/>
                    <a:pt x="1271" y="2375"/>
                    <a:pt x="1271" y="2375"/>
                  </a:cubicBezTo>
                  <a:cubicBezTo>
                    <a:pt x="1271" y="2375"/>
                    <a:pt x="1312" y="2372"/>
                    <a:pt x="1312" y="2372"/>
                  </a:cubicBezTo>
                  <a:cubicBezTo>
                    <a:pt x="1312" y="2372"/>
                    <a:pt x="1353" y="2367"/>
                    <a:pt x="1353" y="2367"/>
                  </a:cubicBezTo>
                  <a:cubicBezTo>
                    <a:pt x="1353" y="2367"/>
                    <a:pt x="1394" y="2360"/>
                    <a:pt x="1394" y="2360"/>
                  </a:cubicBezTo>
                  <a:cubicBezTo>
                    <a:pt x="1394" y="2360"/>
                    <a:pt x="1434" y="2353"/>
                    <a:pt x="1434" y="2353"/>
                  </a:cubicBezTo>
                  <a:cubicBezTo>
                    <a:pt x="1434" y="2353"/>
                    <a:pt x="1475" y="2344"/>
                    <a:pt x="1475" y="2344"/>
                  </a:cubicBezTo>
                  <a:cubicBezTo>
                    <a:pt x="1475" y="2344"/>
                    <a:pt x="1515" y="2332"/>
                    <a:pt x="1515" y="2332"/>
                  </a:cubicBezTo>
                  <a:cubicBezTo>
                    <a:pt x="1515" y="2332"/>
                    <a:pt x="1555" y="2320"/>
                    <a:pt x="1555" y="2320"/>
                  </a:cubicBezTo>
                  <a:cubicBezTo>
                    <a:pt x="1555" y="2320"/>
                    <a:pt x="1594" y="2307"/>
                    <a:pt x="1594" y="2307"/>
                  </a:cubicBezTo>
                  <a:cubicBezTo>
                    <a:pt x="1594" y="2307"/>
                    <a:pt x="1633" y="2292"/>
                    <a:pt x="1633" y="2292"/>
                  </a:cubicBezTo>
                  <a:cubicBezTo>
                    <a:pt x="1633" y="2292"/>
                    <a:pt x="1671" y="2276"/>
                    <a:pt x="1671" y="2276"/>
                  </a:cubicBezTo>
                  <a:cubicBezTo>
                    <a:pt x="1671" y="2276"/>
                    <a:pt x="1709" y="2258"/>
                    <a:pt x="1709" y="2258"/>
                  </a:cubicBezTo>
                  <a:cubicBezTo>
                    <a:pt x="1709" y="2258"/>
                    <a:pt x="1746" y="2240"/>
                    <a:pt x="1746" y="2240"/>
                  </a:cubicBezTo>
                  <a:cubicBezTo>
                    <a:pt x="1746" y="2240"/>
                    <a:pt x="1782" y="2219"/>
                    <a:pt x="1782" y="2219"/>
                  </a:cubicBezTo>
                  <a:cubicBezTo>
                    <a:pt x="1782" y="2219"/>
                    <a:pt x="1817" y="2197"/>
                    <a:pt x="1817" y="2197"/>
                  </a:cubicBezTo>
                  <a:cubicBezTo>
                    <a:pt x="1817" y="2197"/>
                    <a:pt x="1852" y="2175"/>
                    <a:pt x="1852" y="2175"/>
                  </a:cubicBezTo>
                  <a:cubicBezTo>
                    <a:pt x="1852" y="2175"/>
                    <a:pt x="1886" y="2151"/>
                    <a:pt x="1886" y="2151"/>
                  </a:cubicBezTo>
                  <a:cubicBezTo>
                    <a:pt x="1886" y="2151"/>
                    <a:pt x="1919" y="2127"/>
                    <a:pt x="1919" y="2127"/>
                  </a:cubicBezTo>
                  <a:cubicBezTo>
                    <a:pt x="1919" y="2127"/>
                    <a:pt x="1952" y="2100"/>
                    <a:pt x="1952" y="2100"/>
                  </a:cubicBezTo>
                  <a:cubicBezTo>
                    <a:pt x="1952" y="2100"/>
                    <a:pt x="1982" y="2073"/>
                    <a:pt x="1982" y="2073"/>
                  </a:cubicBezTo>
                  <a:cubicBezTo>
                    <a:pt x="1982" y="2073"/>
                    <a:pt x="2013" y="2045"/>
                    <a:pt x="2013" y="2045"/>
                  </a:cubicBezTo>
                  <a:cubicBezTo>
                    <a:pt x="2013" y="2045"/>
                    <a:pt x="2042" y="2015"/>
                    <a:pt x="2042" y="2015"/>
                  </a:cubicBezTo>
                  <a:cubicBezTo>
                    <a:pt x="2042" y="2015"/>
                    <a:pt x="2071" y="1985"/>
                    <a:pt x="2071" y="1985"/>
                  </a:cubicBezTo>
                  <a:cubicBezTo>
                    <a:pt x="2071" y="1985"/>
                    <a:pt x="2098" y="1954"/>
                    <a:pt x="2098" y="1954"/>
                  </a:cubicBezTo>
                  <a:cubicBezTo>
                    <a:pt x="2098" y="1954"/>
                    <a:pt x="2123" y="1922"/>
                    <a:pt x="2123" y="1922"/>
                  </a:cubicBezTo>
                  <a:cubicBezTo>
                    <a:pt x="2123" y="1922"/>
                    <a:pt x="2149" y="1888"/>
                    <a:pt x="2149" y="1888"/>
                  </a:cubicBezTo>
                  <a:cubicBezTo>
                    <a:pt x="2149" y="1888"/>
                    <a:pt x="2173" y="1854"/>
                    <a:pt x="2173" y="1854"/>
                  </a:cubicBezTo>
                  <a:cubicBezTo>
                    <a:pt x="2173" y="1854"/>
                    <a:pt x="2195" y="1820"/>
                    <a:pt x="2195" y="1820"/>
                  </a:cubicBezTo>
                  <a:cubicBezTo>
                    <a:pt x="2195" y="1820"/>
                    <a:pt x="2217" y="1784"/>
                    <a:pt x="2217" y="1784"/>
                  </a:cubicBezTo>
                  <a:cubicBezTo>
                    <a:pt x="2217" y="1784"/>
                    <a:pt x="2236" y="1748"/>
                    <a:pt x="2236" y="1748"/>
                  </a:cubicBezTo>
                  <a:cubicBezTo>
                    <a:pt x="2236" y="1748"/>
                    <a:pt x="2255" y="1711"/>
                    <a:pt x="2255" y="1711"/>
                  </a:cubicBezTo>
                  <a:cubicBezTo>
                    <a:pt x="2255" y="1711"/>
                    <a:pt x="2272" y="1673"/>
                    <a:pt x="2272" y="1673"/>
                  </a:cubicBezTo>
                  <a:cubicBezTo>
                    <a:pt x="2272" y="1673"/>
                    <a:pt x="2289" y="1635"/>
                    <a:pt x="2289" y="1635"/>
                  </a:cubicBezTo>
                  <a:cubicBezTo>
                    <a:pt x="2289" y="1635"/>
                    <a:pt x="2304" y="1596"/>
                    <a:pt x="2304" y="1596"/>
                  </a:cubicBezTo>
                  <a:cubicBezTo>
                    <a:pt x="2304" y="1596"/>
                    <a:pt x="2318" y="1557"/>
                    <a:pt x="2318" y="1557"/>
                  </a:cubicBezTo>
                  <a:cubicBezTo>
                    <a:pt x="2318" y="1557"/>
                    <a:pt x="2330" y="1518"/>
                    <a:pt x="2330" y="1518"/>
                  </a:cubicBezTo>
                  <a:cubicBezTo>
                    <a:pt x="2330" y="1518"/>
                    <a:pt x="2340" y="1477"/>
                    <a:pt x="2340" y="1477"/>
                  </a:cubicBezTo>
                  <a:cubicBezTo>
                    <a:pt x="2340" y="1477"/>
                    <a:pt x="2350" y="1436"/>
                    <a:pt x="2350" y="1436"/>
                  </a:cubicBezTo>
                  <a:cubicBezTo>
                    <a:pt x="2350" y="1436"/>
                    <a:pt x="2358" y="1396"/>
                    <a:pt x="2358" y="1396"/>
                  </a:cubicBezTo>
                  <a:cubicBezTo>
                    <a:pt x="2358" y="1396"/>
                    <a:pt x="2364" y="1355"/>
                    <a:pt x="2364" y="1355"/>
                  </a:cubicBezTo>
                  <a:cubicBezTo>
                    <a:pt x="2364" y="1355"/>
                    <a:pt x="2369" y="1314"/>
                    <a:pt x="2369" y="1314"/>
                  </a:cubicBezTo>
                  <a:cubicBezTo>
                    <a:pt x="2369" y="1314"/>
                    <a:pt x="2372" y="1273"/>
                    <a:pt x="2372" y="1273"/>
                  </a:cubicBezTo>
                  <a:cubicBezTo>
                    <a:pt x="2372" y="1273"/>
                    <a:pt x="2375" y="1231"/>
                    <a:pt x="2375" y="1231"/>
                  </a:cubicBezTo>
                  <a:cubicBezTo>
                    <a:pt x="2375" y="1231"/>
                    <a:pt x="2375" y="1189"/>
                    <a:pt x="2375" y="1189"/>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96" name="Line 87"/>
            <p:cNvSpPr>
              <a:spLocks noChangeAspect="1"/>
            </p:cNvSpPr>
            <p:nvPr/>
          </p:nvSpPr>
          <p:spPr>
            <a:xfrm>
              <a:off x="2848" y="1572"/>
              <a:ext cx="290" cy="1"/>
            </a:xfrm>
            <a:prstGeom prst="line">
              <a:avLst/>
            </a:prstGeom>
            <a:ln w="9525" cap="flat" cmpd="sng">
              <a:solidFill>
                <a:schemeClr val="tx2"/>
              </a:solidFill>
              <a:prstDash val="solid"/>
              <a:headEnd type="none" w="med" len="med"/>
              <a:tailEnd type="none" w="med" len="med"/>
            </a:ln>
          </p:spPr>
        </p:sp>
        <p:sp>
          <p:nvSpPr>
            <p:cNvPr id="23997" name="Freeform 88"/>
            <p:cNvSpPr>
              <a:spLocks noChangeAspect="1"/>
            </p:cNvSpPr>
            <p:nvPr/>
          </p:nvSpPr>
          <p:spPr>
            <a:xfrm>
              <a:off x="3759" y="1310"/>
              <a:ext cx="263" cy="262"/>
            </a:xfrm>
            <a:custGeom>
              <a:avLst/>
              <a:gdLst>
                <a:gd name="txL" fmla="*/ 0 w 1582"/>
                <a:gd name="txT" fmla="*/ 0 h 1572"/>
                <a:gd name="txR" fmla="*/ 1582 w 1582"/>
                <a:gd name="txB" fmla="*/ 1572 h 1572"/>
              </a:gdLst>
              <a:ahLst/>
              <a:cxnLst>
                <a:cxn ang="0">
                  <a:pos x="16" y="0"/>
                </a:cxn>
                <a:cxn ang="0">
                  <a:pos x="14" y="1"/>
                </a:cxn>
                <a:cxn ang="0">
                  <a:pos x="11" y="2"/>
                </a:cxn>
                <a:cxn ang="0">
                  <a:pos x="9" y="4"/>
                </a:cxn>
                <a:cxn ang="0">
                  <a:pos x="7" y="6"/>
                </a:cxn>
                <a:cxn ang="0">
                  <a:pos x="5" y="8"/>
                </a:cxn>
                <a:cxn ang="0">
                  <a:pos x="3" y="10"/>
                </a:cxn>
                <a:cxn ang="0">
                  <a:pos x="2" y="13"/>
                </a:cxn>
                <a:cxn ang="0">
                  <a:pos x="1" y="15"/>
                </a:cxn>
                <a:cxn ang="0">
                  <a:pos x="0" y="18"/>
                </a:cxn>
                <a:cxn ang="0">
                  <a:pos x="0" y="21"/>
                </a:cxn>
                <a:cxn ang="0">
                  <a:pos x="0" y="24"/>
                </a:cxn>
                <a:cxn ang="0">
                  <a:pos x="0" y="26"/>
                </a:cxn>
                <a:cxn ang="0">
                  <a:pos x="1" y="29"/>
                </a:cxn>
                <a:cxn ang="0">
                  <a:pos x="2" y="32"/>
                </a:cxn>
                <a:cxn ang="0">
                  <a:pos x="4" y="34"/>
                </a:cxn>
                <a:cxn ang="0">
                  <a:pos x="5" y="36"/>
                </a:cxn>
                <a:cxn ang="0">
                  <a:pos x="7" y="38"/>
                </a:cxn>
                <a:cxn ang="0">
                  <a:pos x="10" y="40"/>
                </a:cxn>
                <a:cxn ang="0">
                  <a:pos x="12" y="41"/>
                </a:cxn>
                <a:cxn ang="0">
                  <a:pos x="15" y="42"/>
                </a:cxn>
                <a:cxn ang="0">
                  <a:pos x="17" y="43"/>
                </a:cxn>
                <a:cxn ang="0">
                  <a:pos x="20" y="44"/>
                </a:cxn>
                <a:cxn ang="0">
                  <a:pos x="23" y="44"/>
                </a:cxn>
                <a:cxn ang="0">
                  <a:pos x="26" y="43"/>
                </a:cxn>
                <a:cxn ang="0">
                  <a:pos x="28" y="43"/>
                </a:cxn>
                <a:cxn ang="0">
                  <a:pos x="31" y="42"/>
                </a:cxn>
                <a:cxn ang="0">
                  <a:pos x="33" y="40"/>
                </a:cxn>
                <a:cxn ang="0">
                  <a:pos x="36" y="39"/>
                </a:cxn>
                <a:cxn ang="0">
                  <a:pos x="38" y="37"/>
                </a:cxn>
                <a:cxn ang="0">
                  <a:pos x="40" y="34"/>
                </a:cxn>
                <a:cxn ang="0">
                  <a:pos x="41" y="32"/>
                </a:cxn>
                <a:cxn ang="0">
                  <a:pos x="42" y="30"/>
                </a:cxn>
                <a:cxn ang="0">
                  <a:pos x="43" y="27"/>
                </a:cxn>
                <a:cxn ang="0">
                  <a:pos x="44" y="24"/>
                </a:cxn>
                <a:cxn ang="0">
                  <a:pos x="44" y="22"/>
                </a:cxn>
                <a:cxn ang="0">
                  <a:pos x="44" y="19"/>
                </a:cxn>
                <a:cxn ang="0">
                  <a:pos x="43" y="16"/>
                </a:cxn>
                <a:cxn ang="0">
                  <a:pos x="42" y="13"/>
                </a:cxn>
                <a:cxn ang="0">
                  <a:pos x="41" y="11"/>
                </a:cxn>
                <a:cxn ang="0">
                  <a:pos x="39" y="8"/>
                </a:cxn>
                <a:cxn ang="0">
                  <a:pos x="37" y="6"/>
                </a:cxn>
                <a:cxn ang="0">
                  <a:pos x="35" y="4"/>
                </a:cxn>
                <a:cxn ang="0">
                  <a:pos x="33" y="3"/>
                </a:cxn>
                <a:cxn ang="0">
                  <a:pos x="31" y="2"/>
                </a:cxn>
                <a:cxn ang="0">
                  <a:pos x="28" y="1"/>
                </a:cxn>
              </a:cxnLst>
              <a:rect l="txL" t="txT" r="txR" b="txB"/>
              <a:pathLst>
                <a:path w="1582" h="1572">
                  <a:moveTo>
                    <a:pt x="660" y="0"/>
                  </a:moveTo>
                  <a:cubicBezTo>
                    <a:pt x="660" y="0"/>
                    <a:pt x="627" y="7"/>
                    <a:pt x="627" y="7"/>
                  </a:cubicBezTo>
                  <a:cubicBezTo>
                    <a:pt x="627" y="7"/>
                    <a:pt x="594" y="14"/>
                    <a:pt x="594" y="14"/>
                  </a:cubicBezTo>
                  <a:cubicBezTo>
                    <a:pt x="594" y="14"/>
                    <a:pt x="561" y="23"/>
                    <a:pt x="561" y="23"/>
                  </a:cubicBezTo>
                  <a:cubicBezTo>
                    <a:pt x="561" y="23"/>
                    <a:pt x="529" y="34"/>
                    <a:pt x="529" y="34"/>
                  </a:cubicBezTo>
                  <a:cubicBezTo>
                    <a:pt x="529" y="34"/>
                    <a:pt x="498" y="46"/>
                    <a:pt x="498" y="46"/>
                  </a:cubicBezTo>
                  <a:cubicBezTo>
                    <a:pt x="498" y="46"/>
                    <a:pt x="466" y="58"/>
                    <a:pt x="466" y="58"/>
                  </a:cubicBezTo>
                  <a:cubicBezTo>
                    <a:pt x="466" y="58"/>
                    <a:pt x="436" y="74"/>
                    <a:pt x="436" y="74"/>
                  </a:cubicBezTo>
                  <a:cubicBezTo>
                    <a:pt x="436" y="74"/>
                    <a:pt x="407" y="89"/>
                    <a:pt x="407" y="89"/>
                  </a:cubicBezTo>
                  <a:cubicBezTo>
                    <a:pt x="407" y="89"/>
                    <a:pt x="378" y="106"/>
                    <a:pt x="378" y="106"/>
                  </a:cubicBezTo>
                  <a:cubicBezTo>
                    <a:pt x="378" y="106"/>
                    <a:pt x="349" y="124"/>
                    <a:pt x="349" y="124"/>
                  </a:cubicBezTo>
                  <a:cubicBezTo>
                    <a:pt x="349" y="124"/>
                    <a:pt x="321" y="144"/>
                    <a:pt x="321" y="144"/>
                  </a:cubicBezTo>
                  <a:cubicBezTo>
                    <a:pt x="321" y="144"/>
                    <a:pt x="294" y="164"/>
                    <a:pt x="294" y="164"/>
                  </a:cubicBezTo>
                  <a:cubicBezTo>
                    <a:pt x="294" y="164"/>
                    <a:pt x="269" y="186"/>
                    <a:pt x="269" y="186"/>
                  </a:cubicBezTo>
                  <a:cubicBezTo>
                    <a:pt x="269" y="186"/>
                    <a:pt x="244" y="208"/>
                    <a:pt x="244" y="208"/>
                  </a:cubicBezTo>
                  <a:cubicBezTo>
                    <a:pt x="244" y="208"/>
                    <a:pt x="220" y="233"/>
                    <a:pt x="220" y="233"/>
                  </a:cubicBezTo>
                  <a:cubicBezTo>
                    <a:pt x="220" y="233"/>
                    <a:pt x="198" y="258"/>
                    <a:pt x="198" y="258"/>
                  </a:cubicBezTo>
                  <a:cubicBezTo>
                    <a:pt x="198" y="258"/>
                    <a:pt x="176" y="284"/>
                    <a:pt x="176" y="284"/>
                  </a:cubicBezTo>
                  <a:cubicBezTo>
                    <a:pt x="176" y="284"/>
                    <a:pt x="156" y="310"/>
                    <a:pt x="156" y="310"/>
                  </a:cubicBezTo>
                  <a:cubicBezTo>
                    <a:pt x="156" y="310"/>
                    <a:pt x="136" y="337"/>
                    <a:pt x="136" y="337"/>
                  </a:cubicBezTo>
                  <a:cubicBezTo>
                    <a:pt x="136" y="337"/>
                    <a:pt x="118" y="366"/>
                    <a:pt x="118" y="366"/>
                  </a:cubicBezTo>
                  <a:cubicBezTo>
                    <a:pt x="118" y="366"/>
                    <a:pt x="100" y="395"/>
                    <a:pt x="100" y="395"/>
                  </a:cubicBezTo>
                  <a:cubicBezTo>
                    <a:pt x="100" y="395"/>
                    <a:pt x="85" y="424"/>
                    <a:pt x="85" y="424"/>
                  </a:cubicBezTo>
                  <a:cubicBezTo>
                    <a:pt x="85" y="424"/>
                    <a:pt x="70" y="455"/>
                    <a:pt x="70" y="455"/>
                  </a:cubicBezTo>
                  <a:cubicBezTo>
                    <a:pt x="70" y="455"/>
                    <a:pt x="57" y="486"/>
                    <a:pt x="57" y="486"/>
                  </a:cubicBezTo>
                  <a:cubicBezTo>
                    <a:pt x="57" y="486"/>
                    <a:pt x="46" y="518"/>
                    <a:pt x="46" y="518"/>
                  </a:cubicBezTo>
                  <a:cubicBezTo>
                    <a:pt x="46" y="518"/>
                    <a:pt x="34" y="550"/>
                    <a:pt x="34" y="550"/>
                  </a:cubicBezTo>
                  <a:cubicBezTo>
                    <a:pt x="34" y="550"/>
                    <a:pt x="26" y="582"/>
                    <a:pt x="26" y="582"/>
                  </a:cubicBezTo>
                  <a:cubicBezTo>
                    <a:pt x="26" y="582"/>
                    <a:pt x="18" y="615"/>
                    <a:pt x="18" y="615"/>
                  </a:cubicBezTo>
                  <a:cubicBezTo>
                    <a:pt x="18" y="615"/>
                    <a:pt x="12" y="648"/>
                    <a:pt x="12" y="648"/>
                  </a:cubicBezTo>
                  <a:cubicBezTo>
                    <a:pt x="12" y="648"/>
                    <a:pt x="7" y="682"/>
                    <a:pt x="7" y="682"/>
                  </a:cubicBezTo>
                  <a:cubicBezTo>
                    <a:pt x="7" y="682"/>
                    <a:pt x="3" y="715"/>
                    <a:pt x="3" y="715"/>
                  </a:cubicBezTo>
                  <a:cubicBezTo>
                    <a:pt x="3" y="715"/>
                    <a:pt x="1" y="748"/>
                    <a:pt x="1" y="748"/>
                  </a:cubicBezTo>
                  <a:cubicBezTo>
                    <a:pt x="1" y="748"/>
                    <a:pt x="0" y="782"/>
                    <a:pt x="0" y="782"/>
                  </a:cubicBezTo>
                  <a:cubicBezTo>
                    <a:pt x="0" y="782"/>
                    <a:pt x="1" y="816"/>
                    <a:pt x="1" y="816"/>
                  </a:cubicBezTo>
                  <a:cubicBezTo>
                    <a:pt x="1" y="816"/>
                    <a:pt x="3" y="849"/>
                    <a:pt x="3" y="849"/>
                  </a:cubicBezTo>
                  <a:cubicBezTo>
                    <a:pt x="3" y="849"/>
                    <a:pt x="7" y="883"/>
                    <a:pt x="7" y="883"/>
                  </a:cubicBezTo>
                  <a:cubicBezTo>
                    <a:pt x="7" y="883"/>
                    <a:pt x="12" y="916"/>
                    <a:pt x="12" y="916"/>
                  </a:cubicBezTo>
                  <a:cubicBezTo>
                    <a:pt x="12" y="916"/>
                    <a:pt x="19" y="950"/>
                    <a:pt x="19" y="950"/>
                  </a:cubicBezTo>
                  <a:cubicBezTo>
                    <a:pt x="19" y="950"/>
                    <a:pt x="26" y="982"/>
                    <a:pt x="26" y="982"/>
                  </a:cubicBezTo>
                  <a:cubicBezTo>
                    <a:pt x="26" y="982"/>
                    <a:pt x="35" y="1015"/>
                    <a:pt x="35" y="1015"/>
                  </a:cubicBezTo>
                  <a:cubicBezTo>
                    <a:pt x="35" y="1015"/>
                    <a:pt x="47" y="1047"/>
                    <a:pt x="47" y="1047"/>
                  </a:cubicBezTo>
                  <a:cubicBezTo>
                    <a:pt x="47" y="1047"/>
                    <a:pt x="58" y="1079"/>
                    <a:pt x="58" y="1079"/>
                  </a:cubicBezTo>
                  <a:cubicBezTo>
                    <a:pt x="58" y="1079"/>
                    <a:pt x="71" y="1109"/>
                    <a:pt x="71" y="1109"/>
                  </a:cubicBezTo>
                  <a:cubicBezTo>
                    <a:pt x="71" y="1109"/>
                    <a:pt x="87" y="1139"/>
                    <a:pt x="87" y="1139"/>
                  </a:cubicBezTo>
                  <a:cubicBezTo>
                    <a:pt x="87" y="1139"/>
                    <a:pt x="102" y="1169"/>
                    <a:pt x="102" y="1169"/>
                  </a:cubicBezTo>
                  <a:cubicBezTo>
                    <a:pt x="102" y="1169"/>
                    <a:pt x="120" y="1198"/>
                    <a:pt x="120" y="1198"/>
                  </a:cubicBezTo>
                  <a:cubicBezTo>
                    <a:pt x="120" y="1198"/>
                    <a:pt x="138" y="1227"/>
                    <a:pt x="138" y="1227"/>
                  </a:cubicBezTo>
                  <a:cubicBezTo>
                    <a:pt x="138" y="1227"/>
                    <a:pt x="158" y="1255"/>
                    <a:pt x="158" y="1255"/>
                  </a:cubicBezTo>
                  <a:cubicBezTo>
                    <a:pt x="158" y="1255"/>
                    <a:pt x="178" y="1280"/>
                    <a:pt x="178" y="1280"/>
                  </a:cubicBezTo>
                  <a:cubicBezTo>
                    <a:pt x="178" y="1280"/>
                    <a:pt x="200" y="1306"/>
                    <a:pt x="200" y="1306"/>
                  </a:cubicBezTo>
                  <a:cubicBezTo>
                    <a:pt x="200" y="1306"/>
                    <a:pt x="222" y="1331"/>
                    <a:pt x="222" y="1331"/>
                  </a:cubicBezTo>
                  <a:cubicBezTo>
                    <a:pt x="222" y="1331"/>
                    <a:pt x="247" y="1355"/>
                    <a:pt x="247" y="1355"/>
                  </a:cubicBezTo>
                  <a:cubicBezTo>
                    <a:pt x="247" y="1355"/>
                    <a:pt x="272" y="1378"/>
                    <a:pt x="272" y="1378"/>
                  </a:cubicBezTo>
                  <a:cubicBezTo>
                    <a:pt x="272" y="1378"/>
                    <a:pt x="298" y="1400"/>
                    <a:pt x="298" y="1400"/>
                  </a:cubicBezTo>
                  <a:cubicBezTo>
                    <a:pt x="298" y="1400"/>
                    <a:pt x="324" y="1419"/>
                    <a:pt x="324" y="1419"/>
                  </a:cubicBezTo>
                  <a:cubicBezTo>
                    <a:pt x="324" y="1419"/>
                    <a:pt x="352" y="1439"/>
                    <a:pt x="352" y="1439"/>
                  </a:cubicBezTo>
                  <a:cubicBezTo>
                    <a:pt x="352" y="1439"/>
                    <a:pt x="380" y="1457"/>
                    <a:pt x="380" y="1457"/>
                  </a:cubicBezTo>
                  <a:cubicBezTo>
                    <a:pt x="380" y="1457"/>
                    <a:pt x="410" y="1474"/>
                    <a:pt x="410" y="1474"/>
                  </a:cubicBezTo>
                  <a:cubicBezTo>
                    <a:pt x="410" y="1474"/>
                    <a:pt x="439" y="1490"/>
                    <a:pt x="439" y="1490"/>
                  </a:cubicBezTo>
                  <a:cubicBezTo>
                    <a:pt x="439" y="1490"/>
                    <a:pt x="469" y="1503"/>
                    <a:pt x="469" y="1503"/>
                  </a:cubicBezTo>
                  <a:cubicBezTo>
                    <a:pt x="469" y="1503"/>
                    <a:pt x="501" y="1517"/>
                    <a:pt x="501" y="1517"/>
                  </a:cubicBezTo>
                  <a:cubicBezTo>
                    <a:pt x="501" y="1517"/>
                    <a:pt x="532" y="1529"/>
                    <a:pt x="532" y="1529"/>
                  </a:cubicBezTo>
                  <a:cubicBezTo>
                    <a:pt x="532" y="1529"/>
                    <a:pt x="565" y="1539"/>
                    <a:pt x="565" y="1539"/>
                  </a:cubicBezTo>
                  <a:cubicBezTo>
                    <a:pt x="565" y="1539"/>
                    <a:pt x="597" y="1548"/>
                    <a:pt x="597" y="1548"/>
                  </a:cubicBezTo>
                  <a:cubicBezTo>
                    <a:pt x="597" y="1548"/>
                    <a:pt x="630" y="1556"/>
                    <a:pt x="630" y="1556"/>
                  </a:cubicBezTo>
                  <a:cubicBezTo>
                    <a:pt x="630" y="1556"/>
                    <a:pt x="663" y="1562"/>
                    <a:pt x="663" y="1562"/>
                  </a:cubicBezTo>
                  <a:cubicBezTo>
                    <a:pt x="663" y="1562"/>
                    <a:pt x="697" y="1566"/>
                    <a:pt x="697" y="1566"/>
                  </a:cubicBezTo>
                  <a:cubicBezTo>
                    <a:pt x="697" y="1566"/>
                    <a:pt x="730" y="1570"/>
                    <a:pt x="730" y="1570"/>
                  </a:cubicBezTo>
                  <a:cubicBezTo>
                    <a:pt x="730" y="1570"/>
                    <a:pt x="763" y="1571"/>
                    <a:pt x="763" y="1571"/>
                  </a:cubicBezTo>
                  <a:cubicBezTo>
                    <a:pt x="763" y="1571"/>
                    <a:pt x="797" y="1572"/>
                    <a:pt x="797" y="1572"/>
                  </a:cubicBezTo>
                  <a:cubicBezTo>
                    <a:pt x="797" y="1572"/>
                    <a:pt x="830" y="1571"/>
                    <a:pt x="830" y="1571"/>
                  </a:cubicBezTo>
                  <a:cubicBezTo>
                    <a:pt x="830" y="1571"/>
                    <a:pt x="864" y="1569"/>
                    <a:pt x="864" y="1569"/>
                  </a:cubicBezTo>
                  <a:cubicBezTo>
                    <a:pt x="864" y="1569"/>
                    <a:pt x="898" y="1565"/>
                    <a:pt x="898" y="1565"/>
                  </a:cubicBezTo>
                  <a:cubicBezTo>
                    <a:pt x="898" y="1565"/>
                    <a:pt x="931" y="1560"/>
                    <a:pt x="931" y="1560"/>
                  </a:cubicBezTo>
                  <a:cubicBezTo>
                    <a:pt x="931" y="1560"/>
                    <a:pt x="964" y="1553"/>
                    <a:pt x="964" y="1553"/>
                  </a:cubicBezTo>
                  <a:cubicBezTo>
                    <a:pt x="964" y="1553"/>
                    <a:pt x="997" y="1545"/>
                    <a:pt x="997" y="1545"/>
                  </a:cubicBezTo>
                  <a:cubicBezTo>
                    <a:pt x="997" y="1545"/>
                    <a:pt x="1029" y="1535"/>
                    <a:pt x="1029" y="1535"/>
                  </a:cubicBezTo>
                  <a:cubicBezTo>
                    <a:pt x="1029" y="1535"/>
                    <a:pt x="1061" y="1525"/>
                    <a:pt x="1061" y="1525"/>
                  </a:cubicBezTo>
                  <a:cubicBezTo>
                    <a:pt x="1061" y="1525"/>
                    <a:pt x="1093" y="1513"/>
                    <a:pt x="1093" y="1513"/>
                  </a:cubicBezTo>
                  <a:cubicBezTo>
                    <a:pt x="1093" y="1513"/>
                    <a:pt x="1123" y="1499"/>
                    <a:pt x="1123" y="1499"/>
                  </a:cubicBezTo>
                  <a:cubicBezTo>
                    <a:pt x="1123" y="1499"/>
                    <a:pt x="1153" y="1484"/>
                    <a:pt x="1153" y="1484"/>
                  </a:cubicBezTo>
                  <a:cubicBezTo>
                    <a:pt x="1153" y="1484"/>
                    <a:pt x="1183" y="1468"/>
                    <a:pt x="1183" y="1468"/>
                  </a:cubicBezTo>
                  <a:cubicBezTo>
                    <a:pt x="1183" y="1468"/>
                    <a:pt x="1212" y="1451"/>
                    <a:pt x="1212" y="1451"/>
                  </a:cubicBezTo>
                  <a:cubicBezTo>
                    <a:pt x="1212" y="1451"/>
                    <a:pt x="1241" y="1432"/>
                    <a:pt x="1241" y="1432"/>
                  </a:cubicBezTo>
                  <a:cubicBezTo>
                    <a:pt x="1241" y="1432"/>
                    <a:pt x="1267" y="1413"/>
                    <a:pt x="1267" y="1413"/>
                  </a:cubicBezTo>
                  <a:cubicBezTo>
                    <a:pt x="1267" y="1413"/>
                    <a:pt x="1294" y="1391"/>
                    <a:pt x="1294" y="1391"/>
                  </a:cubicBezTo>
                  <a:cubicBezTo>
                    <a:pt x="1294" y="1391"/>
                    <a:pt x="1320" y="1370"/>
                    <a:pt x="1320" y="1370"/>
                  </a:cubicBezTo>
                  <a:cubicBezTo>
                    <a:pt x="1320" y="1370"/>
                    <a:pt x="1345" y="1347"/>
                    <a:pt x="1345" y="1347"/>
                  </a:cubicBezTo>
                  <a:cubicBezTo>
                    <a:pt x="1345" y="1347"/>
                    <a:pt x="1368" y="1322"/>
                    <a:pt x="1368" y="1322"/>
                  </a:cubicBezTo>
                  <a:cubicBezTo>
                    <a:pt x="1368" y="1322"/>
                    <a:pt x="1390" y="1298"/>
                    <a:pt x="1390" y="1298"/>
                  </a:cubicBezTo>
                  <a:cubicBezTo>
                    <a:pt x="1390" y="1298"/>
                    <a:pt x="1411" y="1272"/>
                    <a:pt x="1411" y="1272"/>
                  </a:cubicBezTo>
                  <a:cubicBezTo>
                    <a:pt x="1411" y="1272"/>
                    <a:pt x="1432" y="1244"/>
                    <a:pt x="1432" y="1244"/>
                  </a:cubicBezTo>
                  <a:cubicBezTo>
                    <a:pt x="1432" y="1244"/>
                    <a:pt x="1451" y="1216"/>
                    <a:pt x="1451" y="1216"/>
                  </a:cubicBezTo>
                  <a:cubicBezTo>
                    <a:pt x="1451" y="1216"/>
                    <a:pt x="1469" y="1189"/>
                    <a:pt x="1469" y="1189"/>
                  </a:cubicBezTo>
                  <a:cubicBezTo>
                    <a:pt x="1469" y="1189"/>
                    <a:pt x="1485" y="1159"/>
                    <a:pt x="1485" y="1159"/>
                  </a:cubicBezTo>
                  <a:cubicBezTo>
                    <a:pt x="1485" y="1159"/>
                    <a:pt x="1501" y="1129"/>
                    <a:pt x="1501" y="1129"/>
                  </a:cubicBezTo>
                  <a:cubicBezTo>
                    <a:pt x="1501" y="1129"/>
                    <a:pt x="1515" y="1098"/>
                    <a:pt x="1515" y="1098"/>
                  </a:cubicBezTo>
                  <a:cubicBezTo>
                    <a:pt x="1515" y="1098"/>
                    <a:pt x="1529" y="1067"/>
                    <a:pt x="1529" y="1067"/>
                  </a:cubicBezTo>
                  <a:cubicBezTo>
                    <a:pt x="1529" y="1067"/>
                    <a:pt x="1540" y="1035"/>
                    <a:pt x="1540" y="1035"/>
                  </a:cubicBezTo>
                  <a:cubicBezTo>
                    <a:pt x="1540" y="1035"/>
                    <a:pt x="1550" y="1004"/>
                    <a:pt x="1550" y="1004"/>
                  </a:cubicBezTo>
                  <a:cubicBezTo>
                    <a:pt x="1550" y="1004"/>
                    <a:pt x="1558" y="971"/>
                    <a:pt x="1558" y="971"/>
                  </a:cubicBezTo>
                  <a:cubicBezTo>
                    <a:pt x="1558" y="971"/>
                    <a:pt x="1567" y="938"/>
                    <a:pt x="1567" y="938"/>
                  </a:cubicBezTo>
                  <a:cubicBezTo>
                    <a:pt x="1567" y="938"/>
                    <a:pt x="1572" y="905"/>
                    <a:pt x="1572" y="905"/>
                  </a:cubicBezTo>
                  <a:cubicBezTo>
                    <a:pt x="1572" y="905"/>
                    <a:pt x="1577" y="872"/>
                    <a:pt x="1577" y="872"/>
                  </a:cubicBezTo>
                  <a:cubicBezTo>
                    <a:pt x="1577" y="872"/>
                    <a:pt x="1580" y="838"/>
                    <a:pt x="1580" y="838"/>
                  </a:cubicBezTo>
                  <a:cubicBezTo>
                    <a:pt x="1580" y="838"/>
                    <a:pt x="1582" y="804"/>
                    <a:pt x="1582" y="804"/>
                  </a:cubicBezTo>
                  <a:cubicBezTo>
                    <a:pt x="1582" y="804"/>
                    <a:pt x="1582" y="771"/>
                    <a:pt x="1582" y="771"/>
                  </a:cubicBezTo>
                  <a:cubicBezTo>
                    <a:pt x="1582" y="771"/>
                    <a:pt x="1581" y="737"/>
                    <a:pt x="1581" y="737"/>
                  </a:cubicBezTo>
                  <a:cubicBezTo>
                    <a:pt x="1581" y="737"/>
                    <a:pt x="1578" y="703"/>
                    <a:pt x="1578" y="703"/>
                  </a:cubicBezTo>
                  <a:cubicBezTo>
                    <a:pt x="1578" y="703"/>
                    <a:pt x="1574" y="670"/>
                    <a:pt x="1574" y="670"/>
                  </a:cubicBezTo>
                  <a:cubicBezTo>
                    <a:pt x="1574" y="670"/>
                    <a:pt x="1569" y="636"/>
                    <a:pt x="1569" y="636"/>
                  </a:cubicBezTo>
                  <a:cubicBezTo>
                    <a:pt x="1569" y="636"/>
                    <a:pt x="1563" y="603"/>
                    <a:pt x="1563" y="603"/>
                  </a:cubicBezTo>
                  <a:cubicBezTo>
                    <a:pt x="1563" y="603"/>
                    <a:pt x="1554" y="571"/>
                    <a:pt x="1554" y="571"/>
                  </a:cubicBezTo>
                  <a:cubicBezTo>
                    <a:pt x="1554" y="571"/>
                    <a:pt x="1544" y="539"/>
                    <a:pt x="1544" y="539"/>
                  </a:cubicBezTo>
                  <a:cubicBezTo>
                    <a:pt x="1544" y="539"/>
                    <a:pt x="1534" y="507"/>
                    <a:pt x="1534" y="507"/>
                  </a:cubicBezTo>
                  <a:cubicBezTo>
                    <a:pt x="1534" y="507"/>
                    <a:pt x="1521" y="475"/>
                    <a:pt x="1521" y="475"/>
                  </a:cubicBezTo>
                  <a:cubicBezTo>
                    <a:pt x="1521" y="475"/>
                    <a:pt x="1507" y="444"/>
                    <a:pt x="1507" y="444"/>
                  </a:cubicBezTo>
                  <a:cubicBezTo>
                    <a:pt x="1507" y="444"/>
                    <a:pt x="1493" y="414"/>
                    <a:pt x="1493" y="414"/>
                  </a:cubicBezTo>
                  <a:cubicBezTo>
                    <a:pt x="1493" y="414"/>
                    <a:pt x="1476" y="384"/>
                    <a:pt x="1476" y="384"/>
                  </a:cubicBezTo>
                  <a:cubicBezTo>
                    <a:pt x="1476" y="384"/>
                    <a:pt x="1459" y="356"/>
                    <a:pt x="1459" y="356"/>
                  </a:cubicBezTo>
                  <a:cubicBezTo>
                    <a:pt x="1459" y="356"/>
                    <a:pt x="1440" y="328"/>
                    <a:pt x="1440" y="328"/>
                  </a:cubicBezTo>
                  <a:cubicBezTo>
                    <a:pt x="1440" y="328"/>
                    <a:pt x="1420" y="301"/>
                    <a:pt x="1420" y="301"/>
                  </a:cubicBezTo>
                  <a:cubicBezTo>
                    <a:pt x="1420" y="301"/>
                    <a:pt x="1399" y="274"/>
                    <a:pt x="1399" y="274"/>
                  </a:cubicBezTo>
                  <a:cubicBezTo>
                    <a:pt x="1399" y="274"/>
                    <a:pt x="1377" y="249"/>
                    <a:pt x="1377" y="249"/>
                  </a:cubicBezTo>
                  <a:cubicBezTo>
                    <a:pt x="1377" y="249"/>
                    <a:pt x="1354" y="224"/>
                    <a:pt x="1354" y="224"/>
                  </a:cubicBezTo>
                  <a:cubicBezTo>
                    <a:pt x="1354" y="224"/>
                    <a:pt x="1330" y="201"/>
                    <a:pt x="1330" y="201"/>
                  </a:cubicBezTo>
                  <a:cubicBezTo>
                    <a:pt x="1330" y="201"/>
                    <a:pt x="1304" y="179"/>
                    <a:pt x="1304" y="179"/>
                  </a:cubicBezTo>
                  <a:cubicBezTo>
                    <a:pt x="1304" y="179"/>
                    <a:pt x="1279" y="157"/>
                    <a:pt x="1279" y="157"/>
                  </a:cubicBezTo>
                  <a:cubicBezTo>
                    <a:pt x="1279" y="157"/>
                    <a:pt x="1251" y="136"/>
                    <a:pt x="1251" y="136"/>
                  </a:cubicBezTo>
                  <a:cubicBezTo>
                    <a:pt x="1251" y="136"/>
                    <a:pt x="1223" y="118"/>
                    <a:pt x="1223" y="118"/>
                  </a:cubicBezTo>
                  <a:cubicBezTo>
                    <a:pt x="1223" y="118"/>
                    <a:pt x="1195" y="100"/>
                    <a:pt x="1195" y="100"/>
                  </a:cubicBezTo>
                  <a:cubicBezTo>
                    <a:pt x="1195" y="100"/>
                    <a:pt x="1166" y="83"/>
                    <a:pt x="1166" y="83"/>
                  </a:cubicBezTo>
                  <a:cubicBezTo>
                    <a:pt x="1166" y="83"/>
                    <a:pt x="1136" y="69"/>
                    <a:pt x="1136" y="69"/>
                  </a:cubicBezTo>
                  <a:cubicBezTo>
                    <a:pt x="1136" y="69"/>
                    <a:pt x="1105" y="54"/>
                    <a:pt x="1105" y="54"/>
                  </a:cubicBezTo>
                  <a:cubicBezTo>
                    <a:pt x="1105" y="54"/>
                    <a:pt x="1074" y="41"/>
                    <a:pt x="1074" y="41"/>
                  </a:cubicBezTo>
                  <a:cubicBezTo>
                    <a:pt x="1074" y="41"/>
                    <a:pt x="1042" y="29"/>
                    <a:pt x="1042" y="29"/>
                  </a:cubicBezTo>
                  <a:cubicBezTo>
                    <a:pt x="1042" y="29"/>
                    <a:pt x="1010" y="20"/>
                    <a:pt x="1010" y="2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98" name="Line 89"/>
            <p:cNvSpPr>
              <a:spLocks noChangeAspect="1"/>
            </p:cNvSpPr>
            <p:nvPr/>
          </p:nvSpPr>
          <p:spPr>
            <a:xfrm flipV="1">
              <a:off x="3869" y="1289"/>
              <a:ext cx="1" cy="21"/>
            </a:xfrm>
            <a:prstGeom prst="line">
              <a:avLst/>
            </a:prstGeom>
            <a:ln w="9525" cap="flat" cmpd="sng">
              <a:solidFill>
                <a:schemeClr val="tx2"/>
              </a:solidFill>
              <a:prstDash val="solid"/>
              <a:headEnd type="none" w="med" len="med"/>
              <a:tailEnd type="none" w="med" len="med"/>
            </a:ln>
          </p:spPr>
        </p:sp>
        <p:sp>
          <p:nvSpPr>
            <p:cNvPr id="23999" name="Line 90"/>
            <p:cNvSpPr>
              <a:spLocks noChangeAspect="1"/>
            </p:cNvSpPr>
            <p:nvPr/>
          </p:nvSpPr>
          <p:spPr>
            <a:xfrm flipV="1">
              <a:off x="3927" y="1289"/>
              <a:ext cx="1" cy="24"/>
            </a:xfrm>
            <a:prstGeom prst="line">
              <a:avLst/>
            </a:prstGeom>
            <a:ln w="9525" cap="flat" cmpd="sng">
              <a:solidFill>
                <a:schemeClr val="tx2"/>
              </a:solidFill>
              <a:prstDash val="solid"/>
              <a:headEnd type="none" w="med" len="med"/>
              <a:tailEnd type="none" w="med" len="med"/>
            </a:ln>
          </p:spPr>
        </p:sp>
        <p:sp>
          <p:nvSpPr>
            <p:cNvPr id="24000" name="Line 91"/>
            <p:cNvSpPr>
              <a:spLocks noChangeAspect="1"/>
            </p:cNvSpPr>
            <p:nvPr/>
          </p:nvSpPr>
          <p:spPr>
            <a:xfrm>
              <a:off x="2867" y="893"/>
              <a:ext cx="1031" cy="1"/>
            </a:xfrm>
            <a:prstGeom prst="line">
              <a:avLst/>
            </a:prstGeom>
            <a:ln w="9525" cap="flat" cmpd="sng">
              <a:solidFill>
                <a:schemeClr val="tx2"/>
              </a:solidFill>
              <a:prstDash val="solid"/>
              <a:headEnd type="none" w="med" len="med"/>
              <a:tailEnd type="none" w="med" len="med"/>
            </a:ln>
          </p:spPr>
        </p:sp>
        <p:sp>
          <p:nvSpPr>
            <p:cNvPr id="24001" name="Line 92"/>
            <p:cNvSpPr>
              <a:spLocks noChangeAspect="1"/>
            </p:cNvSpPr>
            <p:nvPr/>
          </p:nvSpPr>
          <p:spPr>
            <a:xfrm>
              <a:off x="2900" y="909"/>
              <a:ext cx="998" cy="1"/>
            </a:xfrm>
            <a:prstGeom prst="line">
              <a:avLst/>
            </a:prstGeom>
            <a:ln w="9525" cap="flat" cmpd="sng">
              <a:solidFill>
                <a:schemeClr val="tx2"/>
              </a:solidFill>
              <a:prstDash val="solid"/>
              <a:headEnd type="none" w="med" len="med"/>
              <a:tailEnd type="none" w="med" len="med"/>
            </a:ln>
          </p:spPr>
        </p:sp>
        <p:sp>
          <p:nvSpPr>
            <p:cNvPr id="24002" name="Line 93"/>
            <p:cNvSpPr>
              <a:spLocks noChangeAspect="1"/>
            </p:cNvSpPr>
            <p:nvPr/>
          </p:nvSpPr>
          <p:spPr>
            <a:xfrm>
              <a:off x="2794" y="1062"/>
              <a:ext cx="1104" cy="1"/>
            </a:xfrm>
            <a:prstGeom prst="line">
              <a:avLst/>
            </a:prstGeom>
            <a:ln w="9525" cap="flat" cmpd="sng">
              <a:solidFill>
                <a:schemeClr val="tx2"/>
              </a:solidFill>
              <a:prstDash val="solid"/>
              <a:headEnd type="none" w="med" len="med"/>
              <a:tailEnd type="none" w="med" len="med"/>
            </a:ln>
          </p:spPr>
        </p:sp>
        <p:sp>
          <p:nvSpPr>
            <p:cNvPr id="24003" name="Line 94"/>
            <p:cNvSpPr>
              <a:spLocks noChangeAspect="1"/>
            </p:cNvSpPr>
            <p:nvPr/>
          </p:nvSpPr>
          <p:spPr>
            <a:xfrm>
              <a:off x="2867" y="1094"/>
              <a:ext cx="1031" cy="1"/>
            </a:xfrm>
            <a:prstGeom prst="line">
              <a:avLst/>
            </a:prstGeom>
            <a:ln w="9525" cap="flat" cmpd="sng">
              <a:solidFill>
                <a:schemeClr val="tx2"/>
              </a:solidFill>
              <a:prstDash val="solid"/>
              <a:headEnd type="none" w="med" len="med"/>
              <a:tailEnd type="none" w="med" len="med"/>
            </a:ln>
          </p:spPr>
        </p:sp>
        <p:sp>
          <p:nvSpPr>
            <p:cNvPr id="24004" name="Line 95"/>
            <p:cNvSpPr>
              <a:spLocks noChangeAspect="1"/>
            </p:cNvSpPr>
            <p:nvPr/>
          </p:nvSpPr>
          <p:spPr>
            <a:xfrm>
              <a:off x="3138" y="1243"/>
              <a:ext cx="760" cy="1"/>
            </a:xfrm>
            <a:prstGeom prst="line">
              <a:avLst/>
            </a:prstGeom>
            <a:ln w="9525" cap="flat" cmpd="sng">
              <a:solidFill>
                <a:schemeClr val="tx2"/>
              </a:solidFill>
              <a:prstDash val="solid"/>
              <a:headEnd type="none" w="med" len="med"/>
              <a:tailEnd type="none" w="med" len="med"/>
            </a:ln>
          </p:spPr>
        </p:sp>
        <p:sp>
          <p:nvSpPr>
            <p:cNvPr id="24005" name="Line 96"/>
            <p:cNvSpPr>
              <a:spLocks noChangeAspect="1"/>
            </p:cNvSpPr>
            <p:nvPr/>
          </p:nvSpPr>
          <p:spPr>
            <a:xfrm>
              <a:off x="3138" y="1289"/>
              <a:ext cx="731" cy="1"/>
            </a:xfrm>
            <a:prstGeom prst="line">
              <a:avLst/>
            </a:prstGeom>
            <a:ln w="9525" cap="flat" cmpd="sng">
              <a:solidFill>
                <a:schemeClr val="tx2"/>
              </a:solidFill>
              <a:prstDash val="solid"/>
              <a:headEnd type="none" w="med" len="med"/>
              <a:tailEnd type="none" w="med" len="med"/>
            </a:ln>
          </p:spPr>
        </p:sp>
        <p:sp>
          <p:nvSpPr>
            <p:cNvPr id="24006" name="Freeform 97"/>
            <p:cNvSpPr>
              <a:spLocks noChangeAspect="1"/>
            </p:cNvSpPr>
            <p:nvPr/>
          </p:nvSpPr>
          <p:spPr>
            <a:xfrm>
              <a:off x="3167" y="1297"/>
              <a:ext cx="81" cy="26"/>
            </a:xfrm>
            <a:custGeom>
              <a:avLst/>
              <a:gdLst>
                <a:gd name="txL" fmla="*/ 0 w 486"/>
                <a:gd name="txT" fmla="*/ 0 h 162"/>
                <a:gd name="txR" fmla="*/ 486 w 486"/>
                <a:gd name="txB" fmla="*/ 162 h 162"/>
              </a:gdLst>
              <a:ahLst/>
              <a:cxnLst>
                <a:cxn ang="0">
                  <a:pos x="14" y="4"/>
                </a:cxn>
                <a:cxn ang="0">
                  <a:pos x="0" y="2"/>
                </a:cxn>
                <a:cxn ang="0">
                  <a:pos x="14" y="0"/>
                </a:cxn>
                <a:cxn ang="0">
                  <a:pos x="14" y="4"/>
                </a:cxn>
              </a:cxnLst>
              <a:rect l="txL" t="txT" r="txR" b="txB"/>
              <a:pathLst>
                <a:path w="486" h="162">
                  <a:moveTo>
                    <a:pt x="486" y="162"/>
                  </a:moveTo>
                  <a:cubicBezTo>
                    <a:pt x="486" y="162"/>
                    <a:pt x="0" y="81"/>
                    <a:pt x="0" y="81"/>
                  </a:cubicBezTo>
                  <a:cubicBezTo>
                    <a:pt x="0" y="81"/>
                    <a:pt x="486" y="0"/>
                    <a:pt x="486" y="0"/>
                  </a:cubicBezTo>
                  <a:cubicBezTo>
                    <a:pt x="486" y="0"/>
                    <a:pt x="486" y="162"/>
                    <a:pt x="486" y="162"/>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07" name="Freeform 98"/>
            <p:cNvSpPr>
              <a:spLocks noChangeAspect="1"/>
            </p:cNvSpPr>
            <p:nvPr/>
          </p:nvSpPr>
          <p:spPr>
            <a:xfrm>
              <a:off x="3167" y="1297"/>
              <a:ext cx="81" cy="26"/>
            </a:xfrm>
            <a:custGeom>
              <a:avLst/>
              <a:gdLst>
                <a:gd name="txL" fmla="*/ 0 w 486"/>
                <a:gd name="txT" fmla="*/ 0 h 162"/>
                <a:gd name="txR" fmla="*/ 486 w 486"/>
                <a:gd name="txB" fmla="*/ 162 h 162"/>
              </a:gdLst>
              <a:ahLst/>
              <a:cxnLst>
                <a:cxn ang="0">
                  <a:pos x="14" y="4"/>
                </a:cxn>
                <a:cxn ang="0">
                  <a:pos x="0" y="2"/>
                </a:cxn>
                <a:cxn ang="0">
                  <a:pos x="14" y="0"/>
                </a:cxn>
                <a:cxn ang="0">
                  <a:pos x="14" y="4"/>
                </a:cxn>
              </a:cxnLst>
              <a:rect l="txL" t="txT" r="txR" b="txB"/>
              <a:pathLst>
                <a:path w="486" h="162">
                  <a:moveTo>
                    <a:pt x="486" y="162"/>
                  </a:moveTo>
                  <a:cubicBezTo>
                    <a:pt x="486" y="162"/>
                    <a:pt x="0" y="81"/>
                    <a:pt x="0" y="81"/>
                  </a:cubicBezTo>
                  <a:cubicBezTo>
                    <a:pt x="0" y="81"/>
                    <a:pt x="486" y="0"/>
                    <a:pt x="486" y="0"/>
                  </a:cubicBezTo>
                  <a:cubicBezTo>
                    <a:pt x="486" y="0"/>
                    <a:pt x="486" y="162"/>
                    <a:pt x="486" y="162"/>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08" name="Freeform 99"/>
            <p:cNvSpPr>
              <a:spLocks noChangeAspect="1"/>
            </p:cNvSpPr>
            <p:nvPr/>
          </p:nvSpPr>
          <p:spPr>
            <a:xfrm>
              <a:off x="3266" y="1275"/>
              <a:ext cx="81" cy="27"/>
            </a:xfrm>
            <a:custGeom>
              <a:avLst/>
              <a:gdLst>
                <a:gd name="txL" fmla="*/ 0 w 485"/>
                <a:gd name="txT" fmla="*/ 0 h 161"/>
                <a:gd name="txR" fmla="*/ 485 w 485"/>
                <a:gd name="txB" fmla="*/ 161 h 161"/>
              </a:gdLst>
              <a:ahLst/>
              <a:cxnLst>
                <a:cxn ang="0">
                  <a:pos x="14" y="5"/>
                </a:cxn>
                <a:cxn ang="0">
                  <a:pos x="0" y="2"/>
                </a:cxn>
                <a:cxn ang="0">
                  <a:pos x="14" y="0"/>
                </a:cxn>
                <a:cxn ang="0">
                  <a:pos x="14" y="5"/>
                </a:cxn>
              </a:cxnLst>
              <a:rect l="txL" t="txT" r="txR" b="txB"/>
              <a:pathLst>
                <a:path w="485" h="161">
                  <a:moveTo>
                    <a:pt x="485" y="161"/>
                  </a:moveTo>
                  <a:cubicBezTo>
                    <a:pt x="485" y="161"/>
                    <a:pt x="0" y="81"/>
                    <a:pt x="0" y="81"/>
                  </a:cubicBezTo>
                  <a:cubicBezTo>
                    <a:pt x="0" y="81"/>
                    <a:pt x="485" y="0"/>
                    <a:pt x="485" y="0"/>
                  </a:cubicBezTo>
                  <a:cubicBezTo>
                    <a:pt x="485" y="0"/>
                    <a:pt x="485" y="161"/>
                    <a:pt x="485" y="161"/>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09" name="Freeform 100"/>
            <p:cNvSpPr>
              <a:spLocks noChangeAspect="1"/>
            </p:cNvSpPr>
            <p:nvPr/>
          </p:nvSpPr>
          <p:spPr>
            <a:xfrm>
              <a:off x="3266" y="1275"/>
              <a:ext cx="81" cy="27"/>
            </a:xfrm>
            <a:custGeom>
              <a:avLst/>
              <a:gdLst>
                <a:gd name="txL" fmla="*/ 0 w 485"/>
                <a:gd name="txT" fmla="*/ 0 h 161"/>
                <a:gd name="txR" fmla="*/ 485 w 485"/>
                <a:gd name="txB" fmla="*/ 161 h 161"/>
              </a:gdLst>
              <a:ahLst/>
              <a:cxnLst>
                <a:cxn ang="0">
                  <a:pos x="14" y="5"/>
                </a:cxn>
                <a:cxn ang="0">
                  <a:pos x="0" y="2"/>
                </a:cxn>
                <a:cxn ang="0">
                  <a:pos x="14" y="0"/>
                </a:cxn>
                <a:cxn ang="0">
                  <a:pos x="14" y="5"/>
                </a:cxn>
              </a:cxnLst>
              <a:rect l="txL" t="txT" r="txR" b="txB"/>
              <a:pathLst>
                <a:path w="485" h="161">
                  <a:moveTo>
                    <a:pt x="485" y="161"/>
                  </a:moveTo>
                  <a:cubicBezTo>
                    <a:pt x="485" y="161"/>
                    <a:pt x="0" y="81"/>
                    <a:pt x="0" y="81"/>
                  </a:cubicBezTo>
                  <a:cubicBezTo>
                    <a:pt x="0" y="81"/>
                    <a:pt x="485" y="0"/>
                    <a:pt x="485" y="0"/>
                  </a:cubicBezTo>
                  <a:cubicBezTo>
                    <a:pt x="485" y="0"/>
                    <a:pt x="485" y="161"/>
                    <a:pt x="485" y="161"/>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10" name="Freeform 101"/>
            <p:cNvSpPr>
              <a:spLocks noChangeAspect="1"/>
            </p:cNvSpPr>
            <p:nvPr/>
          </p:nvSpPr>
          <p:spPr>
            <a:xfrm>
              <a:off x="3172" y="1229"/>
              <a:ext cx="81" cy="27"/>
            </a:xfrm>
            <a:custGeom>
              <a:avLst/>
              <a:gdLst>
                <a:gd name="txL" fmla="*/ 0 w 486"/>
                <a:gd name="txT" fmla="*/ 0 h 163"/>
                <a:gd name="txR" fmla="*/ 486 w 486"/>
                <a:gd name="txB" fmla="*/ 163 h 163"/>
              </a:gdLst>
              <a:ahLst/>
              <a:cxnLst>
                <a:cxn ang="0">
                  <a:pos x="14" y="4"/>
                </a:cxn>
                <a:cxn ang="0">
                  <a:pos x="0" y="2"/>
                </a:cxn>
                <a:cxn ang="0">
                  <a:pos x="14" y="0"/>
                </a:cxn>
                <a:cxn ang="0">
                  <a:pos x="14" y="4"/>
                </a:cxn>
              </a:cxnLst>
              <a:rect l="txL" t="txT" r="txR" b="txB"/>
              <a:pathLst>
                <a:path w="486" h="163">
                  <a:moveTo>
                    <a:pt x="486" y="163"/>
                  </a:moveTo>
                  <a:cubicBezTo>
                    <a:pt x="486" y="163"/>
                    <a:pt x="0" y="81"/>
                    <a:pt x="0" y="81"/>
                  </a:cubicBezTo>
                  <a:cubicBezTo>
                    <a:pt x="0" y="81"/>
                    <a:pt x="486" y="0"/>
                    <a:pt x="486" y="0"/>
                  </a:cubicBezTo>
                  <a:cubicBezTo>
                    <a:pt x="486" y="0"/>
                    <a:pt x="486" y="163"/>
                    <a:pt x="486" y="163"/>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11" name="Freeform 102"/>
            <p:cNvSpPr>
              <a:spLocks noChangeAspect="1"/>
            </p:cNvSpPr>
            <p:nvPr/>
          </p:nvSpPr>
          <p:spPr>
            <a:xfrm>
              <a:off x="3172" y="1229"/>
              <a:ext cx="81" cy="27"/>
            </a:xfrm>
            <a:custGeom>
              <a:avLst/>
              <a:gdLst>
                <a:gd name="txL" fmla="*/ 0 w 486"/>
                <a:gd name="txT" fmla="*/ 0 h 163"/>
                <a:gd name="txR" fmla="*/ 486 w 486"/>
                <a:gd name="txB" fmla="*/ 163 h 163"/>
              </a:gdLst>
              <a:ahLst/>
              <a:cxnLst>
                <a:cxn ang="0">
                  <a:pos x="14" y="4"/>
                </a:cxn>
                <a:cxn ang="0">
                  <a:pos x="0" y="2"/>
                </a:cxn>
                <a:cxn ang="0">
                  <a:pos x="14" y="0"/>
                </a:cxn>
                <a:cxn ang="0">
                  <a:pos x="14" y="4"/>
                </a:cxn>
              </a:cxnLst>
              <a:rect l="txL" t="txT" r="txR" b="txB"/>
              <a:pathLst>
                <a:path w="486" h="163">
                  <a:moveTo>
                    <a:pt x="486" y="163"/>
                  </a:moveTo>
                  <a:cubicBezTo>
                    <a:pt x="486" y="163"/>
                    <a:pt x="0" y="81"/>
                    <a:pt x="0" y="81"/>
                  </a:cubicBezTo>
                  <a:cubicBezTo>
                    <a:pt x="0" y="81"/>
                    <a:pt x="486" y="0"/>
                    <a:pt x="486" y="0"/>
                  </a:cubicBezTo>
                  <a:cubicBezTo>
                    <a:pt x="486" y="0"/>
                    <a:pt x="486" y="163"/>
                    <a:pt x="486" y="163"/>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12" name="Freeform 103"/>
            <p:cNvSpPr>
              <a:spLocks noChangeAspect="1"/>
            </p:cNvSpPr>
            <p:nvPr/>
          </p:nvSpPr>
          <p:spPr>
            <a:xfrm>
              <a:off x="3278" y="879"/>
              <a:ext cx="81" cy="27"/>
            </a:xfrm>
            <a:custGeom>
              <a:avLst/>
              <a:gdLst>
                <a:gd name="txL" fmla="*/ 0 w 486"/>
                <a:gd name="txT" fmla="*/ 0 h 162"/>
                <a:gd name="txR" fmla="*/ 486 w 486"/>
                <a:gd name="txB" fmla="*/ 162 h 162"/>
              </a:gdLst>
              <a:ahLst/>
              <a:cxnLst>
                <a:cxn ang="0">
                  <a:pos x="0" y="0"/>
                </a:cxn>
                <a:cxn ang="0">
                  <a:pos x="14" y="2"/>
                </a:cxn>
                <a:cxn ang="0">
                  <a:pos x="0" y="4"/>
                </a:cxn>
                <a:cxn ang="0">
                  <a:pos x="0" y="0"/>
                </a:cxn>
              </a:cxnLst>
              <a:rect l="txL" t="txT" r="txR" b="txB"/>
              <a:pathLst>
                <a:path w="486" h="162">
                  <a:moveTo>
                    <a:pt x="0" y="0"/>
                  </a:moveTo>
                  <a:cubicBezTo>
                    <a:pt x="0" y="0"/>
                    <a:pt x="486" y="81"/>
                    <a:pt x="486" y="81"/>
                  </a:cubicBezTo>
                  <a:cubicBezTo>
                    <a:pt x="486" y="81"/>
                    <a:pt x="0" y="162"/>
                    <a:pt x="0" y="162"/>
                  </a:cubicBezTo>
                  <a:cubicBezTo>
                    <a:pt x="0" y="162"/>
                    <a:pt x="0" y="0"/>
                    <a:pt x="0"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13" name="Freeform 104"/>
            <p:cNvSpPr>
              <a:spLocks noChangeAspect="1"/>
            </p:cNvSpPr>
            <p:nvPr/>
          </p:nvSpPr>
          <p:spPr>
            <a:xfrm>
              <a:off x="3278" y="879"/>
              <a:ext cx="81" cy="27"/>
            </a:xfrm>
            <a:custGeom>
              <a:avLst/>
              <a:gdLst>
                <a:gd name="txL" fmla="*/ 0 w 486"/>
                <a:gd name="txT" fmla="*/ 0 h 162"/>
                <a:gd name="txR" fmla="*/ 486 w 486"/>
                <a:gd name="txB" fmla="*/ 162 h 162"/>
              </a:gdLst>
              <a:ahLst/>
              <a:cxnLst>
                <a:cxn ang="0">
                  <a:pos x="0" y="0"/>
                </a:cxn>
                <a:cxn ang="0">
                  <a:pos x="14" y="2"/>
                </a:cxn>
                <a:cxn ang="0">
                  <a:pos x="0" y="4"/>
                </a:cxn>
                <a:cxn ang="0">
                  <a:pos x="0" y="0"/>
                </a:cxn>
              </a:cxnLst>
              <a:rect l="txL" t="txT" r="txR" b="txB"/>
              <a:pathLst>
                <a:path w="486" h="162">
                  <a:moveTo>
                    <a:pt x="0" y="0"/>
                  </a:moveTo>
                  <a:cubicBezTo>
                    <a:pt x="0" y="0"/>
                    <a:pt x="486" y="81"/>
                    <a:pt x="486" y="81"/>
                  </a:cubicBezTo>
                  <a:cubicBezTo>
                    <a:pt x="486" y="81"/>
                    <a:pt x="0" y="162"/>
                    <a:pt x="0" y="162"/>
                  </a:cubicBezTo>
                  <a:cubicBezTo>
                    <a:pt x="0" y="162"/>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14" name="Freeform 105"/>
            <p:cNvSpPr>
              <a:spLocks noChangeAspect="1"/>
            </p:cNvSpPr>
            <p:nvPr/>
          </p:nvSpPr>
          <p:spPr>
            <a:xfrm>
              <a:off x="3134" y="896"/>
              <a:ext cx="81" cy="27"/>
            </a:xfrm>
            <a:custGeom>
              <a:avLst/>
              <a:gdLst>
                <a:gd name="txL" fmla="*/ 0 w 486"/>
                <a:gd name="txT" fmla="*/ 0 h 161"/>
                <a:gd name="txR" fmla="*/ 486 w 486"/>
                <a:gd name="txB" fmla="*/ 161 h 161"/>
              </a:gdLst>
              <a:ahLst/>
              <a:cxnLst>
                <a:cxn ang="0">
                  <a:pos x="0" y="0"/>
                </a:cxn>
                <a:cxn ang="0">
                  <a:pos x="14" y="2"/>
                </a:cxn>
                <a:cxn ang="0">
                  <a:pos x="0" y="5"/>
                </a:cxn>
                <a:cxn ang="0">
                  <a:pos x="0" y="0"/>
                </a:cxn>
              </a:cxnLst>
              <a:rect l="txL" t="txT" r="txR" b="txB"/>
              <a:pathLst>
                <a:path w="486" h="161">
                  <a:moveTo>
                    <a:pt x="0" y="0"/>
                  </a:moveTo>
                  <a:cubicBezTo>
                    <a:pt x="0" y="0"/>
                    <a:pt x="486" y="80"/>
                    <a:pt x="486" y="80"/>
                  </a:cubicBezTo>
                  <a:cubicBezTo>
                    <a:pt x="486" y="80"/>
                    <a:pt x="0" y="161"/>
                    <a:pt x="0" y="161"/>
                  </a:cubicBezTo>
                  <a:cubicBezTo>
                    <a:pt x="0" y="161"/>
                    <a:pt x="0" y="0"/>
                    <a:pt x="0"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15" name="Freeform 106"/>
            <p:cNvSpPr>
              <a:spLocks noChangeAspect="1"/>
            </p:cNvSpPr>
            <p:nvPr/>
          </p:nvSpPr>
          <p:spPr>
            <a:xfrm>
              <a:off x="3134" y="896"/>
              <a:ext cx="81" cy="27"/>
            </a:xfrm>
            <a:custGeom>
              <a:avLst/>
              <a:gdLst>
                <a:gd name="txL" fmla="*/ 0 w 486"/>
                <a:gd name="txT" fmla="*/ 0 h 161"/>
                <a:gd name="txR" fmla="*/ 486 w 486"/>
                <a:gd name="txB" fmla="*/ 161 h 161"/>
              </a:gdLst>
              <a:ahLst/>
              <a:cxnLst>
                <a:cxn ang="0">
                  <a:pos x="0" y="0"/>
                </a:cxn>
                <a:cxn ang="0">
                  <a:pos x="14" y="2"/>
                </a:cxn>
                <a:cxn ang="0">
                  <a:pos x="0" y="5"/>
                </a:cxn>
                <a:cxn ang="0">
                  <a:pos x="0" y="0"/>
                </a:cxn>
              </a:cxnLst>
              <a:rect l="txL" t="txT" r="txR" b="txB"/>
              <a:pathLst>
                <a:path w="486" h="161">
                  <a:moveTo>
                    <a:pt x="0" y="0"/>
                  </a:moveTo>
                  <a:cubicBezTo>
                    <a:pt x="0" y="0"/>
                    <a:pt x="486" y="80"/>
                    <a:pt x="486" y="80"/>
                  </a:cubicBezTo>
                  <a:cubicBezTo>
                    <a:pt x="486" y="80"/>
                    <a:pt x="0" y="161"/>
                    <a:pt x="0" y="161"/>
                  </a:cubicBezTo>
                  <a:cubicBezTo>
                    <a:pt x="0" y="161"/>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16" name="Freeform 107"/>
            <p:cNvSpPr>
              <a:spLocks noChangeAspect="1"/>
            </p:cNvSpPr>
            <p:nvPr/>
          </p:nvSpPr>
          <p:spPr>
            <a:xfrm>
              <a:off x="3262" y="1049"/>
              <a:ext cx="81" cy="27"/>
            </a:xfrm>
            <a:custGeom>
              <a:avLst/>
              <a:gdLst>
                <a:gd name="txL" fmla="*/ 0 w 486"/>
                <a:gd name="txT" fmla="*/ 0 h 162"/>
                <a:gd name="txR" fmla="*/ 486 w 486"/>
                <a:gd name="txB" fmla="*/ 162 h 162"/>
              </a:gdLst>
              <a:ahLst/>
              <a:cxnLst>
                <a:cxn ang="0">
                  <a:pos x="0" y="0"/>
                </a:cxn>
                <a:cxn ang="0">
                  <a:pos x="14" y="2"/>
                </a:cxn>
                <a:cxn ang="0">
                  <a:pos x="0" y="4"/>
                </a:cxn>
                <a:cxn ang="0">
                  <a:pos x="0" y="0"/>
                </a:cxn>
              </a:cxnLst>
              <a:rect l="txL" t="txT" r="txR" b="txB"/>
              <a:pathLst>
                <a:path w="486" h="162">
                  <a:moveTo>
                    <a:pt x="0" y="0"/>
                  </a:moveTo>
                  <a:cubicBezTo>
                    <a:pt x="0" y="0"/>
                    <a:pt x="486" y="80"/>
                    <a:pt x="486" y="80"/>
                  </a:cubicBezTo>
                  <a:cubicBezTo>
                    <a:pt x="486" y="80"/>
                    <a:pt x="0" y="162"/>
                    <a:pt x="0" y="162"/>
                  </a:cubicBezTo>
                  <a:cubicBezTo>
                    <a:pt x="0" y="162"/>
                    <a:pt x="0" y="0"/>
                    <a:pt x="0"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17" name="Freeform 108"/>
            <p:cNvSpPr>
              <a:spLocks noChangeAspect="1"/>
            </p:cNvSpPr>
            <p:nvPr/>
          </p:nvSpPr>
          <p:spPr>
            <a:xfrm>
              <a:off x="3262" y="1049"/>
              <a:ext cx="81" cy="27"/>
            </a:xfrm>
            <a:custGeom>
              <a:avLst/>
              <a:gdLst>
                <a:gd name="txL" fmla="*/ 0 w 486"/>
                <a:gd name="txT" fmla="*/ 0 h 162"/>
                <a:gd name="txR" fmla="*/ 486 w 486"/>
                <a:gd name="txB" fmla="*/ 162 h 162"/>
              </a:gdLst>
              <a:ahLst/>
              <a:cxnLst>
                <a:cxn ang="0">
                  <a:pos x="0" y="0"/>
                </a:cxn>
                <a:cxn ang="0">
                  <a:pos x="14" y="2"/>
                </a:cxn>
                <a:cxn ang="0">
                  <a:pos x="0" y="4"/>
                </a:cxn>
                <a:cxn ang="0">
                  <a:pos x="0" y="0"/>
                </a:cxn>
              </a:cxnLst>
              <a:rect l="txL" t="txT" r="txR" b="txB"/>
              <a:pathLst>
                <a:path w="486" h="162">
                  <a:moveTo>
                    <a:pt x="0" y="0"/>
                  </a:moveTo>
                  <a:cubicBezTo>
                    <a:pt x="0" y="0"/>
                    <a:pt x="486" y="80"/>
                    <a:pt x="486" y="80"/>
                  </a:cubicBezTo>
                  <a:cubicBezTo>
                    <a:pt x="486" y="80"/>
                    <a:pt x="0" y="162"/>
                    <a:pt x="0" y="162"/>
                  </a:cubicBezTo>
                  <a:cubicBezTo>
                    <a:pt x="0" y="162"/>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18" name="Freeform 109"/>
            <p:cNvSpPr>
              <a:spLocks noChangeAspect="1"/>
            </p:cNvSpPr>
            <p:nvPr/>
          </p:nvSpPr>
          <p:spPr>
            <a:xfrm>
              <a:off x="3146" y="1080"/>
              <a:ext cx="81" cy="27"/>
            </a:xfrm>
            <a:custGeom>
              <a:avLst/>
              <a:gdLst>
                <a:gd name="txL" fmla="*/ 0 w 485"/>
                <a:gd name="txT" fmla="*/ 0 h 163"/>
                <a:gd name="txR" fmla="*/ 485 w 485"/>
                <a:gd name="txB" fmla="*/ 163 h 163"/>
              </a:gdLst>
              <a:ahLst/>
              <a:cxnLst>
                <a:cxn ang="0">
                  <a:pos x="0" y="0"/>
                </a:cxn>
                <a:cxn ang="0">
                  <a:pos x="14" y="2"/>
                </a:cxn>
                <a:cxn ang="0">
                  <a:pos x="0" y="4"/>
                </a:cxn>
                <a:cxn ang="0">
                  <a:pos x="0" y="0"/>
                </a:cxn>
              </a:cxnLst>
              <a:rect l="txL" t="txT" r="txR" b="txB"/>
              <a:pathLst>
                <a:path w="485" h="163">
                  <a:moveTo>
                    <a:pt x="0" y="0"/>
                  </a:moveTo>
                  <a:cubicBezTo>
                    <a:pt x="0" y="0"/>
                    <a:pt x="485" y="82"/>
                    <a:pt x="485" y="82"/>
                  </a:cubicBezTo>
                  <a:cubicBezTo>
                    <a:pt x="485" y="82"/>
                    <a:pt x="0" y="163"/>
                    <a:pt x="0" y="163"/>
                  </a:cubicBezTo>
                  <a:cubicBezTo>
                    <a:pt x="0" y="163"/>
                    <a:pt x="0" y="0"/>
                    <a:pt x="0"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19" name="Freeform 110"/>
            <p:cNvSpPr>
              <a:spLocks noChangeAspect="1"/>
            </p:cNvSpPr>
            <p:nvPr/>
          </p:nvSpPr>
          <p:spPr>
            <a:xfrm>
              <a:off x="3146" y="1080"/>
              <a:ext cx="81" cy="27"/>
            </a:xfrm>
            <a:custGeom>
              <a:avLst/>
              <a:gdLst>
                <a:gd name="txL" fmla="*/ 0 w 485"/>
                <a:gd name="txT" fmla="*/ 0 h 163"/>
                <a:gd name="txR" fmla="*/ 485 w 485"/>
                <a:gd name="txB" fmla="*/ 163 h 163"/>
              </a:gdLst>
              <a:ahLst/>
              <a:cxnLst>
                <a:cxn ang="0">
                  <a:pos x="0" y="0"/>
                </a:cxn>
                <a:cxn ang="0">
                  <a:pos x="14" y="2"/>
                </a:cxn>
                <a:cxn ang="0">
                  <a:pos x="0" y="4"/>
                </a:cxn>
                <a:cxn ang="0">
                  <a:pos x="0" y="0"/>
                </a:cxn>
              </a:cxnLst>
              <a:rect l="txL" t="txT" r="txR" b="txB"/>
              <a:pathLst>
                <a:path w="485" h="163">
                  <a:moveTo>
                    <a:pt x="0" y="0"/>
                  </a:moveTo>
                  <a:cubicBezTo>
                    <a:pt x="0" y="0"/>
                    <a:pt x="485" y="82"/>
                    <a:pt x="485" y="82"/>
                  </a:cubicBezTo>
                  <a:cubicBezTo>
                    <a:pt x="485" y="82"/>
                    <a:pt x="0" y="163"/>
                    <a:pt x="0" y="163"/>
                  </a:cubicBezTo>
                  <a:cubicBezTo>
                    <a:pt x="0" y="163"/>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020" name="Line 111"/>
            <p:cNvSpPr>
              <a:spLocks noChangeAspect="1"/>
            </p:cNvSpPr>
            <p:nvPr/>
          </p:nvSpPr>
          <p:spPr>
            <a:xfrm>
              <a:off x="3138" y="1310"/>
              <a:ext cx="731" cy="1"/>
            </a:xfrm>
            <a:prstGeom prst="line">
              <a:avLst/>
            </a:prstGeom>
            <a:ln w="9525" cap="flat" cmpd="sng">
              <a:solidFill>
                <a:schemeClr val="tx2"/>
              </a:solidFill>
              <a:prstDash val="solid"/>
              <a:headEnd type="none" w="med" len="med"/>
              <a:tailEnd type="none" w="med" len="med"/>
            </a:ln>
          </p:spPr>
        </p:sp>
      </p:grpSp>
      <p:grpSp>
        <p:nvGrpSpPr>
          <p:cNvPr id="3" name="Group 112"/>
          <p:cNvGrpSpPr>
            <a:grpSpLocks noChangeAspect="1"/>
          </p:cNvGrpSpPr>
          <p:nvPr/>
        </p:nvGrpSpPr>
        <p:grpSpPr>
          <a:xfrm>
            <a:off x="2733675" y="587375"/>
            <a:ext cx="1258888" cy="2784475"/>
            <a:chOff x="1828" y="688"/>
            <a:chExt cx="601" cy="1328"/>
          </a:xfrm>
        </p:grpSpPr>
        <p:sp>
          <p:nvSpPr>
            <p:cNvPr id="23840" name="Line 113"/>
            <p:cNvSpPr>
              <a:spLocks noChangeAspect="1"/>
            </p:cNvSpPr>
            <p:nvPr/>
          </p:nvSpPr>
          <p:spPr>
            <a:xfrm>
              <a:off x="1828" y="1441"/>
              <a:ext cx="230" cy="1"/>
            </a:xfrm>
            <a:prstGeom prst="line">
              <a:avLst/>
            </a:prstGeom>
            <a:ln w="9525" cap="flat" cmpd="sng">
              <a:solidFill>
                <a:schemeClr val="tx2"/>
              </a:solidFill>
              <a:prstDash val="solid"/>
              <a:headEnd type="none" w="med" len="med"/>
              <a:tailEnd type="none" w="med" len="med"/>
            </a:ln>
          </p:spPr>
        </p:sp>
        <p:sp>
          <p:nvSpPr>
            <p:cNvPr id="23841" name="Line 114"/>
            <p:cNvSpPr>
              <a:spLocks noChangeAspect="1"/>
            </p:cNvSpPr>
            <p:nvPr/>
          </p:nvSpPr>
          <p:spPr>
            <a:xfrm>
              <a:off x="2105" y="1441"/>
              <a:ext cx="47" cy="1"/>
            </a:xfrm>
            <a:prstGeom prst="line">
              <a:avLst/>
            </a:prstGeom>
            <a:ln w="9525" cap="flat" cmpd="sng">
              <a:solidFill>
                <a:schemeClr val="tx2"/>
              </a:solidFill>
              <a:prstDash val="solid"/>
              <a:headEnd type="none" w="med" len="med"/>
              <a:tailEnd type="none" w="med" len="med"/>
            </a:ln>
          </p:spPr>
        </p:sp>
        <p:sp>
          <p:nvSpPr>
            <p:cNvPr id="23842" name="Line 115"/>
            <p:cNvSpPr>
              <a:spLocks noChangeAspect="1"/>
            </p:cNvSpPr>
            <p:nvPr/>
          </p:nvSpPr>
          <p:spPr>
            <a:xfrm>
              <a:off x="2200" y="1441"/>
              <a:ext cx="229" cy="1"/>
            </a:xfrm>
            <a:prstGeom prst="line">
              <a:avLst/>
            </a:prstGeom>
            <a:ln w="9525" cap="flat" cmpd="sng">
              <a:solidFill>
                <a:schemeClr val="tx2"/>
              </a:solidFill>
              <a:prstDash val="solid"/>
              <a:headEnd type="none" w="med" len="med"/>
              <a:tailEnd type="none" w="med" len="med"/>
            </a:ln>
          </p:spPr>
        </p:sp>
        <p:sp>
          <p:nvSpPr>
            <p:cNvPr id="23843" name="Line 116"/>
            <p:cNvSpPr>
              <a:spLocks noChangeAspect="1"/>
            </p:cNvSpPr>
            <p:nvPr/>
          </p:nvSpPr>
          <p:spPr>
            <a:xfrm flipH="1">
              <a:off x="2065" y="814"/>
              <a:ext cx="133" cy="262"/>
            </a:xfrm>
            <a:prstGeom prst="line">
              <a:avLst/>
            </a:prstGeom>
            <a:ln w="9525" cap="flat" cmpd="sng">
              <a:solidFill>
                <a:schemeClr val="tx2"/>
              </a:solidFill>
              <a:prstDash val="solid"/>
              <a:headEnd type="none" w="med" len="med"/>
              <a:tailEnd type="none" w="med" len="med"/>
            </a:ln>
          </p:spPr>
        </p:sp>
        <p:sp>
          <p:nvSpPr>
            <p:cNvPr id="23844" name="Line 117"/>
            <p:cNvSpPr>
              <a:spLocks noChangeAspect="1"/>
            </p:cNvSpPr>
            <p:nvPr/>
          </p:nvSpPr>
          <p:spPr>
            <a:xfrm flipH="1">
              <a:off x="2022" y="1118"/>
              <a:ext cx="22" cy="42"/>
            </a:xfrm>
            <a:prstGeom prst="line">
              <a:avLst/>
            </a:prstGeom>
            <a:ln w="9525" cap="flat" cmpd="sng">
              <a:solidFill>
                <a:schemeClr val="tx2"/>
              </a:solidFill>
              <a:prstDash val="solid"/>
              <a:headEnd type="none" w="med" len="med"/>
              <a:tailEnd type="none" w="med" len="med"/>
            </a:ln>
          </p:spPr>
        </p:sp>
        <p:sp>
          <p:nvSpPr>
            <p:cNvPr id="23845" name="Line 118"/>
            <p:cNvSpPr>
              <a:spLocks noChangeAspect="1"/>
            </p:cNvSpPr>
            <p:nvPr/>
          </p:nvSpPr>
          <p:spPr>
            <a:xfrm flipH="1">
              <a:off x="1868" y="1202"/>
              <a:ext cx="133" cy="262"/>
            </a:xfrm>
            <a:prstGeom prst="line">
              <a:avLst/>
            </a:prstGeom>
            <a:ln w="9525" cap="flat" cmpd="sng">
              <a:solidFill>
                <a:schemeClr val="tx2"/>
              </a:solidFill>
              <a:prstDash val="solid"/>
              <a:headEnd type="none" w="med" len="med"/>
              <a:tailEnd type="none" w="med" len="med"/>
            </a:ln>
          </p:spPr>
        </p:sp>
        <p:sp>
          <p:nvSpPr>
            <p:cNvPr id="23846" name="Line 119"/>
            <p:cNvSpPr>
              <a:spLocks noChangeAspect="1"/>
            </p:cNvSpPr>
            <p:nvPr/>
          </p:nvSpPr>
          <p:spPr>
            <a:xfrm>
              <a:off x="2150" y="866"/>
              <a:ext cx="1" cy="126"/>
            </a:xfrm>
            <a:prstGeom prst="line">
              <a:avLst/>
            </a:prstGeom>
            <a:ln w="9525" cap="flat" cmpd="sng">
              <a:solidFill>
                <a:schemeClr val="tx2"/>
              </a:solidFill>
              <a:prstDash val="solid"/>
              <a:headEnd type="none" w="med" len="med"/>
              <a:tailEnd type="none" w="med" len="med"/>
            </a:ln>
          </p:spPr>
        </p:sp>
        <p:sp>
          <p:nvSpPr>
            <p:cNvPr id="23847" name="Line 120"/>
            <p:cNvSpPr>
              <a:spLocks noChangeAspect="1"/>
            </p:cNvSpPr>
            <p:nvPr/>
          </p:nvSpPr>
          <p:spPr>
            <a:xfrm>
              <a:off x="2150" y="1039"/>
              <a:ext cx="1" cy="47"/>
            </a:xfrm>
            <a:prstGeom prst="line">
              <a:avLst/>
            </a:prstGeom>
            <a:ln w="9525" cap="flat" cmpd="sng">
              <a:solidFill>
                <a:schemeClr val="tx2"/>
              </a:solidFill>
              <a:prstDash val="solid"/>
              <a:headEnd type="none" w="med" len="med"/>
              <a:tailEnd type="none" w="med" len="med"/>
            </a:ln>
          </p:spPr>
        </p:sp>
        <p:sp>
          <p:nvSpPr>
            <p:cNvPr id="23848" name="Line 121"/>
            <p:cNvSpPr>
              <a:spLocks noChangeAspect="1"/>
            </p:cNvSpPr>
            <p:nvPr/>
          </p:nvSpPr>
          <p:spPr>
            <a:xfrm>
              <a:off x="2150" y="1134"/>
              <a:ext cx="1" cy="236"/>
            </a:xfrm>
            <a:prstGeom prst="line">
              <a:avLst/>
            </a:prstGeom>
            <a:ln w="9525" cap="flat" cmpd="sng">
              <a:solidFill>
                <a:schemeClr val="tx2"/>
              </a:solidFill>
              <a:prstDash val="solid"/>
              <a:headEnd type="none" w="med" len="med"/>
              <a:tailEnd type="none" w="med" len="med"/>
            </a:ln>
          </p:spPr>
        </p:sp>
        <p:sp>
          <p:nvSpPr>
            <p:cNvPr id="23849" name="Line 122"/>
            <p:cNvSpPr>
              <a:spLocks noChangeAspect="1"/>
            </p:cNvSpPr>
            <p:nvPr/>
          </p:nvSpPr>
          <p:spPr>
            <a:xfrm>
              <a:off x="2150" y="1417"/>
              <a:ext cx="1" cy="48"/>
            </a:xfrm>
            <a:prstGeom prst="line">
              <a:avLst/>
            </a:prstGeom>
            <a:ln w="9525" cap="flat" cmpd="sng">
              <a:solidFill>
                <a:schemeClr val="tx2"/>
              </a:solidFill>
              <a:prstDash val="solid"/>
              <a:headEnd type="none" w="med" len="med"/>
              <a:tailEnd type="none" w="med" len="med"/>
            </a:ln>
          </p:spPr>
        </p:sp>
        <p:sp>
          <p:nvSpPr>
            <p:cNvPr id="23850" name="Line 123"/>
            <p:cNvSpPr>
              <a:spLocks noChangeAspect="1"/>
            </p:cNvSpPr>
            <p:nvPr/>
          </p:nvSpPr>
          <p:spPr>
            <a:xfrm>
              <a:off x="2150" y="1512"/>
              <a:ext cx="1" cy="236"/>
            </a:xfrm>
            <a:prstGeom prst="line">
              <a:avLst/>
            </a:prstGeom>
            <a:ln w="9525" cap="flat" cmpd="sng">
              <a:solidFill>
                <a:schemeClr val="tx2"/>
              </a:solidFill>
              <a:prstDash val="solid"/>
              <a:headEnd type="none" w="med" len="med"/>
              <a:tailEnd type="none" w="med" len="med"/>
            </a:ln>
          </p:spPr>
        </p:sp>
        <p:sp>
          <p:nvSpPr>
            <p:cNvPr id="23851" name="Line 124"/>
            <p:cNvSpPr>
              <a:spLocks noChangeAspect="1"/>
            </p:cNvSpPr>
            <p:nvPr/>
          </p:nvSpPr>
          <p:spPr>
            <a:xfrm>
              <a:off x="2150" y="1796"/>
              <a:ext cx="1" cy="47"/>
            </a:xfrm>
            <a:prstGeom prst="line">
              <a:avLst/>
            </a:prstGeom>
            <a:ln w="9525" cap="flat" cmpd="sng">
              <a:solidFill>
                <a:schemeClr val="tx2"/>
              </a:solidFill>
              <a:prstDash val="solid"/>
              <a:headEnd type="none" w="med" len="med"/>
              <a:tailEnd type="none" w="med" len="med"/>
            </a:ln>
          </p:spPr>
        </p:sp>
        <p:sp>
          <p:nvSpPr>
            <p:cNvPr id="23852" name="Line 125"/>
            <p:cNvSpPr>
              <a:spLocks noChangeAspect="1"/>
            </p:cNvSpPr>
            <p:nvPr/>
          </p:nvSpPr>
          <p:spPr>
            <a:xfrm>
              <a:off x="2150" y="1890"/>
              <a:ext cx="1" cy="126"/>
            </a:xfrm>
            <a:prstGeom prst="line">
              <a:avLst/>
            </a:prstGeom>
            <a:ln w="9525" cap="flat" cmpd="sng">
              <a:solidFill>
                <a:schemeClr val="tx2"/>
              </a:solidFill>
              <a:prstDash val="solid"/>
              <a:headEnd type="none" w="med" len="med"/>
              <a:tailEnd type="none" w="med" len="med"/>
            </a:ln>
          </p:spPr>
        </p:sp>
        <p:sp>
          <p:nvSpPr>
            <p:cNvPr id="23853" name="Line 126"/>
            <p:cNvSpPr>
              <a:spLocks noChangeAspect="1"/>
            </p:cNvSpPr>
            <p:nvPr/>
          </p:nvSpPr>
          <p:spPr>
            <a:xfrm flipH="1" flipV="1">
              <a:off x="2117" y="893"/>
              <a:ext cx="172" cy="87"/>
            </a:xfrm>
            <a:prstGeom prst="line">
              <a:avLst/>
            </a:prstGeom>
            <a:ln w="9525" cap="flat" cmpd="sng">
              <a:solidFill>
                <a:schemeClr val="tx2"/>
              </a:solidFill>
              <a:prstDash val="solid"/>
              <a:headEnd type="none" w="med" len="med"/>
              <a:tailEnd type="none" w="med" len="med"/>
            </a:ln>
          </p:spPr>
        </p:sp>
        <p:sp>
          <p:nvSpPr>
            <p:cNvPr id="23854" name="Line 127"/>
            <p:cNvSpPr>
              <a:spLocks noChangeAspect="1"/>
            </p:cNvSpPr>
            <p:nvPr/>
          </p:nvSpPr>
          <p:spPr>
            <a:xfrm flipV="1">
              <a:off x="1880" y="1323"/>
              <a:ext cx="71" cy="118"/>
            </a:xfrm>
            <a:prstGeom prst="line">
              <a:avLst/>
            </a:prstGeom>
            <a:ln w="9525" cap="flat" cmpd="sng">
              <a:solidFill>
                <a:schemeClr val="tx2"/>
              </a:solidFill>
              <a:prstDash val="solid"/>
              <a:headEnd type="none" w="med" len="med"/>
              <a:tailEnd type="none" w="med" len="med"/>
            </a:ln>
          </p:spPr>
        </p:sp>
        <p:sp>
          <p:nvSpPr>
            <p:cNvPr id="23855" name="Line 128"/>
            <p:cNvSpPr>
              <a:spLocks noChangeAspect="1"/>
            </p:cNvSpPr>
            <p:nvPr/>
          </p:nvSpPr>
          <p:spPr>
            <a:xfrm flipV="1">
              <a:off x="1976" y="1243"/>
              <a:ext cx="25" cy="40"/>
            </a:xfrm>
            <a:prstGeom prst="line">
              <a:avLst/>
            </a:prstGeom>
            <a:ln w="9525" cap="flat" cmpd="sng">
              <a:solidFill>
                <a:schemeClr val="tx2"/>
              </a:solidFill>
              <a:prstDash val="solid"/>
              <a:headEnd type="none" w="med" len="med"/>
              <a:tailEnd type="none" w="med" len="med"/>
            </a:ln>
          </p:spPr>
        </p:sp>
        <p:sp>
          <p:nvSpPr>
            <p:cNvPr id="23856" name="Line 129"/>
            <p:cNvSpPr>
              <a:spLocks noChangeAspect="1"/>
            </p:cNvSpPr>
            <p:nvPr/>
          </p:nvSpPr>
          <p:spPr>
            <a:xfrm flipV="1">
              <a:off x="2025" y="1085"/>
              <a:ext cx="72" cy="117"/>
            </a:xfrm>
            <a:prstGeom prst="line">
              <a:avLst/>
            </a:prstGeom>
            <a:ln w="9525" cap="flat" cmpd="sng">
              <a:solidFill>
                <a:schemeClr val="tx2"/>
              </a:solidFill>
              <a:prstDash val="solid"/>
              <a:headEnd type="none" w="med" len="med"/>
              <a:tailEnd type="none" w="med" len="med"/>
            </a:ln>
          </p:spPr>
        </p:sp>
        <p:sp>
          <p:nvSpPr>
            <p:cNvPr id="23857" name="Line 130"/>
            <p:cNvSpPr>
              <a:spLocks noChangeAspect="1"/>
            </p:cNvSpPr>
            <p:nvPr/>
          </p:nvSpPr>
          <p:spPr>
            <a:xfrm flipV="1">
              <a:off x="1880" y="1317"/>
              <a:ext cx="53" cy="124"/>
            </a:xfrm>
            <a:prstGeom prst="line">
              <a:avLst/>
            </a:prstGeom>
            <a:ln w="9525" cap="flat" cmpd="sng">
              <a:solidFill>
                <a:schemeClr val="tx2"/>
              </a:solidFill>
              <a:prstDash val="solid"/>
              <a:headEnd type="none" w="med" len="med"/>
              <a:tailEnd type="none" w="med" len="med"/>
            </a:ln>
          </p:spPr>
        </p:sp>
        <p:sp>
          <p:nvSpPr>
            <p:cNvPr id="23858" name="Line 131"/>
            <p:cNvSpPr>
              <a:spLocks noChangeAspect="1"/>
            </p:cNvSpPr>
            <p:nvPr/>
          </p:nvSpPr>
          <p:spPr>
            <a:xfrm flipV="1">
              <a:off x="1952" y="1230"/>
              <a:ext cx="19" cy="43"/>
            </a:xfrm>
            <a:prstGeom prst="line">
              <a:avLst/>
            </a:prstGeom>
            <a:ln w="9525" cap="flat" cmpd="sng">
              <a:solidFill>
                <a:schemeClr val="tx2"/>
              </a:solidFill>
              <a:prstDash val="solid"/>
              <a:headEnd type="none" w="med" len="med"/>
              <a:tailEnd type="none" w="med" len="med"/>
            </a:ln>
          </p:spPr>
        </p:sp>
        <p:sp>
          <p:nvSpPr>
            <p:cNvPr id="23859" name="Line 132"/>
            <p:cNvSpPr>
              <a:spLocks noChangeAspect="1"/>
            </p:cNvSpPr>
            <p:nvPr/>
          </p:nvSpPr>
          <p:spPr>
            <a:xfrm flipV="1">
              <a:off x="1990" y="1062"/>
              <a:ext cx="53" cy="125"/>
            </a:xfrm>
            <a:prstGeom prst="line">
              <a:avLst/>
            </a:prstGeom>
            <a:ln w="9525" cap="flat" cmpd="sng">
              <a:solidFill>
                <a:schemeClr val="tx2"/>
              </a:solidFill>
              <a:prstDash val="solid"/>
              <a:headEnd type="none" w="med" len="med"/>
              <a:tailEnd type="none" w="med" len="med"/>
            </a:ln>
          </p:spPr>
        </p:sp>
        <p:sp>
          <p:nvSpPr>
            <p:cNvPr id="23860" name="Line 133"/>
            <p:cNvSpPr>
              <a:spLocks noChangeAspect="1"/>
            </p:cNvSpPr>
            <p:nvPr/>
          </p:nvSpPr>
          <p:spPr>
            <a:xfrm flipH="1" flipV="1">
              <a:off x="2043" y="1062"/>
              <a:ext cx="54" cy="23"/>
            </a:xfrm>
            <a:prstGeom prst="line">
              <a:avLst/>
            </a:prstGeom>
            <a:ln w="9525" cap="flat" cmpd="sng">
              <a:solidFill>
                <a:schemeClr val="tx2"/>
              </a:solidFill>
              <a:prstDash val="solid"/>
              <a:headEnd type="none" w="med" len="med"/>
              <a:tailEnd type="none" w="med" len="med"/>
            </a:ln>
          </p:spPr>
        </p:sp>
        <p:sp>
          <p:nvSpPr>
            <p:cNvPr id="23861" name="Line 134"/>
            <p:cNvSpPr>
              <a:spLocks noChangeAspect="1"/>
            </p:cNvSpPr>
            <p:nvPr/>
          </p:nvSpPr>
          <p:spPr>
            <a:xfrm flipH="1">
              <a:off x="2117" y="1906"/>
              <a:ext cx="162" cy="83"/>
            </a:xfrm>
            <a:prstGeom prst="line">
              <a:avLst/>
            </a:prstGeom>
            <a:ln w="9525" cap="flat" cmpd="sng">
              <a:solidFill>
                <a:schemeClr val="tx2"/>
              </a:solidFill>
              <a:prstDash val="solid"/>
              <a:headEnd type="none" w="med" len="med"/>
              <a:tailEnd type="none" w="med" len="med"/>
            </a:ln>
          </p:spPr>
        </p:sp>
        <p:sp>
          <p:nvSpPr>
            <p:cNvPr id="23862" name="Line 135"/>
            <p:cNvSpPr>
              <a:spLocks noChangeAspect="1"/>
            </p:cNvSpPr>
            <p:nvPr/>
          </p:nvSpPr>
          <p:spPr>
            <a:xfrm flipH="1">
              <a:off x="2043" y="1797"/>
              <a:ext cx="54" cy="23"/>
            </a:xfrm>
            <a:prstGeom prst="line">
              <a:avLst/>
            </a:prstGeom>
            <a:ln w="9525" cap="flat" cmpd="sng">
              <a:solidFill>
                <a:schemeClr val="tx2"/>
              </a:solidFill>
              <a:prstDash val="solid"/>
              <a:headEnd type="none" w="med" len="med"/>
              <a:tailEnd type="none" w="med" len="med"/>
            </a:ln>
          </p:spPr>
        </p:sp>
        <p:sp>
          <p:nvSpPr>
            <p:cNvPr id="23863" name="Line 136"/>
            <p:cNvSpPr>
              <a:spLocks noChangeAspect="1"/>
            </p:cNvSpPr>
            <p:nvPr/>
          </p:nvSpPr>
          <p:spPr>
            <a:xfrm>
              <a:off x="1880" y="1441"/>
              <a:ext cx="53" cy="124"/>
            </a:xfrm>
            <a:prstGeom prst="line">
              <a:avLst/>
            </a:prstGeom>
            <a:ln w="9525" cap="flat" cmpd="sng">
              <a:solidFill>
                <a:schemeClr val="tx2"/>
              </a:solidFill>
              <a:prstDash val="solid"/>
              <a:headEnd type="none" w="med" len="med"/>
              <a:tailEnd type="none" w="med" len="med"/>
            </a:ln>
          </p:spPr>
        </p:sp>
        <p:sp>
          <p:nvSpPr>
            <p:cNvPr id="23864" name="Line 137"/>
            <p:cNvSpPr>
              <a:spLocks noChangeAspect="1"/>
            </p:cNvSpPr>
            <p:nvPr/>
          </p:nvSpPr>
          <p:spPr>
            <a:xfrm>
              <a:off x="1952" y="1609"/>
              <a:ext cx="19" cy="43"/>
            </a:xfrm>
            <a:prstGeom prst="line">
              <a:avLst/>
            </a:prstGeom>
            <a:ln w="9525" cap="flat" cmpd="sng">
              <a:solidFill>
                <a:schemeClr val="tx2"/>
              </a:solidFill>
              <a:prstDash val="solid"/>
              <a:headEnd type="none" w="med" len="med"/>
              <a:tailEnd type="none" w="med" len="med"/>
            </a:ln>
          </p:spPr>
        </p:sp>
        <p:sp>
          <p:nvSpPr>
            <p:cNvPr id="23865" name="Line 138"/>
            <p:cNvSpPr>
              <a:spLocks noChangeAspect="1"/>
            </p:cNvSpPr>
            <p:nvPr/>
          </p:nvSpPr>
          <p:spPr>
            <a:xfrm>
              <a:off x="1990" y="1695"/>
              <a:ext cx="53" cy="125"/>
            </a:xfrm>
            <a:prstGeom prst="line">
              <a:avLst/>
            </a:prstGeom>
            <a:ln w="9525" cap="flat" cmpd="sng">
              <a:solidFill>
                <a:schemeClr val="tx2"/>
              </a:solidFill>
              <a:prstDash val="solid"/>
              <a:headEnd type="none" w="med" len="med"/>
              <a:tailEnd type="none" w="med" len="med"/>
            </a:ln>
          </p:spPr>
        </p:sp>
        <p:sp>
          <p:nvSpPr>
            <p:cNvPr id="23866" name="Line 139"/>
            <p:cNvSpPr>
              <a:spLocks noChangeAspect="1"/>
            </p:cNvSpPr>
            <p:nvPr/>
          </p:nvSpPr>
          <p:spPr>
            <a:xfrm>
              <a:off x="1880" y="1441"/>
              <a:ext cx="72" cy="118"/>
            </a:xfrm>
            <a:prstGeom prst="line">
              <a:avLst/>
            </a:prstGeom>
            <a:ln w="9525" cap="flat" cmpd="sng">
              <a:solidFill>
                <a:schemeClr val="tx2"/>
              </a:solidFill>
              <a:prstDash val="solid"/>
              <a:headEnd type="none" w="med" len="med"/>
              <a:tailEnd type="none" w="med" len="med"/>
            </a:ln>
          </p:spPr>
        </p:sp>
        <p:sp>
          <p:nvSpPr>
            <p:cNvPr id="23867" name="Line 140"/>
            <p:cNvSpPr>
              <a:spLocks noChangeAspect="1"/>
            </p:cNvSpPr>
            <p:nvPr/>
          </p:nvSpPr>
          <p:spPr>
            <a:xfrm>
              <a:off x="1976" y="1599"/>
              <a:ext cx="25" cy="40"/>
            </a:xfrm>
            <a:prstGeom prst="line">
              <a:avLst/>
            </a:prstGeom>
            <a:ln w="9525" cap="flat" cmpd="sng">
              <a:solidFill>
                <a:schemeClr val="tx2"/>
              </a:solidFill>
              <a:prstDash val="solid"/>
              <a:headEnd type="none" w="med" len="med"/>
              <a:tailEnd type="none" w="med" len="med"/>
            </a:ln>
          </p:spPr>
        </p:sp>
        <p:sp>
          <p:nvSpPr>
            <p:cNvPr id="23868" name="Line 141"/>
            <p:cNvSpPr>
              <a:spLocks noChangeAspect="1"/>
            </p:cNvSpPr>
            <p:nvPr/>
          </p:nvSpPr>
          <p:spPr>
            <a:xfrm>
              <a:off x="2025" y="1680"/>
              <a:ext cx="72" cy="117"/>
            </a:xfrm>
            <a:prstGeom prst="line">
              <a:avLst/>
            </a:prstGeom>
            <a:ln w="9525" cap="flat" cmpd="sng">
              <a:solidFill>
                <a:schemeClr val="tx2"/>
              </a:solidFill>
              <a:prstDash val="solid"/>
              <a:headEnd type="none" w="med" len="med"/>
              <a:tailEnd type="none" w="med" len="med"/>
            </a:ln>
          </p:spPr>
        </p:sp>
        <p:sp>
          <p:nvSpPr>
            <p:cNvPr id="23869" name="Line 142"/>
            <p:cNvSpPr>
              <a:spLocks noChangeAspect="1"/>
            </p:cNvSpPr>
            <p:nvPr/>
          </p:nvSpPr>
          <p:spPr>
            <a:xfrm flipH="1" flipV="1">
              <a:off x="2051" y="1778"/>
              <a:ext cx="119" cy="233"/>
            </a:xfrm>
            <a:prstGeom prst="line">
              <a:avLst/>
            </a:prstGeom>
            <a:ln w="9525" cap="flat" cmpd="sng">
              <a:solidFill>
                <a:schemeClr val="tx2"/>
              </a:solidFill>
              <a:prstDash val="solid"/>
              <a:headEnd type="none" w="med" len="med"/>
              <a:tailEnd type="none" w="med" len="med"/>
            </a:ln>
          </p:spPr>
        </p:sp>
        <p:sp>
          <p:nvSpPr>
            <p:cNvPr id="23870" name="Line 143"/>
            <p:cNvSpPr>
              <a:spLocks noChangeAspect="1"/>
            </p:cNvSpPr>
            <p:nvPr/>
          </p:nvSpPr>
          <p:spPr>
            <a:xfrm flipH="1" flipV="1">
              <a:off x="2008" y="1694"/>
              <a:ext cx="22" cy="42"/>
            </a:xfrm>
            <a:prstGeom prst="line">
              <a:avLst/>
            </a:prstGeom>
            <a:ln w="9525" cap="flat" cmpd="sng">
              <a:solidFill>
                <a:schemeClr val="tx2"/>
              </a:solidFill>
              <a:prstDash val="solid"/>
              <a:headEnd type="none" w="med" len="med"/>
              <a:tailEnd type="none" w="med" len="med"/>
            </a:ln>
          </p:spPr>
        </p:sp>
        <p:sp>
          <p:nvSpPr>
            <p:cNvPr id="23871" name="Line 144"/>
            <p:cNvSpPr>
              <a:spLocks noChangeAspect="1"/>
            </p:cNvSpPr>
            <p:nvPr/>
          </p:nvSpPr>
          <p:spPr>
            <a:xfrm flipH="1" flipV="1">
              <a:off x="1868" y="1419"/>
              <a:ext cx="119" cy="233"/>
            </a:xfrm>
            <a:prstGeom prst="line">
              <a:avLst/>
            </a:prstGeom>
            <a:ln w="9525" cap="flat" cmpd="sng">
              <a:solidFill>
                <a:schemeClr val="tx2"/>
              </a:solidFill>
              <a:prstDash val="solid"/>
              <a:headEnd type="none" w="med" len="med"/>
              <a:tailEnd type="none" w="med" len="med"/>
            </a:ln>
          </p:spPr>
        </p:sp>
        <p:sp>
          <p:nvSpPr>
            <p:cNvPr id="23872" name="Line 145"/>
            <p:cNvSpPr>
              <a:spLocks noChangeAspect="1"/>
            </p:cNvSpPr>
            <p:nvPr/>
          </p:nvSpPr>
          <p:spPr>
            <a:xfrm flipV="1">
              <a:off x="2117" y="797"/>
              <a:ext cx="48" cy="94"/>
            </a:xfrm>
            <a:prstGeom prst="line">
              <a:avLst/>
            </a:prstGeom>
            <a:ln w="9525" cap="flat" cmpd="sng">
              <a:solidFill>
                <a:schemeClr val="tx2"/>
              </a:solidFill>
              <a:prstDash val="solid"/>
              <a:headEnd type="none" w="med" len="med"/>
              <a:tailEnd type="none" w="med" len="med"/>
            </a:ln>
          </p:spPr>
        </p:sp>
        <p:sp>
          <p:nvSpPr>
            <p:cNvPr id="23873" name="Line 146"/>
            <p:cNvSpPr>
              <a:spLocks noChangeAspect="1"/>
            </p:cNvSpPr>
            <p:nvPr/>
          </p:nvSpPr>
          <p:spPr>
            <a:xfrm flipV="1">
              <a:off x="2192" y="835"/>
              <a:ext cx="47" cy="94"/>
            </a:xfrm>
            <a:prstGeom prst="line">
              <a:avLst/>
            </a:prstGeom>
            <a:ln w="9525" cap="flat" cmpd="sng">
              <a:solidFill>
                <a:schemeClr val="tx2"/>
              </a:solidFill>
              <a:prstDash val="solid"/>
              <a:headEnd type="none" w="med" len="med"/>
              <a:tailEnd type="none" w="med" len="med"/>
            </a:ln>
          </p:spPr>
        </p:sp>
        <p:sp>
          <p:nvSpPr>
            <p:cNvPr id="23874" name="Line 147"/>
            <p:cNvSpPr>
              <a:spLocks noChangeAspect="1"/>
            </p:cNvSpPr>
            <p:nvPr/>
          </p:nvSpPr>
          <p:spPr>
            <a:xfrm flipH="1" flipV="1">
              <a:off x="2013" y="738"/>
              <a:ext cx="73" cy="37"/>
            </a:xfrm>
            <a:prstGeom prst="line">
              <a:avLst/>
            </a:prstGeom>
            <a:ln w="9525" cap="flat" cmpd="sng">
              <a:solidFill>
                <a:schemeClr val="tx2"/>
              </a:solidFill>
              <a:prstDash val="solid"/>
              <a:headEnd type="none" w="med" len="med"/>
              <a:tailEnd type="none" w="med" len="med"/>
            </a:ln>
          </p:spPr>
        </p:sp>
        <p:sp>
          <p:nvSpPr>
            <p:cNvPr id="23875" name="Line 148"/>
            <p:cNvSpPr>
              <a:spLocks noChangeAspect="1"/>
            </p:cNvSpPr>
            <p:nvPr/>
          </p:nvSpPr>
          <p:spPr>
            <a:xfrm>
              <a:off x="2304" y="886"/>
              <a:ext cx="73" cy="37"/>
            </a:xfrm>
            <a:prstGeom prst="line">
              <a:avLst/>
            </a:prstGeom>
            <a:ln w="9525" cap="flat" cmpd="sng">
              <a:solidFill>
                <a:schemeClr val="tx2"/>
              </a:solidFill>
              <a:prstDash val="solid"/>
              <a:headEnd type="none" w="med" len="med"/>
              <a:tailEnd type="none" w="med" len="med"/>
            </a:ln>
          </p:spPr>
        </p:sp>
        <p:sp>
          <p:nvSpPr>
            <p:cNvPr id="23876" name="Line 149"/>
            <p:cNvSpPr>
              <a:spLocks noChangeAspect="1"/>
            </p:cNvSpPr>
            <p:nvPr/>
          </p:nvSpPr>
          <p:spPr>
            <a:xfrm>
              <a:off x="2158" y="812"/>
              <a:ext cx="74" cy="37"/>
            </a:xfrm>
            <a:prstGeom prst="line">
              <a:avLst/>
            </a:prstGeom>
            <a:ln w="9525" cap="flat" cmpd="sng">
              <a:solidFill>
                <a:schemeClr val="tx2"/>
              </a:solidFill>
              <a:prstDash val="solid"/>
              <a:headEnd type="none" w="med" len="med"/>
              <a:tailEnd type="none" w="med" len="med"/>
            </a:ln>
          </p:spPr>
        </p:sp>
        <p:sp>
          <p:nvSpPr>
            <p:cNvPr id="23877" name="Freeform 150"/>
            <p:cNvSpPr>
              <a:spLocks noChangeAspect="1"/>
            </p:cNvSpPr>
            <p:nvPr/>
          </p:nvSpPr>
          <p:spPr>
            <a:xfrm>
              <a:off x="2079" y="763"/>
              <a:ext cx="79" cy="49"/>
            </a:xfrm>
            <a:custGeom>
              <a:avLst/>
              <a:gdLst>
                <a:gd name="txL" fmla="*/ 0 w 470"/>
                <a:gd name="txT" fmla="*/ 0 h 294"/>
                <a:gd name="txR" fmla="*/ 470 w 470"/>
                <a:gd name="txB" fmla="*/ 294 h 294"/>
              </a:gdLst>
              <a:ahLst/>
              <a:cxnLst>
                <a:cxn ang="0">
                  <a:pos x="2" y="0"/>
                </a:cxn>
                <a:cxn ang="0">
                  <a:pos x="0" y="4"/>
                </a:cxn>
                <a:cxn ang="0">
                  <a:pos x="13" y="8"/>
                </a:cxn>
                <a:cxn ang="0">
                  <a:pos x="2" y="0"/>
                </a:cxn>
              </a:cxnLst>
              <a:rect l="txL" t="txT" r="txR" b="txB"/>
              <a:pathLst>
                <a:path w="470" h="294">
                  <a:moveTo>
                    <a:pt x="73" y="0"/>
                  </a:moveTo>
                  <a:cubicBezTo>
                    <a:pt x="73" y="0"/>
                    <a:pt x="0" y="145"/>
                    <a:pt x="0" y="145"/>
                  </a:cubicBezTo>
                  <a:cubicBezTo>
                    <a:pt x="0" y="145"/>
                    <a:pt x="470" y="294"/>
                    <a:pt x="470" y="294"/>
                  </a:cubicBezTo>
                  <a:cubicBezTo>
                    <a:pt x="470" y="294"/>
                    <a:pt x="73" y="0"/>
                    <a:pt x="73"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78" name="Freeform 151"/>
            <p:cNvSpPr>
              <a:spLocks noChangeAspect="1"/>
            </p:cNvSpPr>
            <p:nvPr/>
          </p:nvSpPr>
          <p:spPr>
            <a:xfrm>
              <a:off x="2079" y="763"/>
              <a:ext cx="79" cy="49"/>
            </a:xfrm>
            <a:custGeom>
              <a:avLst/>
              <a:gdLst>
                <a:gd name="txL" fmla="*/ 0 w 470"/>
                <a:gd name="txT" fmla="*/ 0 h 294"/>
                <a:gd name="txR" fmla="*/ 470 w 470"/>
                <a:gd name="txB" fmla="*/ 294 h 294"/>
              </a:gdLst>
              <a:ahLst/>
              <a:cxnLst>
                <a:cxn ang="0">
                  <a:pos x="2" y="0"/>
                </a:cxn>
                <a:cxn ang="0">
                  <a:pos x="0" y="4"/>
                </a:cxn>
                <a:cxn ang="0">
                  <a:pos x="13" y="8"/>
                </a:cxn>
                <a:cxn ang="0">
                  <a:pos x="2" y="0"/>
                </a:cxn>
              </a:cxnLst>
              <a:rect l="txL" t="txT" r="txR" b="txB"/>
              <a:pathLst>
                <a:path w="470" h="294">
                  <a:moveTo>
                    <a:pt x="73" y="0"/>
                  </a:moveTo>
                  <a:cubicBezTo>
                    <a:pt x="73" y="0"/>
                    <a:pt x="0" y="145"/>
                    <a:pt x="0" y="145"/>
                  </a:cubicBezTo>
                  <a:cubicBezTo>
                    <a:pt x="0" y="145"/>
                    <a:pt x="470" y="294"/>
                    <a:pt x="470" y="294"/>
                  </a:cubicBezTo>
                  <a:cubicBezTo>
                    <a:pt x="470" y="294"/>
                    <a:pt x="73" y="0"/>
                    <a:pt x="73"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79" name="Freeform 152"/>
            <p:cNvSpPr>
              <a:spLocks noChangeAspect="1"/>
            </p:cNvSpPr>
            <p:nvPr/>
          </p:nvSpPr>
          <p:spPr>
            <a:xfrm>
              <a:off x="2232" y="849"/>
              <a:ext cx="78" cy="49"/>
            </a:xfrm>
            <a:custGeom>
              <a:avLst/>
              <a:gdLst>
                <a:gd name="txL" fmla="*/ 0 w 470"/>
                <a:gd name="txT" fmla="*/ 0 h 292"/>
                <a:gd name="txR" fmla="*/ 470 w 470"/>
                <a:gd name="txB" fmla="*/ 292 h 292"/>
              </a:gdLst>
              <a:ahLst/>
              <a:cxnLst>
                <a:cxn ang="0">
                  <a:pos x="13" y="4"/>
                </a:cxn>
                <a:cxn ang="0">
                  <a:pos x="11" y="8"/>
                </a:cxn>
                <a:cxn ang="0">
                  <a:pos x="0" y="0"/>
                </a:cxn>
                <a:cxn ang="0">
                  <a:pos x="13" y="4"/>
                </a:cxn>
              </a:cxnLst>
              <a:rect l="txL" t="txT" r="txR" b="txB"/>
              <a:pathLst>
                <a:path w="470" h="292">
                  <a:moveTo>
                    <a:pt x="470" y="148"/>
                  </a:moveTo>
                  <a:cubicBezTo>
                    <a:pt x="470" y="148"/>
                    <a:pt x="397" y="292"/>
                    <a:pt x="397" y="292"/>
                  </a:cubicBezTo>
                  <a:cubicBezTo>
                    <a:pt x="397" y="292"/>
                    <a:pt x="0" y="0"/>
                    <a:pt x="0" y="0"/>
                  </a:cubicBezTo>
                  <a:cubicBezTo>
                    <a:pt x="0" y="0"/>
                    <a:pt x="470" y="148"/>
                    <a:pt x="470" y="148"/>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80" name="Freeform 153"/>
            <p:cNvSpPr>
              <a:spLocks noChangeAspect="1"/>
            </p:cNvSpPr>
            <p:nvPr/>
          </p:nvSpPr>
          <p:spPr>
            <a:xfrm>
              <a:off x="2232" y="849"/>
              <a:ext cx="78" cy="49"/>
            </a:xfrm>
            <a:custGeom>
              <a:avLst/>
              <a:gdLst>
                <a:gd name="txL" fmla="*/ 0 w 470"/>
                <a:gd name="txT" fmla="*/ 0 h 292"/>
                <a:gd name="txR" fmla="*/ 470 w 470"/>
                <a:gd name="txB" fmla="*/ 292 h 292"/>
              </a:gdLst>
              <a:ahLst/>
              <a:cxnLst>
                <a:cxn ang="0">
                  <a:pos x="13" y="4"/>
                </a:cxn>
                <a:cxn ang="0">
                  <a:pos x="11" y="8"/>
                </a:cxn>
                <a:cxn ang="0">
                  <a:pos x="0" y="0"/>
                </a:cxn>
                <a:cxn ang="0">
                  <a:pos x="13" y="4"/>
                </a:cxn>
              </a:cxnLst>
              <a:rect l="txL" t="txT" r="txR" b="txB"/>
              <a:pathLst>
                <a:path w="470" h="292">
                  <a:moveTo>
                    <a:pt x="470" y="148"/>
                  </a:moveTo>
                  <a:cubicBezTo>
                    <a:pt x="470" y="148"/>
                    <a:pt x="397" y="292"/>
                    <a:pt x="397" y="292"/>
                  </a:cubicBezTo>
                  <a:cubicBezTo>
                    <a:pt x="397" y="292"/>
                    <a:pt x="0" y="0"/>
                    <a:pt x="0" y="0"/>
                  </a:cubicBezTo>
                  <a:cubicBezTo>
                    <a:pt x="0" y="0"/>
                    <a:pt x="470" y="148"/>
                    <a:pt x="470" y="148"/>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81" name="Line 154"/>
            <p:cNvSpPr>
              <a:spLocks noChangeAspect="1"/>
            </p:cNvSpPr>
            <p:nvPr/>
          </p:nvSpPr>
          <p:spPr>
            <a:xfrm>
              <a:off x="2117" y="893"/>
              <a:ext cx="1" cy="1"/>
            </a:xfrm>
            <a:prstGeom prst="line">
              <a:avLst/>
            </a:prstGeom>
            <a:ln w="9525" cap="flat" cmpd="sng">
              <a:solidFill>
                <a:schemeClr val="tx2"/>
              </a:solidFill>
              <a:prstDash val="solid"/>
              <a:headEnd type="none" w="med" len="med"/>
              <a:tailEnd type="none" w="med" len="med"/>
            </a:ln>
          </p:spPr>
        </p:sp>
        <p:sp>
          <p:nvSpPr>
            <p:cNvPr id="23882" name="Line 155"/>
            <p:cNvSpPr>
              <a:spLocks noChangeAspect="1"/>
            </p:cNvSpPr>
            <p:nvPr/>
          </p:nvSpPr>
          <p:spPr>
            <a:xfrm>
              <a:off x="2191" y="930"/>
              <a:ext cx="1" cy="1"/>
            </a:xfrm>
            <a:prstGeom prst="line">
              <a:avLst/>
            </a:prstGeom>
            <a:ln w="9525" cap="flat" cmpd="sng">
              <a:solidFill>
                <a:schemeClr val="tx2"/>
              </a:solidFill>
              <a:prstDash val="solid"/>
              <a:headEnd type="none" w="med" len="med"/>
              <a:tailEnd type="none" w="med" len="med"/>
            </a:ln>
          </p:spPr>
        </p:sp>
        <p:sp>
          <p:nvSpPr>
            <p:cNvPr id="23883" name="Line 156"/>
            <p:cNvSpPr>
              <a:spLocks noChangeAspect="1"/>
            </p:cNvSpPr>
            <p:nvPr/>
          </p:nvSpPr>
          <p:spPr>
            <a:xfrm>
              <a:off x="2232" y="849"/>
              <a:ext cx="1" cy="1"/>
            </a:xfrm>
            <a:prstGeom prst="line">
              <a:avLst/>
            </a:prstGeom>
            <a:ln w="9525" cap="flat" cmpd="sng">
              <a:solidFill>
                <a:schemeClr val="tx2"/>
              </a:solidFill>
              <a:prstDash val="solid"/>
              <a:headEnd type="none" w="med" len="med"/>
              <a:tailEnd type="none" w="med" len="med"/>
            </a:ln>
          </p:spPr>
        </p:sp>
        <p:sp>
          <p:nvSpPr>
            <p:cNvPr id="23884" name="Freeform 157"/>
            <p:cNvSpPr>
              <a:spLocks noChangeAspect="1"/>
            </p:cNvSpPr>
            <p:nvPr/>
          </p:nvSpPr>
          <p:spPr>
            <a:xfrm>
              <a:off x="2341" y="862"/>
              <a:ext cx="18" cy="35"/>
            </a:xfrm>
            <a:custGeom>
              <a:avLst/>
              <a:gdLst>
                <a:gd name="txL" fmla="*/ 0 w 112"/>
                <a:gd name="txT" fmla="*/ 0 h 212"/>
                <a:gd name="txR" fmla="*/ 112 w 112"/>
                <a:gd name="txB" fmla="*/ 212 h 212"/>
              </a:gdLst>
              <a:ahLst/>
              <a:cxnLst>
                <a:cxn ang="0">
                  <a:pos x="3" y="1"/>
                </a:cxn>
                <a:cxn ang="0">
                  <a:pos x="2" y="0"/>
                </a:cxn>
                <a:cxn ang="0">
                  <a:pos x="2" y="0"/>
                </a:cxn>
                <a:cxn ang="0">
                  <a:pos x="2" y="1"/>
                </a:cxn>
                <a:cxn ang="0">
                  <a:pos x="2" y="1"/>
                </a:cxn>
                <a:cxn ang="0">
                  <a:pos x="2" y="2"/>
                </a:cxn>
                <a:cxn ang="0">
                  <a:pos x="0" y="5"/>
                </a:cxn>
                <a:cxn ang="0">
                  <a:pos x="1" y="6"/>
                </a:cxn>
                <a:cxn ang="0">
                  <a:pos x="2" y="2"/>
                </a:cxn>
                <a:cxn ang="0">
                  <a:pos x="3" y="2"/>
                </a:cxn>
                <a:cxn ang="0">
                  <a:pos x="3" y="1"/>
                </a:cxn>
                <a:cxn ang="0">
                  <a:pos x="3" y="1"/>
                </a:cxn>
              </a:cxnLst>
              <a:rect l="txL" t="txT" r="txR" b="txB"/>
              <a:pathLst>
                <a:path w="112" h="212">
                  <a:moveTo>
                    <a:pt x="112" y="25"/>
                  </a:moveTo>
                  <a:cubicBezTo>
                    <a:pt x="112" y="25"/>
                    <a:pt x="63" y="0"/>
                    <a:pt x="63" y="0"/>
                  </a:cubicBezTo>
                  <a:cubicBezTo>
                    <a:pt x="63" y="0"/>
                    <a:pt x="67" y="3"/>
                    <a:pt x="67" y="3"/>
                  </a:cubicBezTo>
                  <a:cubicBezTo>
                    <a:pt x="67" y="3"/>
                    <a:pt x="79" y="24"/>
                    <a:pt x="79" y="24"/>
                  </a:cubicBezTo>
                  <a:cubicBezTo>
                    <a:pt x="79" y="24"/>
                    <a:pt x="79" y="33"/>
                    <a:pt x="79" y="33"/>
                  </a:cubicBezTo>
                  <a:cubicBezTo>
                    <a:pt x="79" y="33"/>
                    <a:pt x="68" y="67"/>
                    <a:pt x="68" y="67"/>
                  </a:cubicBezTo>
                  <a:cubicBezTo>
                    <a:pt x="68" y="67"/>
                    <a:pt x="0" y="200"/>
                    <a:pt x="0" y="200"/>
                  </a:cubicBezTo>
                  <a:cubicBezTo>
                    <a:pt x="0" y="200"/>
                    <a:pt x="26" y="212"/>
                    <a:pt x="26" y="212"/>
                  </a:cubicBezTo>
                  <a:cubicBezTo>
                    <a:pt x="26" y="212"/>
                    <a:pt x="93" y="79"/>
                    <a:pt x="93" y="79"/>
                  </a:cubicBezTo>
                  <a:cubicBezTo>
                    <a:pt x="93" y="79"/>
                    <a:pt x="102" y="60"/>
                    <a:pt x="102" y="60"/>
                  </a:cubicBezTo>
                  <a:cubicBezTo>
                    <a:pt x="102" y="60"/>
                    <a:pt x="111" y="30"/>
                    <a:pt x="111" y="30"/>
                  </a:cubicBezTo>
                  <a:cubicBezTo>
                    <a:pt x="111" y="30"/>
                    <a:pt x="112" y="25"/>
                    <a:pt x="112" y="25"/>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85" name="Freeform 158"/>
            <p:cNvSpPr>
              <a:spLocks noChangeAspect="1"/>
            </p:cNvSpPr>
            <p:nvPr/>
          </p:nvSpPr>
          <p:spPr>
            <a:xfrm>
              <a:off x="2345" y="857"/>
              <a:ext cx="14" cy="9"/>
            </a:xfrm>
            <a:custGeom>
              <a:avLst/>
              <a:gdLst>
                <a:gd name="txL" fmla="*/ 0 w 87"/>
                <a:gd name="txT" fmla="*/ 0 h 57"/>
                <a:gd name="txR" fmla="*/ 87 w 87"/>
                <a:gd name="txB" fmla="*/ 57 h 57"/>
              </a:gdLst>
              <a:ahLst/>
              <a:cxnLst>
                <a:cxn ang="0">
                  <a:pos x="1" y="0"/>
                </a:cxn>
                <a:cxn ang="0">
                  <a:pos x="1" y="0"/>
                </a:cxn>
                <a:cxn ang="0">
                  <a:pos x="1" y="0"/>
                </a:cxn>
                <a:cxn ang="0">
                  <a:pos x="0" y="0"/>
                </a:cxn>
                <a:cxn ang="0">
                  <a:pos x="2" y="1"/>
                </a:cxn>
                <a:cxn ang="0">
                  <a:pos x="2" y="1"/>
                </a:cxn>
                <a:cxn ang="0">
                  <a:pos x="2" y="0"/>
                </a:cxn>
                <a:cxn ang="0">
                  <a:pos x="1" y="0"/>
                </a:cxn>
              </a:cxnLst>
              <a:rect l="txL" t="txT" r="txR" b="txB"/>
              <a:pathLst>
                <a:path w="87" h="57">
                  <a:moveTo>
                    <a:pt x="58" y="4"/>
                  </a:moveTo>
                  <a:cubicBezTo>
                    <a:pt x="58" y="4"/>
                    <a:pt x="51" y="1"/>
                    <a:pt x="51" y="1"/>
                  </a:cubicBezTo>
                  <a:cubicBezTo>
                    <a:pt x="51" y="1"/>
                    <a:pt x="26" y="0"/>
                    <a:pt x="26" y="0"/>
                  </a:cubicBezTo>
                  <a:cubicBezTo>
                    <a:pt x="26" y="0"/>
                    <a:pt x="0" y="11"/>
                    <a:pt x="0" y="11"/>
                  </a:cubicBezTo>
                  <a:cubicBezTo>
                    <a:pt x="0" y="11"/>
                    <a:pt x="87" y="57"/>
                    <a:pt x="87" y="57"/>
                  </a:cubicBezTo>
                  <a:cubicBezTo>
                    <a:pt x="87" y="57"/>
                    <a:pt x="82" y="28"/>
                    <a:pt x="82" y="28"/>
                  </a:cubicBezTo>
                  <a:cubicBezTo>
                    <a:pt x="82" y="28"/>
                    <a:pt x="78" y="21"/>
                    <a:pt x="78" y="21"/>
                  </a:cubicBezTo>
                  <a:cubicBezTo>
                    <a:pt x="78" y="21"/>
                    <a:pt x="58" y="4"/>
                    <a:pt x="58" y="4"/>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86" name="Freeform 159"/>
            <p:cNvSpPr>
              <a:spLocks noChangeAspect="1"/>
            </p:cNvSpPr>
            <p:nvPr/>
          </p:nvSpPr>
          <p:spPr>
            <a:xfrm>
              <a:off x="2325" y="839"/>
              <a:ext cx="34" cy="51"/>
            </a:xfrm>
            <a:custGeom>
              <a:avLst/>
              <a:gdLst>
                <a:gd name="txL" fmla="*/ 0 w 206"/>
                <a:gd name="txT" fmla="*/ 0 h 303"/>
                <a:gd name="txR" fmla="*/ 206 w 206"/>
                <a:gd name="txB" fmla="*/ 303 h 303"/>
              </a:gdLst>
              <a:ahLst/>
              <a:cxnLst>
                <a:cxn ang="0">
                  <a:pos x="5" y="0"/>
                </a:cxn>
                <a:cxn ang="0">
                  <a:pos x="4" y="0"/>
                </a:cxn>
                <a:cxn ang="0">
                  <a:pos x="0" y="8"/>
                </a:cxn>
                <a:cxn ang="0">
                  <a:pos x="1" y="9"/>
                </a:cxn>
                <a:cxn ang="0">
                  <a:pos x="2" y="5"/>
                </a:cxn>
                <a:cxn ang="0">
                  <a:pos x="2" y="5"/>
                </a:cxn>
                <a:cxn ang="0">
                  <a:pos x="3" y="4"/>
                </a:cxn>
                <a:cxn ang="0">
                  <a:pos x="4" y="4"/>
                </a:cxn>
                <a:cxn ang="0">
                  <a:pos x="4" y="4"/>
                </a:cxn>
                <a:cxn ang="0">
                  <a:pos x="6" y="5"/>
                </a:cxn>
                <a:cxn ang="0">
                  <a:pos x="3" y="3"/>
                </a:cxn>
                <a:cxn ang="0">
                  <a:pos x="5" y="0"/>
                </a:cxn>
              </a:cxnLst>
              <a:rect l="txL" t="txT" r="txR" b="txB"/>
              <a:pathLst>
                <a:path w="206" h="303">
                  <a:moveTo>
                    <a:pt x="172" y="14"/>
                  </a:moveTo>
                  <a:cubicBezTo>
                    <a:pt x="172" y="14"/>
                    <a:pt x="146" y="0"/>
                    <a:pt x="146" y="0"/>
                  </a:cubicBezTo>
                  <a:cubicBezTo>
                    <a:pt x="146" y="0"/>
                    <a:pt x="0" y="289"/>
                    <a:pt x="0" y="289"/>
                  </a:cubicBezTo>
                  <a:cubicBezTo>
                    <a:pt x="0" y="289"/>
                    <a:pt x="25" y="303"/>
                    <a:pt x="25" y="303"/>
                  </a:cubicBezTo>
                  <a:cubicBezTo>
                    <a:pt x="25" y="303"/>
                    <a:pt x="83" y="187"/>
                    <a:pt x="83" y="187"/>
                  </a:cubicBezTo>
                  <a:cubicBezTo>
                    <a:pt x="83" y="187"/>
                    <a:pt x="88" y="178"/>
                    <a:pt x="88" y="178"/>
                  </a:cubicBezTo>
                  <a:cubicBezTo>
                    <a:pt x="88" y="178"/>
                    <a:pt x="106" y="151"/>
                    <a:pt x="106" y="151"/>
                  </a:cubicBezTo>
                  <a:cubicBezTo>
                    <a:pt x="106" y="151"/>
                    <a:pt x="132" y="136"/>
                    <a:pt x="132" y="136"/>
                  </a:cubicBezTo>
                  <a:cubicBezTo>
                    <a:pt x="132" y="136"/>
                    <a:pt x="157" y="138"/>
                    <a:pt x="157" y="138"/>
                  </a:cubicBezTo>
                  <a:cubicBezTo>
                    <a:pt x="157" y="138"/>
                    <a:pt x="206" y="163"/>
                    <a:pt x="206" y="163"/>
                  </a:cubicBezTo>
                  <a:cubicBezTo>
                    <a:pt x="206" y="163"/>
                    <a:pt x="119" y="117"/>
                    <a:pt x="119" y="117"/>
                  </a:cubicBezTo>
                  <a:cubicBezTo>
                    <a:pt x="119" y="117"/>
                    <a:pt x="172" y="14"/>
                    <a:pt x="172" y="14"/>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87" name="Freeform 160"/>
            <p:cNvSpPr>
              <a:spLocks noChangeAspect="1"/>
            </p:cNvSpPr>
            <p:nvPr/>
          </p:nvSpPr>
          <p:spPr>
            <a:xfrm>
              <a:off x="2352" y="878"/>
              <a:ext cx="18" cy="28"/>
            </a:xfrm>
            <a:custGeom>
              <a:avLst/>
              <a:gdLst>
                <a:gd name="txL" fmla="*/ 0 w 107"/>
                <a:gd name="txT" fmla="*/ 0 h 164"/>
                <a:gd name="txR" fmla="*/ 107 w 107"/>
                <a:gd name="txB" fmla="*/ 164 h 164"/>
              </a:gdLst>
              <a:ahLst/>
              <a:cxnLst>
                <a:cxn ang="0">
                  <a:pos x="2" y="0"/>
                </a:cxn>
                <a:cxn ang="0">
                  <a:pos x="2" y="1"/>
                </a:cxn>
                <a:cxn ang="0">
                  <a:pos x="2" y="1"/>
                </a:cxn>
                <a:cxn ang="0">
                  <a:pos x="1" y="1"/>
                </a:cxn>
                <a:cxn ang="0">
                  <a:pos x="1" y="1"/>
                </a:cxn>
                <a:cxn ang="0">
                  <a:pos x="2" y="1"/>
                </a:cxn>
                <a:cxn ang="0">
                  <a:pos x="0" y="5"/>
                </a:cxn>
                <a:cxn ang="0">
                  <a:pos x="0" y="5"/>
                </a:cxn>
                <a:cxn ang="0">
                  <a:pos x="2" y="2"/>
                </a:cxn>
                <a:cxn ang="0">
                  <a:pos x="3" y="2"/>
                </a:cxn>
                <a:cxn ang="0">
                  <a:pos x="3" y="1"/>
                </a:cxn>
                <a:cxn ang="0">
                  <a:pos x="2" y="1"/>
                </a:cxn>
                <a:cxn ang="0">
                  <a:pos x="2" y="1"/>
                </a:cxn>
                <a:cxn ang="0">
                  <a:pos x="3" y="0"/>
                </a:cxn>
                <a:cxn ang="0">
                  <a:pos x="3" y="0"/>
                </a:cxn>
                <a:cxn ang="0">
                  <a:pos x="2" y="0"/>
                </a:cxn>
              </a:cxnLst>
              <a:rect l="txL" t="txT" r="txR" b="txB"/>
              <a:pathLst>
                <a:path w="107" h="164">
                  <a:moveTo>
                    <a:pt x="81" y="0"/>
                  </a:moveTo>
                  <a:cubicBezTo>
                    <a:pt x="81" y="0"/>
                    <a:pt x="71" y="18"/>
                    <a:pt x="71" y="18"/>
                  </a:cubicBezTo>
                  <a:cubicBezTo>
                    <a:pt x="71" y="18"/>
                    <a:pt x="64" y="32"/>
                    <a:pt x="64" y="32"/>
                  </a:cubicBezTo>
                  <a:cubicBezTo>
                    <a:pt x="64" y="32"/>
                    <a:pt x="50" y="24"/>
                    <a:pt x="50" y="24"/>
                  </a:cubicBezTo>
                  <a:cubicBezTo>
                    <a:pt x="50" y="24"/>
                    <a:pt x="42" y="41"/>
                    <a:pt x="42" y="41"/>
                  </a:cubicBezTo>
                  <a:cubicBezTo>
                    <a:pt x="42" y="41"/>
                    <a:pt x="55" y="48"/>
                    <a:pt x="55" y="48"/>
                  </a:cubicBezTo>
                  <a:cubicBezTo>
                    <a:pt x="55" y="48"/>
                    <a:pt x="0" y="157"/>
                    <a:pt x="0" y="157"/>
                  </a:cubicBezTo>
                  <a:cubicBezTo>
                    <a:pt x="0" y="157"/>
                    <a:pt x="14" y="164"/>
                    <a:pt x="14" y="164"/>
                  </a:cubicBezTo>
                  <a:cubicBezTo>
                    <a:pt x="14" y="164"/>
                    <a:pt x="70" y="55"/>
                    <a:pt x="70" y="55"/>
                  </a:cubicBezTo>
                  <a:cubicBezTo>
                    <a:pt x="70" y="55"/>
                    <a:pt x="87" y="65"/>
                    <a:pt x="87" y="65"/>
                  </a:cubicBezTo>
                  <a:cubicBezTo>
                    <a:pt x="87" y="65"/>
                    <a:pt x="96" y="47"/>
                    <a:pt x="96" y="47"/>
                  </a:cubicBezTo>
                  <a:cubicBezTo>
                    <a:pt x="96" y="47"/>
                    <a:pt x="78" y="39"/>
                    <a:pt x="78" y="39"/>
                  </a:cubicBezTo>
                  <a:cubicBezTo>
                    <a:pt x="78" y="39"/>
                    <a:pt x="84" y="28"/>
                    <a:pt x="84" y="28"/>
                  </a:cubicBezTo>
                  <a:cubicBezTo>
                    <a:pt x="84" y="28"/>
                    <a:pt x="96" y="13"/>
                    <a:pt x="96" y="13"/>
                  </a:cubicBezTo>
                  <a:cubicBezTo>
                    <a:pt x="96" y="13"/>
                    <a:pt x="107" y="14"/>
                    <a:pt x="107" y="14"/>
                  </a:cubicBezTo>
                  <a:cubicBezTo>
                    <a:pt x="107" y="14"/>
                    <a:pt x="81" y="0"/>
                    <a:pt x="81"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88" name="Freeform 161"/>
            <p:cNvSpPr>
              <a:spLocks noChangeAspect="1"/>
            </p:cNvSpPr>
            <p:nvPr/>
          </p:nvSpPr>
          <p:spPr>
            <a:xfrm>
              <a:off x="2366" y="877"/>
              <a:ext cx="7" cy="5"/>
            </a:xfrm>
            <a:custGeom>
              <a:avLst/>
              <a:gdLst>
                <a:gd name="txL" fmla="*/ 0 w 45"/>
                <a:gd name="txT" fmla="*/ 0 h 29"/>
                <a:gd name="txR" fmla="*/ 45 w 45"/>
                <a:gd name="txB" fmla="*/ 29 h 29"/>
              </a:gdLst>
              <a:ahLst/>
              <a:cxnLst>
                <a:cxn ang="0">
                  <a:pos x="1" y="0"/>
                </a:cxn>
                <a:cxn ang="0">
                  <a:pos x="1" y="0"/>
                </a:cxn>
                <a:cxn ang="0">
                  <a:pos x="0" y="0"/>
                </a:cxn>
                <a:cxn ang="0">
                  <a:pos x="0" y="0"/>
                </a:cxn>
                <a:cxn ang="0">
                  <a:pos x="1" y="1"/>
                </a:cxn>
                <a:cxn ang="0">
                  <a:pos x="1" y="1"/>
                </a:cxn>
                <a:cxn ang="0">
                  <a:pos x="1" y="0"/>
                </a:cxn>
                <a:cxn ang="0">
                  <a:pos x="1" y="0"/>
                </a:cxn>
              </a:cxnLst>
              <a:rect l="txL" t="txT" r="txR" b="txB"/>
              <a:pathLst>
                <a:path w="45" h="29">
                  <a:moveTo>
                    <a:pt x="33" y="3"/>
                  </a:moveTo>
                  <a:cubicBezTo>
                    <a:pt x="33" y="3"/>
                    <a:pt x="31" y="3"/>
                    <a:pt x="31" y="3"/>
                  </a:cubicBezTo>
                  <a:cubicBezTo>
                    <a:pt x="31" y="3"/>
                    <a:pt x="16" y="0"/>
                    <a:pt x="16" y="0"/>
                  </a:cubicBezTo>
                  <a:cubicBezTo>
                    <a:pt x="16" y="0"/>
                    <a:pt x="0" y="10"/>
                    <a:pt x="0" y="10"/>
                  </a:cubicBezTo>
                  <a:cubicBezTo>
                    <a:pt x="0" y="10"/>
                    <a:pt x="26" y="24"/>
                    <a:pt x="26" y="24"/>
                  </a:cubicBezTo>
                  <a:cubicBezTo>
                    <a:pt x="26" y="24"/>
                    <a:pt x="34" y="29"/>
                    <a:pt x="34" y="29"/>
                  </a:cubicBezTo>
                  <a:cubicBezTo>
                    <a:pt x="34" y="29"/>
                    <a:pt x="45" y="12"/>
                    <a:pt x="45" y="12"/>
                  </a:cubicBezTo>
                  <a:cubicBezTo>
                    <a:pt x="45" y="12"/>
                    <a:pt x="33" y="3"/>
                    <a:pt x="33" y="3"/>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89" name="Freeform 162"/>
            <p:cNvSpPr>
              <a:spLocks noChangeAspect="1"/>
            </p:cNvSpPr>
            <p:nvPr/>
          </p:nvSpPr>
          <p:spPr>
            <a:xfrm>
              <a:off x="2059" y="737"/>
              <a:ext cx="10" cy="20"/>
            </a:xfrm>
            <a:custGeom>
              <a:avLst/>
              <a:gdLst>
                <a:gd name="txL" fmla="*/ 0 w 60"/>
                <a:gd name="txT" fmla="*/ 0 h 118"/>
                <a:gd name="txR" fmla="*/ 60 w 60"/>
                <a:gd name="txB" fmla="*/ 118 h 118"/>
              </a:gdLst>
              <a:ahLst/>
              <a:cxnLst>
                <a:cxn ang="0">
                  <a:pos x="2" y="0"/>
                </a:cxn>
                <a:cxn ang="0">
                  <a:pos x="0" y="3"/>
                </a:cxn>
                <a:cxn ang="0">
                  <a:pos x="0" y="3"/>
                </a:cxn>
              </a:cxnLst>
              <a:rect l="txL" t="txT" r="txR" b="txB"/>
              <a:pathLst>
                <a:path w="60" h="118">
                  <a:moveTo>
                    <a:pt x="60" y="0"/>
                  </a:moveTo>
                  <a:cubicBezTo>
                    <a:pt x="60" y="0"/>
                    <a:pt x="0" y="116"/>
                    <a:pt x="0" y="116"/>
                  </a:cubicBezTo>
                  <a:cubicBezTo>
                    <a:pt x="0" y="116"/>
                    <a:pt x="7" y="118"/>
                    <a:pt x="7" y="118"/>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90" name="Freeform 163"/>
            <p:cNvSpPr>
              <a:spLocks noChangeAspect="1"/>
            </p:cNvSpPr>
            <p:nvPr/>
          </p:nvSpPr>
          <p:spPr>
            <a:xfrm>
              <a:off x="2060" y="737"/>
              <a:ext cx="10" cy="20"/>
            </a:xfrm>
            <a:custGeom>
              <a:avLst/>
              <a:gdLst>
                <a:gd name="txL" fmla="*/ 0 w 58"/>
                <a:gd name="txT" fmla="*/ 0 h 118"/>
                <a:gd name="txR" fmla="*/ 58 w 58"/>
                <a:gd name="txB" fmla="*/ 118 h 118"/>
              </a:gdLst>
              <a:ahLst/>
              <a:cxnLst>
                <a:cxn ang="0">
                  <a:pos x="2" y="0"/>
                </a:cxn>
                <a:cxn ang="0">
                  <a:pos x="2" y="0"/>
                </a:cxn>
                <a:cxn ang="0">
                  <a:pos x="0" y="3"/>
                </a:cxn>
              </a:cxnLst>
              <a:rect l="txL" t="txT" r="txR" b="txB"/>
              <a:pathLst>
                <a:path w="58" h="118">
                  <a:moveTo>
                    <a:pt x="53" y="0"/>
                  </a:moveTo>
                  <a:cubicBezTo>
                    <a:pt x="53" y="0"/>
                    <a:pt x="58" y="3"/>
                    <a:pt x="58" y="3"/>
                  </a:cubicBezTo>
                  <a:cubicBezTo>
                    <a:pt x="58" y="3"/>
                    <a:pt x="0" y="118"/>
                    <a:pt x="0" y="118"/>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91" name="Freeform 164"/>
            <p:cNvSpPr>
              <a:spLocks noChangeAspect="1"/>
            </p:cNvSpPr>
            <p:nvPr/>
          </p:nvSpPr>
          <p:spPr>
            <a:xfrm>
              <a:off x="2051" y="734"/>
              <a:ext cx="16" cy="21"/>
            </a:xfrm>
            <a:custGeom>
              <a:avLst/>
              <a:gdLst>
                <a:gd name="txL" fmla="*/ 0 w 97"/>
                <a:gd name="txT" fmla="*/ 0 h 124"/>
                <a:gd name="txR" fmla="*/ 97 w 97"/>
                <a:gd name="txB" fmla="*/ 124 h 124"/>
              </a:gdLst>
              <a:ahLst/>
              <a:cxnLst>
                <a:cxn ang="0">
                  <a:pos x="3" y="1"/>
                </a:cxn>
                <a:cxn ang="0">
                  <a:pos x="3" y="1"/>
                </a:cxn>
                <a:cxn ang="0">
                  <a:pos x="2" y="0"/>
                </a:cxn>
                <a:cxn ang="0">
                  <a:pos x="2" y="0"/>
                </a:cxn>
                <a:cxn ang="0">
                  <a:pos x="1" y="0"/>
                </a:cxn>
                <a:cxn ang="0">
                  <a:pos x="1" y="0"/>
                </a:cxn>
                <a:cxn ang="0">
                  <a:pos x="0" y="1"/>
                </a:cxn>
                <a:cxn ang="0">
                  <a:pos x="0" y="2"/>
                </a:cxn>
                <a:cxn ang="0">
                  <a:pos x="0" y="2"/>
                </a:cxn>
                <a:cxn ang="0">
                  <a:pos x="0" y="3"/>
                </a:cxn>
                <a:cxn ang="0">
                  <a:pos x="0" y="3"/>
                </a:cxn>
                <a:cxn ang="0">
                  <a:pos x="1" y="4"/>
                </a:cxn>
                <a:cxn ang="0">
                  <a:pos x="1" y="4"/>
                </a:cxn>
                <a:cxn ang="0">
                  <a:pos x="2" y="3"/>
                </a:cxn>
              </a:cxnLst>
              <a:rect l="txL" t="txT" r="txR" b="txB"/>
              <a:pathLst>
                <a:path w="97" h="124">
                  <a:moveTo>
                    <a:pt x="97" y="45"/>
                  </a:moveTo>
                  <a:cubicBezTo>
                    <a:pt x="97" y="45"/>
                    <a:pt x="94" y="22"/>
                    <a:pt x="94" y="22"/>
                  </a:cubicBezTo>
                  <a:cubicBezTo>
                    <a:pt x="94" y="22"/>
                    <a:pt x="86" y="9"/>
                    <a:pt x="86" y="9"/>
                  </a:cubicBezTo>
                  <a:cubicBezTo>
                    <a:pt x="86" y="9"/>
                    <a:pt x="69" y="0"/>
                    <a:pt x="69" y="0"/>
                  </a:cubicBezTo>
                  <a:cubicBezTo>
                    <a:pt x="69" y="0"/>
                    <a:pt x="53" y="2"/>
                    <a:pt x="53" y="2"/>
                  </a:cubicBezTo>
                  <a:cubicBezTo>
                    <a:pt x="53" y="2"/>
                    <a:pt x="34" y="13"/>
                    <a:pt x="34" y="13"/>
                  </a:cubicBezTo>
                  <a:cubicBezTo>
                    <a:pt x="34" y="13"/>
                    <a:pt x="15" y="35"/>
                    <a:pt x="15" y="35"/>
                  </a:cubicBezTo>
                  <a:cubicBezTo>
                    <a:pt x="15" y="35"/>
                    <a:pt x="6" y="51"/>
                    <a:pt x="6" y="51"/>
                  </a:cubicBezTo>
                  <a:cubicBezTo>
                    <a:pt x="6" y="51"/>
                    <a:pt x="0" y="79"/>
                    <a:pt x="0" y="79"/>
                  </a:cubicBezTo>
                  <a:cubicBezTo>
                    <a:pt x="0" y="79"/>
                    <a:pt x="3" y="101"/>
                    <a:pt x="3" y="101"/>
                  </a:cubicBezTo>
                  <a:cubicBezTo>
                    <a:pt x="3" y="101"/>
                    <a:pt x="10" y="116"/>
                    <a:pt x="10" y="116"/>
                  </a:cubicBezTo>
                  <a:cubicBezTo>
                    <a:pt x="10" y="116"/>
                    <a:pt x="28" y="124"/>
                    <a:pt x="28" y="124"/>
                  </a:cubicBezTo>
                  <a:cubicBezTo>
                    <a:pt x="28" y="124"/>
                    <a:pt x="43" y="122"/>
                    <a:pt x="43" y="122"/>
                  </a:cubicBezTo>
                  <a:cubicBezTo>
                    <a:pt x="43" y="122"/>
                    <a:pt x="64" y="111"/>
                    <a:pt x="64" y="111"/>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92" name="Freeform 165"/>
            <p:cNvSpPr>
              <a:spLocks noChangeAspect="1"/>
            </p:cNvSpPr>
            <p:nvPr/>
          </p:nvSpPr>
          <p:spPr>
            <a:xfrm>
              <a:off x="2052" y="735"/>
              <a:ext cx="15" cy="18"/>
            </a:xfrm>
            <a:custGeom>
              <a:avLst/>
              <a:gdLst>
                <a:gd name="txL" fmla="*/ 0 w 92"/>
                <a:gd name="txT" fmla="*/ 0 h 108"/>
                <a:gd name="txR" fmla="*/ 92 w 92"/>
                <a:gd name="txB" fmla="*/ 108 h 108"/>
              </a:gdLst>
              <a:ahLst/>
              <a:cxnLst>
                <a:cxn ang="0">
                  <a:pos x="2" y="1"/>
                </a:cxn>
                <a:cxn ang="0">
                  <a:pos x="2" y="0"/>
                </a:cxn>
                <a:cxn ang="0">
                  <a:pos x="2" y="0"/>
                </a:cxn>
                <a:cxn ang="0">
                  <a:pos x="1" y="0"/>
                </a:cxn>
                <a:cxn ang="0">
                  <a:pos x="1" y="0"/>
                </a:cxn>
                <a:cxn ang="0">
                  <a:pos x="0" y="1"/>
                </a:cxn>
                <a:cxn ang="0">
                  <a:pos x="0" y="1"/>
                </a:cxn>
                <a:cxn ang="0">
                  <a:pos x="0" y="2"/>
                </a:cxn>
                <a:cxn ang="0">
                  <a:pos x="0" y="2"/>
                </a:cxn>
                <a:cxn ang="0">
                  <a:pos x="0" y="3"/>
                </a:cxn>
                <a:cxn ang="0">
                  <a:pos x="1" y="3"/>
                </a:cxn>
                <a:cxn ang="0">
                  <a:pos x="2" y="3"/>
                </a:cxn>
              </a:cxnLst>
              <a:rect l="txL" t="txT" r="txR" b="txB"/>
              <a:pathLst>
                <a:path w="92" h="108">
                  <a:moveTo>
                    <a:pt x="92" y="37"/>
                  </a:moveTo>
                  <a:cubicBezTo>
                    <a:pt x="92" y="37"/>
                    <a:pt x="77" y="9"/>
                    <a:pt x="77" y="9"/>
                  </a:cubicBezTo>
                  <a:cubicBezTo>
                    <a:pt x="77" y="9"/>
                    <a:pt x="60" y="0"/>
                    <a:pt x="60" y="0"/>
                  </a:cubicBezTo>
                  <a:cubicBezTo>
                    <a:pt x="60" y="0"/>
                    <a:pt x="44" y="2"/>
                    <a:pt x="44" y="2"/>
                  </a:cubicBezTo>
                  <a:cubicBezTo>
                    <a:pt x="44" y="2"/>
                    <a:pt x="34" y="8"/>
                    <a:pt x="34" y="8"/>
                  </a:cubicBezTo>
                  <a:cubicBezTo>
                    <a:pt x="34" y="8"/>
                    <a:pt x="16" y="30"/>
                    <a:pt x="16" y="30"/>
                  </a:cubicBezTo>
                  <a:cubicBezTo>
                    <a:pt x="16" y="30"/>
                    <a:pt x="7" y="46"/>
                    <a:pt x="7" y="46"/>
                  </a:cubicBezTo>
                  <a:cubicBezTo>
                    <a:pt x="7" y="46"/>
                    <a:pt x="0" y="74"/>
                    <a:pt x="0" y="74"/>
                  </a:cubicBezTo>
                  <a:cubicBezTo>
                    <a:pt x="0" y="74"/>
                    <a:pt x="2" y="85"/>
                    <a:pt x="2" y="85"/>
                  </a:cubicBezTo>
                  <a:cubicBezTo>
                    <a:pt x="2" y="85"/>
                    <a:pt x="9" y="100"/>
                    <a:pt x="9" y="100"/>
                  </a:cubicBezTo>
                  <a:cubicBezTo>
                    <a:pt x="9" y="100"/>
                    <a:pt x="27" y="108"/>
                    <a:pt x="27" y="108"/>
                  </a:cubicBezTo>
                  <a:cubicBezTo>
                    <a:pt x="27" y="108"/>
                    <a:pt x="59" y="103"/>
                    <a:pt x="59" y="103"/>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93" name="Freeform 166"/>
            <p:cNvSpPr>
              <a:spLocks noChangeAspect="1"/>
            </p:cNvSpPr>
            <p:nvPr/>
          </p:nvSpPr>
          <p:spPr>
            <a:xfrm>
              <a:off x="2040" y="711"/>
              <a:ext cx="19" cy="35"/>
            </a:xfrm>
            <a:custGeom>
              <a:avLst/>
              <a:gdLst>
                <a:gd name="txL" fmla="*/ 0 w 112"/>
                <a:gd name="txT" fmla="*/ 0 h 212"/>
                <a:gd name="txR" fmla="*/ 112 w 112"/>
                <a:gd name="txB" fmla="*/ 212 h 212"/>
              </a:gdLst>
              <a:ahLst/>
              <a:cxnLst>
                <a:cxn ang="0">
                  <a:pos x="3" y="1"/>
                </a:cxn>
                <a:cxn ang="0">
                  <a:pos x="2" y="0"/>
                </a:cxn>
                <a:cxn ang="0">
                  <a:pos x="2" y="0"/>
                </a:cxn>
                <a:cxn ang="0">
                  <a:pos x="2" y="1"/>
                </a:cxn>
                <a:cxn ang="0">
                  <a:pos x="2" y="1"/>
                </a:cxn>
                <a:cxn ang="0">
                  <a:pos x="2" y="2"/>
                </a:cxn>
                <a:cxn ang="0">
                  <a:pos x="0" y="5"/>
                </a:cxn>
                <a:cxn ang="0">
                  <a:pos x="1" y="6"/>
                </a:cxn>
                <a:cxn ang="0">
                  <a:pos x="3" y="2"/>
                </a:cxn>
                <a:cxn ang="0">
                  <a:pos x="3" y="2"/>
                </a:cxn>
                <a:cxn ang="0">
                  <a:pos x="3" y="1"/>
                </a:cxn>
                <a:cxn ang="0">
                  <a:pos x="3" y="1"/>
                </a:cxn>
              </a:cxnLst>
              <a:rect l="txL" t="txT" r="txR" b="txB"/>
              <a:pathLst>
                <a:path w="112" h="212">
                  <a:moveTo>
                    <a:pt x="112" y="24"/>
                  </a:moveTo>
                  <a:cubicBezTo>
                    <a:pt x="112" y="24"/>
                    <a:pt x="63" y="0"/>
                    <a:pt x="63" y="0"/>
                  </a:cubicBezTo>
                  <a:cubicBezTo>
                    <a:pt x="63" y="0"/>
                    <a:pt x="67" y="2"/>
                    <a:pt x="67" y="2"/>
                  </a:cubicBezTo>
                  <a:cubicBezTo>
                    <a:pt x="67" y="2"/>
                    <a:pt x="79" y="23"/>
                    <a:pt x="79" y="23"/>
                  </a:cubicBezTo>
                  <a:cubicBezTo>
                    <a:pt x="79" y="23"/>
                    <a:pt x="79" y="33"/>
                    <a:pt x="79" y="33"/>
                  </a:cubicBezTo>
                  <a:cubicBezTo>
                    <a:pt x="79" y="33"/>
                    <a:pt x="68" y="66"/>
                    <a:pt x="68" y="66"/>
                  </a:cubicBezTo>
                  <a:cubicBezTo>
                    <a:pt x="68" y="66"/>
                    <a:pt x="0" y="198"/>
                    <a:pt x="0" y="198"/>
                  </a:cubicBezTo>
                  <a:cubicBezTo>
                    <a:pt x="0" y="198"/>
                    <a:pt x="25" y="212"/>
                    <a:pt x="25" y="212"/>
                  </a:cubicBezTo>
                  <a:cubicBezTo>
                    <a:pt x="25" y="212"/>
                    <a:pt x="93" y="79"/>
                    <a:pt x="93" y="79"/>
                  </a:cubicBezTo>
                  <a:cubicBezTo>
                    <a:pt x="93" y="79"/>
                    <a:pt x="102" y="59"/>
                    <a:pt x="102" y="59"/>
                  </a:cubicBezTo>
                  <a:cubicBezTo>
                    <a:pt x="102" y="59"/>
                    <a:pt x="111" y="30"/>
                    <a:pt x="111" y="30"/>
                  </a:cubicBezTo>
                  <a:cubicBezTo>
                    <a:pt x="111" y="30"/>
                    <a:pt x="112" y="24"/>
                    <a:pt x="112" y="24"/>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94" name="Freeform 167"/>
            <p:cNvSpPr>
              <a:spLocks noChangeAspect="1"/>
            </p:cNvSpPr>
            <p:nvPr/>
          </p:nvSpPr>
          <p:spPr>
            <a:xfrm>
              <a:off x="2044" y="705"/>
              <a:ext cx="15" cy="10"/>
            </a:xfrm>
            <a:custGeom>
              <a:avLst/>
              <a:gdLst>
                <a:gd name="txL" fmla="*/ 0 w 87"/>
                <a:gd name="txT" fmla="*/ 0 h 57"/>
                <a:gd name="txR" fmla="*/ 87 w 87"/>
                <a:gd name="txB" fmla="*/ 57 h 57"/>
              </a:gdLst>
              <a:ahLst/>
              <a:cxnLst>
                <a:cxn ang="0">
                  <a:pos x="2" y="0"/>
                </a:cxn>
                <a:cxn ang="0">
                  <a:pos x="2" y="0"/>
                </a:cxn>
                <a:cxn ang="0">
                  <a:pos x="1" y="0"/>
                </a:cxn>
                <a:cxn ang="0">
                  <a:pos x="0" y="0"/>
                </a:cxn>
                <a:cxn ang="0">
                  <a:pos x="3" y="2"/>
                </a:cxn>
                <a:cxn ang="0">
                  <a:pos x="2" y="1"/>
                </a:cxn>
                <a:cxn ang="0">
                  <a:pos x="2" y="1"/>
                </a:cxn>
                <a:cxn ang="0">
                  <a:pos x="2" y="0"/>
                </a:cxn>
              </a:cxnLst>
              <a:rect l="txL" t="txT" r="txR" b="txB"/>
              <a:pathLst>
                <a:path w="87" h="57">
                  <a:moveTo>
                    <a:pt x="59" y="5"/>
                  </a:moveTo>
                  <a:cubicBezTo>
                    <a:pt x="59" y="5"/>
                    <a:pt x="50" y="1"/>
                    <a:pt x="50" y="1"/>
                  </a:cubicBezTo>
                  <a:cubicBezTo>
                    <a:pt x="50" y="1"/>
                    <a:pt x="27" y="0"/>
                    <a:pt x="27" y="0"/>
                  </a:cubicBezTo>
                  <a:cubicBezTo>
                    <a:pt x="27" y="0"/>
                    <a:pt x="0" y="11"/>
                    <a:pt x="0" y="11"/>
                  </a:cubicBezTo>
                  <a:cubicBezTo>
                    <a:pt x="0" y="11"/>
                    <a:pt x="87" y="57"/>
                    <a:pt x="87" y="57"/>
                  </a:cubicBezTo>
                  <a:cubicBezTo>
                    <a:pt x="87" y="57"/>
                    <a:pt x="82" y="28"/>
                    <a:pt x="82" y="28"/>
                  </a:cubicBezTo>
                  <a:cubicBezTo>
                    <a:pt x="82" y="28"/>
                    <a:pt x="78" y="20"/>
                    <a:pt x="78" y="20"/>
                  </a:cubicBezTo>
                  <a:cubicBezTo>
                    <a:pt x="78" y="20"/>
                    <a:pt x="59" y="5"/>
                    <a:pt x="59" y="5"/>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95" name="Freeform 168"/>
            <p:cNvSpPr>
              <a:spLocks noChangeAspect="1"/>
            </p:cNvSpPr>
            <p:nvPr/>
          </p:nvSpPr>
          <p:spPr>
            <a:xfrm>
              <a:off x="2025" y="688"/>
              <a:ext cx="34" cy="50"/>
            </a:xfrm>
            <a:custGeom>
              <a:avLst/>
              <a:gdLst>
                <a:gd name="txL" fmla="*/ 0 w 206"/>
                <a:gd name="txT" fmla="*/ 0 h 301"/>
                <a:gd name="txR" fmla="*/ 206 w 206"/>
                <a:gd name="txB" fmla="*/ 301 h 301"/>
              </a:gdLst>
              <a:ahLst/>
              <a:cxnLst>
                <a:cxn ang="0">
                  <a:pos x="5" y="0"/>
                </a:cxn>
                <a:cxn ang="0">
                  <a:pos x="4" y="0"/>
                </a:cxn>
                <a:cxn ang="0">
                  <a:pos x="0" y="8"/>
                </a:cxn>
                <a:cxn ang="0">
                  <a:pos x="1" y="8"/>
                </a:cxn>
                <a:cxn ang="0">
                  <a:pos x="2" y="5"/>
                </a:cxn>
                <a:cxn ang="0">
                  <a:pos x="2" y="5"/>
                </a:cxn>
                <a:cxn ang="0">
                  <a:pos x="3" y="4"/>
                </a:cxn>
                <a:cxn ang="0">
                  <a:pos x="4" y="4"/>
                </a:cxn>
                <a:cxn ang="0">
                  <a:pos x="4" y="4"/>
                </a:cxn>
                <a:cxn ang="0">
                  <a:pos x="6" y="4"/>
                </a:cxn>
                <a:cxn ang="0">
                  <a:pos x="3" y="3"/>
                </a:cxn>
                <a:cxn ang="0">
                  <a:pos x="5" y="0"/>
                </a:cxn>
              </a:cxnLst>
              <a:rect l="txL" t="txT" r="txR" b="txB"/>
              <a:pathLst>
                <a:path w="206" h="301">
                  <a:moveTo>
                    <a:pt x="171" y="12"/>
                  </a:moveTo>
                  <a:cubicBezTo>
                    <a:pt x="171" y="12"/>
                    <a:pt x="147" y="0"/>
                    <a:pt x="147" y="0"/>
                  </a:cubicBezTo>
                  <a:cubicBezTo>
                    <a:pt x="147" y="0"/>
                    <a:pt x="0" y="289"/>
                    <a:pt x="0" y="289"/>
                  </a:cubicBezTo>
                  <a:cubicBezTo>
                    <a:pt x="0" y="289"/>
                    <a:pt x="24" y="301"/>
                    <a:pt x="24" y="301"/>
                  </a:cubicBezTo>
                  <a:cubicBezTo>
                    <a:pt x="24" y="301"/>
                    <a:pt x="83" y="187"/>
                    <a:pt x="83" y="187"/>
                  </a:cubicBezTo>
                  <a:cubicBezTo>
                    <a:pt x="83" y="187"/>
                    <a:pt x="88" y="177"/>
                    <a:pt x="88" y="177"/>
                  </a:cubicBezTo>
                  <a:cubicBezTo>
                    <a:pt x="88" y="177"/>
                    <a:pt x="107" y="150"/>
                    <a:pt x="107" y="150"/>
                  </a:cubicBezTo>
                  <a:cubicBezTo>
                    <a:pt x="107" y="150"/>
                    <a:pt x="132" y="135"/>
                    <a:pt x="132" y="135"/>
                  </a:cubicBezTo>
                  <a:cubicBezTo>
                    <a:pt x="132" y="135"/>
                    <a:pt x="157" y="138"/>
                    <a:pt x="157" y="138"/>
                  </a:cubicBezTo>
                  <a:cubicBezTo>
                    <a:pt x="157" y="138"/>
                    <a:pt x="206" y="162"/>
                    <a:pt x="206" y="162"/>
                  </a:cubicBezTo>
                  <a:cubicBezTo>
                    <a:pt x="206" y="162"/>
                    <a:pt x="119" y="116"/>
                    <a:pt x="119" y="116"/>
                  </a:cubicBezTo>
                  <a:cubicBezTo>
                    <a:pt x="119" y="116"/>
                    <a:pt x="171" y="12"/>
                    <a:pt x="171" y="12"/>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96" name="Line 169"/>
            <p:cNvSpPr>
              <a:spLocks noChangeAspect="1"/>
            </p:cNvSpPr>
            <p:nvPr/>
          </p:nvSpPr>
          <p:spPr>
            <a:xfrm flipV="1">
              <a:off x="2097" y="930"/>
              <a:ext cx="94" cy="155"/>
            </a:xfrm>
            <a:prstGeom prst="line">
              <a:avLst/>
            </a:prstGeom>
            <a:ln w="9525" cap="flat" cmpd="sng">
              <a:solidFill>
                <a:schemeClr val="tx2"/>
              </a:solidFill>
              <a:prstDash val="solid"/>
              <a:headEnd type="none" w="med" len="med"/>
              <a:tailEnd type="none" w="med" len="med"/>
            </a:ln>
          </p:spPr>
        </p:sp>
        <p:sp>
          <p:nvSpPr>
            <p:cNvPr id="23897" name="Line 170"/>
            <p:cNvSpPr>
              <a:spLocks noChangeAspect="1"/>
            </p:cNvSpPr>
            <p:nvPr/>
          </p:nvSpPr>
          <p:spPr>
            <a:xfrm flipV="1">
              <a:off x="2043" y="893"/>
              <a:ext cx="74" cy="169"/>
            </a:xfrm>
            <a:prstGeom prst="line">
              <a:avLst/>
            </a:prstGeom>
            <a:ln w="9525" cap="flat" cmpd="sng">
              <a:solidFill>
                <a:schemeClr val="tx2"/>
              </a:solidFill>
              <a:prstDash val="solid"/>
              <a:headEnd type="none" w="med" len="med"/>
              <a:tailEnd type="none" w="med" len="med"/>
            </a:ln>
          </p:spPr>
        </p:sp>
        <p:sp>
          <p:nvSpPr>
            <p:cNvPr id="23898" name="Line 171"/>
            <p:cNvSpPr>
              <a:spLocks noChangeAspect="1"/>
            </p:cNvSpPr>
            <p:nvPr/>
          </p:nvSpPr>
          <p:spPr>
            <a:xfrm>
              <a:off x="2097" y="1797"/>
              <a:ext cx="94" cy="154"/>
            </a:xfrm>
            <a:prstGeom prst="line">
              <a:avLst/>
            </a:prstGeom>
            <a:ln w="9525" cap="flat" cmpd="sng">
              <a:solidFill>
                <a:schemeClr val="tx2"/>
              </a:solidFill>
              <a:prstDash val="solid"/>
              <a:headEnd type="none" w="med" len="med"/>
              <a:tailEnd type="none" w="med" len="med"/>
            </a:ln>
          </p:spPr>
        </p:sp>
        <p:sp>
          <p:nvSpPr>
            <p:cNvPr id="23899" name="Line 172"/>
            <p:cNvSpPr>
              <a:spLocks noChangeAspect="1"/>
            </p:cNvSpPr>
            <p:nvPr/>
          </p:nvSpPr>
          <p:spPr>
            <a:xfrm>
              <a:off x="2043" y="1820"/>
              <a:ext cx="74" cy="169"/>
            </a:xfrm>
            <a:prstGeom prst="line">
              <a:avLst/>
            </a:prstGeom>
            <a:ln w="9525" cap="flat" cmpd="sng">
              <a:solidFill>
                <a:schemeClr val="tx2"/>
              </a:solidFill>
              <a:prstDash val="solid"/>
              <a:headEnd type="none" w="med" len="med"/>
              <a:tailEnd type="none" w="med" len="med"/>
            </a:ln>
          </p:spPr>
        </p:sp>
        <p:sp>
          <p:nvSpPr>
            <p:cNvPr id="23900" name="Line 173"/>
            <p:cNvSpPr>
              <a:spLocks noChangeAspect="1"/>
            </p:cNvSpPr>
            <p:nvPr/>
          </p:nvSpPr>
          <p:spPr>
            <a:xfrm flipH="1" flipV="1">
              <a:off x="1922" y="999"/>
              <a:ext cx="121" cy="62"/>
            </a:xfrm>
            <a:prstGeom prst="line">
              <a:avLst/>
            </a:prstGeom>
            <a:ln w="9525" cap="flat" cmpd="sng">
              <a:solidFill>
                <a:schemeClr val="tx2"/>
              </a:solidFill>
              <a:prstDash val="solid"/>
              <a:headEnd type="none" w="med" len="med"/>
              <a:tailEnd type="none" w="med" len="med"/>
            </a:ln>
          </p:spPr>
        </p:sp>
        <p:sp>
          <p:nvSpPr>
            <p:cNvPr id="23901" name="Line 174"/>
            <p:cNvSpPr>
              <a:spLocks noChangeAspect="1"/>
            </p:cNvSpPr>
            <p:nvPr/>
          </p:nvSpPr>
          <p:spPr>
            <a:xfrm flipH="1" flipV="1">
              <a:off x="2005" y="836"/>
              <a:ext cx="112" cy="57"/>
            </a:xfrm>
            <a:prstGeom prst="line">
              <a:avLst/>
            </a:prstGeom>
            <a:ln w="9525" cap="flat" cmpd="sng">
              <a:solidFill>
                <a:schemeClr val="tx2"/>
              </a:solidFill>
              <a:prstDash val="solid"/>
              <a:headEnd type="none" w="med" len="med"/>
              <a:tailEnd type="none" w="med" len="med"/>
            </a:ln>
          </p:spPr>
        </p:sp>
        <p:sp>
          <p:nvSpPr>
            <p:cNvPr id="23902" name="Line 175"/>
            <p:cNvSpPr>
              <a:spLocks noChangeAspect="1"/>
            </p:cNvSpPr>
            <p:nvPr/>
          </p:nvSpPr>
          <p:spPr>
            <a:xfrm flipV="1">
              <a:off x="1974" y="915"/>
              <a:ext cx="9" cy="19"/>
            </a:xfrm>
            <a:prstGeom prst="line">
              <a:avLst/>
            </a:prstGeom>
            <a:ln w="9525" cap="flat" cmpd="sng">
              <a:solidFill>
                <a:schemeClr val="tx2"/>
              </a:solidFill>
              <a:prstDash val="solid"/>
              <a:headEnd type="none" w="med" len="med"/>
              <a:tailEnd type="none" w="med" len="med"/>
            </a:ln>
          </p:spPr>
        </p:sp>
        <p:sp>
          <p:nvSpPr>
            <p:cNvPr id="23903" name="Freeform 176"/>
            <p:cNvSpPr>
              <a:spLocks noChangeAspect="1"/>
            </p:cNvSpPr>
            <p:nvPr/>
          </p:nvSpPr>
          <p:spPr>
            <a:xfrm>
              <a:off x="1937" y="928"/>
              <a:ext cx="49" cy="78"/>
            </a:xfrm>
            <a:custGeom>
              <a:avLst/>
              <a:gdLst>
                <a:gd name="txL" fmla="*/ 0 w 293"/>
                <a:gd name="txT" fmla="*/ 0 h 470"/>
                <a:gd name="txR" fmla="*/ 293 w 293"/>
                <a:gd name="txB" fmla="*/ 470 h 470"/>
              </a:gdLst>
              <a:ahLst/>
              <a:cxnLst>
                <a:cxn ang="0">
                  <a:pos x="4" y="0"/>
                </a:cxn>
                <a:cxn ang="0">
                  <a:pos x="8" y="2"/>
                </a:cxn>
                <a:cxn ang="0">
                  <a:pos x="0" y="13"/>
                </a:cxn>
                <a:cxn ang="0">
                  <a:pos x="4" y="0"/>
                </a:cxn>
              </a:cxnLst>
              <a:rect l="txL" t="txT" r="txR" b="txB"/>
              <a:pathLst>
                <a:path w="293" h="470">
                  <a:moveTo>
                    <a:pt x="148" y="0"/>
                  </a:moveTo>
                  <a:cubicBezTo>
                    <a:pt x="148" y="0"/>
                    <a:pt x="293" y="73"/>
                    <a:pt x="293" y="73"/>
                  </a:cubicBezTo>
                  <a:cubicBezTo>
                    <a:pt x="293" y="73"/>
                    <a:pt x="0" y="470"/>
                    <a:pt x="0" y="470"/>
                  </a:cubicBezTo>
                  <a:cubicBezTo>
                    <a:pt x="0" y="470"/>
                    <a:pt x="148" y="0"/>
                    <a:pt x="148"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04" name="Freeform 177"/>
            <p:cNvSpPr>
              <a:spLocks noChangeAspect="1"/>
            </p:cNvSpPr>
            <p:nvPr/>
          </p:nvSpPr>
          <p:spPr>
            <a:xfrm>
              <a:off x="1937" y="928"/>
              <a:ext cx="49" cy="78"/>
            </a:xfrm>
            <a:custGeom>
              <a:avLst/>
              <a:gdLst>
                <a:gd name="txL" fmla="*/ 0 w 293"/>
                <a:gd name="txT" fmla="*/ 0 h 470"/>
                <a:gd name="txR" fmla="*/ 293 w 293"/>
                <a:gd name="txB" fmla="*/ 470 h 470"/>
              </a:gdLst>
              <a:ahLst/>
              <a:cxnLst>
                <a:cxn ang="0">
                  <a:pos x="4" y="0"/>
                </a:cxn>
                <a:cxn ang="0">
                  <a:pos x="8" y="2"/>
                </a:cxn>
                <a:cxn ang="0">
                  <a:pos x="0" y="13"/>
                </a:cxn>
                <a:cxn ang="0">
                  <a:pos x="4" y="0"/>
                </a:cxn>
              </a:cxnLst>
              <a:rect l="txL" t="txT" r="txR" b="txB"/>
              <a:pathLst>
                <a:path w="293" h="470">
                  <a:moveTo>
                    <a:pt x="148" y="0"/>
                  </a:moveTo>
                  <a:cubicBezTo>
                    <a:pt x="148" y="0"/>
                    <a:pt x="293" y="73"/>
                    <a:pt x="293" y="73"/>
                  </a:cubicBezTo>
                  <a:cubicBezTo>
                    <a:pt x="293" y="73"/>
                    <a:pt x="0" y="470"/>
                    <a:pt x="0" y="470"/>
                  </a:cubicBezTo>
                  <a:cubicBezTo>
                    <a:pt x="0" y="470"/>
                    <a:pt x="148" y="0"/>
                    <a:pt x="148"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05" name="Freeform 178"/>
            <p:cNvSpPr>
              <a:spLocks noChangeAspect="1"/>
            </p:cNvSpPr>
            <p:nvPr/>
          </p:nvSpPr>
          <p:spPr>
            <a:xfrm>
              <a:off x="1971" y="843"/>
              <a:ext cx="48" cy="79"/>
            </a:xfrm>
            <a:custGeom>
              <a:avLst/>
              <a:gdLst>
                <a:gd name="txL" fmla="*/ 0 w 292"/>
                <a:gd name="txT" fmla="*/ 0 h 470"/>
                <a:gd name="txR" fmla="*/ 292 w 292"/>
                <a:gd name="txB" fmla="*/ 470 h 470"/>
              </a:gdLst>
              <a:ahLst/>
              <a:cxnLst>
                <a:cxn ang="0">
                  <a:pos x="0" y="11"/>
                </a:cxn>
                <a:cxn ang="0">
                  <a:pos x="4" y="13"/>
                </a:cxn>
                <a:cxn ang="0">
                  <a:pos x="8" y="0"/>
                </a:cxn>
                <a:cxn ang="0">
                  <a:pos x="0" y="11"/>
                </a:cxn>
              </a:cxnLst>
              <a:rect l="txL" t="txT" r="txR" b="txB"/>
              <a:pathLst>
                <a:path w="292" h="470">
                  <a:moveTo>
                    <a:pt x="0" y="396"/>
                  </a:moveTo>
                  <a:cubicBezTo>
                    <a:pt x="0" y="396"/>
                    <a:pt x="144" y="470"/>
                    <a:pt x="144" y="470"/>
                  </a:cubicBezTo>
                  <a:cubicBezTo>
                    <a:pt x="144" y="470"/>
                    <a:pt x="292" y="0"/>
                    <a:pt x="292" y="0"/>
                  </a:cubicBezTo>
                  <a:cubicBezTo>
                    <a:pt x="292" y="0"/>
                    <a:pt x="0" y="396"/>
                    <a:pt x="0" y="396"/>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06" name="Freeform 179"/>
            <p:cNvSpPr>
              <a:spLocks noChangeAspect="1"/>
            </p:cNvSpPr>
            <p:nvPr/>
          </p:nvSpPr>
          <p:spPr>
            <a:xfrm>
              <a:off x="1971" y="843"/>
              <a:ext cx="48" cy="79"/>
            </a:xfrm>
            <a:custGeom>
              <a:avLst/>
              <a:gdLst>
                <a:gd name="txL" fmla="*/ 0 w 292"/>
                <a:gd name="txT" fmla="*/ 0 h 470"/>
                <a:gd name="txR" fmla="*/ 292 w 292"/>
                <a:gd name="txB" fmla="*/ 470 h 470"/>
              </a:gdLst>
              <a:ahLst/>
              <a:cxnLst>
                <a:cxn ang="0">
                  <a:pos x="0" y="11"/>
                </a:cxn>
                <a:cxn ang="0">
                  <a:pos x="4" y="13"/>
                </a:cxn>
                <a:cxn ang="0">
                  <a:pos x="8" y="0"/>
                </a:cxn>
                <a:cxn ang="0">
                  <a:pos x="0" y="11"/>
                </a:cxn>
              </a:cxnLst>
              <a:rect l="txL" t="txT" r="txR" b="txB"/>
              <a:pathLst>
                <a:path w="292" h="470">
                  <a:moveTo>
                    <a:pt x="0" y="396"/>
                  </a:moveTo>
                  <a:cubicBezTo>
                    <a:pt x="0" y="396"/>
                    <a:pt x="144" y="470"/>
                    <a:pt x="144" y="470"/>
                  </a:cubicBezTo>
                  <a:cubicBezTo>
                    <a:pt x="144" y="470"/>
                    <a:pt x="292" y="0"/>
                    <a:pt x="292" y="0"/>
                  </a:cubicBezTo>
                  <a:cubicBezTo>
                    <a:pt x="292" y="0"/>
                    <a:pt x="0" y="396"/>
                    <a:pt x="0" y="396"/>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07" name="Line 180"/>
            <p:cNvSpPr>
              <a:spLocks noChangeAspect="1"/>
            </p:cNvSpPr>
            <p:nvPr/>
          </p:nvSpPr>
          <p:spPr>
            <a:xfrm>
              <a:off x="2067" y="1073"/>
              <a:ext cx="1" cy="1"/>
            </a:xfrm>
            <a:prstGeom prst="line">
              <a:avLst/>
            </a:prstGeom>
            <a:ln w="26988" cap="flat" cmpd="sng">
              <a:solidFill>
                <a:schemeClr val="tx2"/>
              </a:solidFill>
              <a:prstDash val="solid"/>
              <a:headEnd type="none" w="med" len="med"/>
              <a:tailEnd type="none" w="med" len="med"/>
            </a:ln>
          </p:spPr>
        </p:sp>
        <p:sp>
          <p:nvSpPr>
            <p:cNvPr id="23908" name="Line 181"/>
            <p:cNvSpPr>
              <a:spLocks noChangeAspect="1"/>
            </p:cNvSpPr>
            <p:nvPr/>
          </p:nvSpPr>
          <p:spPr>
            <a:xfrm>
              <a:off x="2150" y="909"/>
              <a:ext cx="1" cy="1"/>
            </a:xfrm>
            <a:prstGeom prst="line">
              <a:avLst/>
            </a:prstGeom>
            <a:ln w="26988" cap="flat" cmpd="sng">
              <a:solidFill>
                <a:schemeClr val="tx2"/>
              </a:solidFill>
              <a:prstDash val="solid"/>
              <a:headEnd type="none" w="med" len="med"/>
              <a:tailEnd type="none" w="med" len="med"/>
            </a:ln>
          </p:spPr>
        </p:sp>
        <p:sp>
          <p:nvSpPr>
            <p:cNvPr id="23909" name="Line 182"/>
            <p:cNvSpPr>
              <a:spLocks noChangeAspect="1"/>
            </p:cNvSpPr>
            <p:nvPr/>
          </p:nvSpPr>
          <p:spPr>
            <a:xfrm>
              <a:off x="2019" y="843"/>
              <a:ext cx="1" cy="1"/>
            </a:xfrm>
            <a:prstGeom prst="line">
              <a:avLst/>
            </a:prstGeom>
            <a:ln w="9525" cap="flat" cmpd="sng">
              <a:solidFill>
                <a:schemeClr val="tx2"/>
              </a:solidFill>
              <a:prstDash val="solid"/>
              <a:headEnd type="none" w="med" len="med"/>
              <a:tailEnd type="none" w="med" len="med"/>
            </a:ln>
          </p:spPr>
        </p:sp>
        <p:sp>
          <p:nvSpPr>
            <p:cNvPr id="23910" name="Freeform 183"/>
            <p:cNvSpPr>
              <a:spLocks noChangeAspect="1"/>
            </p:cNvSpPr>
            <p:nvPr/>
          </p:nvSpPr>
          <p:spPr>
            <a:xfrm>
              <a:off x="1955" y="906"/>
              <a:ext cx="3" cy="6"/>
            </a:xfrm>
            <a:custGeom>
              <a:avLst/>
              <a:gdLst>
                <a:gd name="txL" fmla="*/ 0 w 22"/>
                <a:gd name="txT" fmla="*/ 0 h 38"/>
                <a:gd name="txR" fmla="*/ 22 w 22"/>
                <a:gd name="txB" fmla="*/ 38 h 38"/>
              </a:gdLst>
              <a:ahLst/>
              <a:cxnLst>
                <a:cxn ang="0">
                  <a:pos x="0" y="0"/>
                </a:cxn>
                <a:cxn ang="0">
                  <a:pos x="0" y="1"/>
                </a:cxn>
                <a:cxn ang="0">
                  <a:pos x="0" y="1"/>
                </a:cxn>
                <a:cxn ang="0">
                  <a:pos x="0" y="0"/>
                </a:cxn>
                <a:cxn ang="0">
                  <a:pos x="0" y="0"/>
                </a:cxn>
              </a:cxnLst>
              <a:rect l="txL" t="txT" r="txR" b="txB"/>
              <a:pathLst>
                <a:path w="22" h="38">
                  <a:moveTo>
                    <a:pt x="7" y="15"/>
                  </a:moveTo>
                  <a:cubicBezTo>
                    <a:pt x="7" y="15"/>
                    <a:pt x="0" y="38"/>
                    <a:pt x="0" y="38"/>
                  </a:cubicBezTo>
                  <a:cubicBezTo>
                    <a:pt x="0" y="38"/>
                    <a:pt x="9" y="38"/>
                    <a:pt x="9" y="38"/>
                  </a:cubicBezTo>
                  <a:cubicBezTo>
                    <a:pt x="9" y="38"/>
                    <a:pt x="22" y="0"/>
                    <a:pt x="22" y="0"/>
                  </a:cubicBezTo>
                  <a:cubicBezTo>
                    <a:pt x="22" y="0"/>
                    <a:pt x="7" y="15"/>
                    <a:pt x="7" y="15"/>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11" name="Freeform 184"/>
            <p:cNvSpPr>
              <a:spLocks noChangeAspect="1"/>
            </p:cNvSpPr>
            <p:nvPr/>
          </p:nvSpPr>
          <p:spPr>
            <a:xfrm>
              <a:off x="1927" y="884"/>
              <a:ext cx="37" cy="28"/>
            </a:xfrm>
            <a:custGeom>
              <a:avLst/>
              <a:gdLst>
                <a:gd name="txL" fmla="*/ 0 w 227"/>
                <a:gd name="txT" fmla="*/ 0 h 167"/>
                <a:gd name="txR" fmla="*/ 227 w 227"/>
                <a:gd name="txB" fmla="*/ 167 h 167"/>
              </a:gdLst>
              <a:ahLst/>
              <a:cxnLst>
                <a:cxn ang="0">
                  <a:pos x="0" y="1"/>
                </a:cxn>
                <a:cxn ang="0">
                  <a:pos x="0" y="1"/>
                </a:cxn>
                <a:cxn ang="0">
                  <a:pos x="0" y="2"/>
                </a:cxn>
                <a:cxn ang="0">
                  <a:pos x="0" y="2"/>
                </a:cxn>
                <a:cxn ang="0">
                  <a:pos x="1" y="1"/>
                </a:cxn>
                <a:cxn ang="0">
                  <a:pos x="1" y="1"/>
                </a:cxn>
                <a:cxn ang="0">
                  <a:pos x="2" y="1"/>
                </a:cxn>
                <a:cxn ang="0">
                  <a:pos x="2" y="1"/>
                </a:cxn>
                <a:cxn ang="0">
                  <a:pos x="3" y="1"/>
                </a:cxn>
                <a:cxn ang="0">
                  <a:pos x="4" y="1"/>
                </a:cxn>
                <a:cxn ang="0">
                  <a:pos x="4" y="1"/>
                </a:cxn>
                <a:cxn ang="0">
                  <a:pos x="4" y="2"/>
                </a:cxn>
                <a:cxn ang="0">
                  <a:pos x="5" y="3"/>
                </a:cxn>
                <a:cxn ang="0">
                  <a:pos x="5" y="3"/>
                </a:cxn>
                <a:cxn ang="0">
                  <a:pos x="5" y="4"/>
                </a:cxn>
                <a:cxn ang="0">
                  <a:pos x="5" y="5"/>
                </a:cxn>
                <a:cxn ang="0">
                  <a:pos x="5" y="5"/>
                </a:cxn>
                <a:cxn ang="0">
                  <a:pos x="6" y="4"/>
                </a:cxn>
                <a:cxn ang="0">
                  <a:pos x="6" y="4"/>
                </a:cxn>
                <a:cxn ang="0">
                  <a:pos x="6" y="3"/>
                </a:cxn>
                <a:cxn ang="0">
                  <a:pos x="6" y="2"/>
                </a:cxn>
                <a:cxn ang="0">
                  <a:pos x="5" y="2"/>
                </a:cxn>
                <a:cxn ang="0">
                  <a:pos x="5" y="1"/>
                </a:cxn>
                <a:cxn ang="0">
                  <a:pos x="4" y="1"/>
                </a:cxn>
                <a:cxn ang="0">
                  <a:pos x="3" y="1"/>
                </a:cxn>
                <a:cxn ang="0">
                  <a:pos x="3" y="0"/>
                </a:cxn>
                <a:cxn ang="0">
                  <a:pos x="2" y="0"/>
                </a:cxn>
                <a:cxn ang="0">
                  <a:pos x="1" y="0"/>
                </a:cxn>
                <a:cxn ang="0">
                  <a:pos x="1" y="0"/>
                </a:cxn>
                <a:cxn ang="0">
                  <a:pos x="1" y="0"/>
                </a:cxn>
                <a:cxn ang="0">
                  <a:pos x="0" y="0"/>
                </a:cxn>
                <a:cxn ang="0">
                  <a:pos x="0" y="1"/>
                </a:cxn>
              </a:cxnLst>
              <a:rect l="txL" t="txT" r="txR" b="txB"/>
              <a:pathLst>
                <a:path w="227" h="167">
                  <a:moveTo>
                    <a:pt x="3" y="30"/>
                  </a:moveTo>
                  <a:cubicBezTo>
                    <a:pt x="3" y="30"/>
                    <a:pt x="2" y="34"/>
                    <a:pt x="2" y="34"/>
                  </a:cubicBezTo>
                  <a:cubicBezTo>
                    <a:pt x="2" y="34"/>
                    <a:pt x="0" y="58"/>
                    <a:pt x="0" y="58"/>
                  </a:cubicBezTo>
                  <a:cubicBezTo>
                    <a:pt x="0" y="58"/>
                    <a:pt x="12" y="84"/>
                    <a:pt x="12" y="84"/>
                  </a:cubicBezTo>
                  <a:cubicBezTo>
                    <a:pt x="12" y="84"/>
                    <a:pt x="32" y="47"/>
                    <a:pt x="32" y="47"/>
                  </a:cubicBezTo>
                  <a:cubicBezTo>
                    <a:pt x="32" y="47"/>
                    <a:pt x="39" y="38"/>
                    <a:pt x="39" y="38"/>
                  </a:cubicBezTo>
                  <a:cubicBezTo>
                    <a:pt x="39" y="38"/>
                    <a:pt x="65" y="30"/>
                    <a:pt x="65" y="30"/>
                  </a:cubicBezTo>
                  <a:cubicBezTo>
                    <a:pt x="65" y="30"/>
                    <a:pt x="67" y="30"/>
                    <a:pt x="67" y="30"/>
                  </a:cubicBezTo>
                  <a:cubicBezTo>
                    <a:pt x="67" y="30"/>
                    <a:pt x="96" y="34"/>
                    <a:pt x="96" y="34"/>
                  </a:cubicBezTo>
                  <a:cubicBezTo>
                    <a:pt x="96" y="34"/>
                    <a:pt x="132" y="49"/>
                    <a:pt x="132" y="49"/>
                  </a:cubicBezTo>
                  <a:cubicBezTo>
                    <a:pt x="132" y="49"/>
                    <a:pt x="134" y="50"/>
                    <a:pt x="134" y="50"/>
                  </a:cubicBezTo>
                  <a:cubicBezTo>
                    <a:pt x="134" y="50"/>
                    <a:pt x="166" y="70"/>
                    <a:pt x="166" y="70"/>
                  </a:cubicBezTo>
                  <a:cubicBezTo>
                    <a:pt x="166" y="70"/>
                    <a:pt x="185" y="91"/>
                    <a:pt x="185" y="91"/>
                  </a:cubicBezTo>
                  <a:cubicBezTo>
                    <a:pt x="185" y="91"/>
                    <a:pt x="193" y="106"/>
                    <a:pt x="193" y="106"/>
                  </a:cubicBezTo>
                  <a:cubicBezTo>
                    <a:pt x="193" y="106"/>
                    <a:pt x="192" y="129"/>
                    <a:pt x="192" y="129"/>
                  </a:cubicBezTo>
                  <a:cubicBezTo>
                    <a:pt x="192" y="129"/>
                    <a:pt x="179" y="167"/>
                    <a:pt x="179" y="167"/>
                  </a:cubicBezTo>
                  <a:cubicBezTo>
                    <a:pt x="179" y="167"/>
                    <a:pt x="205" y="160"/>
                    <a:pt x="205" y="160"/>
                  </a:cubicBezTo>
                  <a:cubicBezTo>
                    <a:pt x="205" y="160"/>
                    <a:pt x="221" y="143"/>
                    <a:pt x="221" y="143"/>
                  </a:cubicBezTo>
                  <a:cubicBezTo>
                    <a:pt x="221" y="143"/>
                    <a:pt x="226" y="134"/>
                    <a:pt x="226" y="134"/>
                  </a:cubicBezTo>
                  <a:cubicBezTo>
                    <a:pt x="226" y="134"/>
                    <a:pt x="227" y="110"/>
                    <a:pt x="227" y="110"/>
                  </a:cubicBezTo>
                  <a:cubicBezTo>
                    <a:pt x="227" y="110"/>
                    <a:pt x="215" y="83"/>
                    <a:pt x="215" y="83"/>
                  </a:cubicBezTo>
                  <a:cubicBezTo>
                    <a:pt x="215" y="83"/>
                    <a:pt x="200" y="62"/>
                    <a:pt x="200" y="62"/>
                  </a:cubicBezTo>
                  <a:cubicBezTo>
                    <a:pt x="200" y="62"/>
                    <a:pt x="175" y="42"/>
                    <a:pt x="175" y="42"/>
                  </a:cubicBezTo>
                  <a:cubicBezTo>
                    <a:pt x="175" y="42"/>
                    <a:pt x="141" y="21"/>
                    <a:pt x="141" y="21"/>
                  </a:cubicBezTo>
                  <a:cubicBezTo>
                    <a:pt x="141" y="21"/>
                    <a:pt x="129" y="16"/>
                    <a:pt x="129" y="16"/>
                  </a:cubicBezTo>
                  <a:cubicBezTo>
                    <a:pt x="129" y="16"/>
                    <a:pt x="97" y="5"/>
                    <a:pt x="97" y="5"/>
                  </a:cubicBezTo>
                  <a:cubicBezTo>
                    <a:pt x="97" y="5"/>
                    <a:pt x="89" y="3"/>
                    <a:pt x="89" y="3"/>
                  </a:cubicBezTo>
                  <a:cubicBezTo>
                    <a:pt x="89" y="3"/>
                    <a:pt x="57" y="0"/>
                    <a:pt x="57" y="0"/>
                  </a:cubicBezTo>
                  <a:cubicBezTo>
                    <a:pt x="57" y="0"/>
                    <a:pt x="52" y="0"/>
                    <a:pt x="52" y="0"/>
                  </a:cubicBezTo>
                  <a:cubicBezTo>
                    <a:pt x="52" y="0"/>
                    <a:pt x="25" y="8"/>
                    <a:pt x="25" y="8"/>
                  </a:cubicBezTo>
                  <a:cubicBezTo>
                    <a:pt x="25" y="8"/>
                    <a:pt x="20" y="11"/>
                    <a:pt x="20" y="11"/>
                  </a:cubicBezTo>
                  <a:cubicBezTo>
                    <a:pt x="20" y="11"/>
                    <a:pt x="3" y="30"/>
                    <a:pt x="3" y="3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912" name="Freeform 185"/>
            <p:cNvSpPr>
              <a:spLocks noChangeAspect="1"/>
            </p:cNvSpPr>
            <p:nvPr/>
          </p:nvSpPr>
          <p:spPr>
            <a:xfrm>
              <a:off x="1909" y="889"/>
              <a:ext cx="50" cy="29"/>
            </a:xfrm>
            <a:custGeom>
              <a:avLst/>
              <a:gdLst>
                <a:gd name="txL" fmla="*/ 0 w 302"/>
                <a:gd name="txT" fmla="*/ 0 h 171"/>
                <a:gd name="txR" fmla="*/ 302 w 302"/>
                <a:gd name="txB" fmla="*/ 171 h 171"/>
              </a:gdLst>
              <a:ahLst/>
              <a:cxnLst>
                <a:cxn ang="0">
                  <a:pos x="0" y="0"/>
                </a:cxn>
                <a:cxn ang="0">
                  <a:pos x="0" y="1"/>
                </a:cxn>
                <a:cxn ang="0">
                  <a:pos x="8" y="5"/>
                </a:cxn>
                <a:cxn ang="0">
                  <a:pos x="8" y="4"/>
                </a:cxn>
                <a:cxn ang="0">
                  <a:pos x="8" y="4"/>
                </a:cxn>
                <a:cxn ang="0">
                  <a:pos x="8" y="3"/>
                </a:cxn>
                <a:cxn ang="0">
                  <a:pos x="7" y="3"/>
                </a:cxn>
                <a:cxn ang="0">
                  <a:pos x="6" y="3"/>
                </a:cxn>
                <a:cxn ang="0">
                  <a:pos x="5" y="3"/>
                </a:cxn>
                <a:cxn ang="0">
                  <a:pos x="5" y="3"/>
                </a:cxn>
                <a:cxn ang="0">
                  <a:pos x="4" y="2"/>
                </a:cxn>
                <a:cxn ang="0">
                  <a:pos x="4" y="2"/>
                </a:cxn>
                <a:cxn ang="0">
                  <a:pos x="4" y="1"/>
                </a:cxn>
                <a:cxn ang="0">
                  <a:pos x="4" y="1"/>
                </a:cxn>
                <a:cxn ang="0">
                  <a:pos x="3" y="2"/>
                </a:cxn>
                <a:cxn ang="0">
                  <a:pos x="0" y="0"/>
                </a:cxn>
              </a:cxnLst>
              <a:rect l="txL" t="txT" r="txR" b="txB"/>
              <a:pathLst>
                <a:path w="302" h="171">
                  <a:moveTo>
                    <a:pt x="14" y="0"/>
                  </a:moveTo>
                  <a:cubicBezTo>
                    <a:pt x="14" y="0"/>
                    <a:pt x="0" y="24"/>
                    <a:pt x="0" y="24"/>
                  </a:cubicBezTo>
                  <a:cubicBezTo>
                    <a:pt x="0" y="24"/>
                    <a:pt x="289" y="171"/>
                    <a:pt x="289" y="171"/>
                  </a:cubicBezTo>
                  <a:cubicBezTo>
                    <a:pt x="289" y="171"/>
                    <a:pt x="302" y="149"/>
                    <a:pt x="302" y="149"/>
                  </a:cubicBezTo>
                  <a:cubicBezTo>
                    <a:pt x="302" y="149"/>
                    <a:pt x="275" y="135"/>
                    <a:pt x="275" y="135"/>
                  </a:cubicBezTo>
                  <a:cubicBezTo>
                    <a:pt x="275" y="135"/>
                    <a:pt x="282" y="112"/>
                    <a:pt x="282" y="112"/>
                  </a:cubicBezTo>
                  <a:cubicBezTo>
                    <a:pt x="282" y="112"/>
                    <a:pt x="253" y="116"/>
                    <a:pt x="253" y="116"/>
                  </a:cubicBezTo>
                  <a:cubicBezTo>
                    <a:pt x="253" y="116"/>
                    <a:pt x="232" y="111"/>
                    <a:pt x="232" y="111"/>
                  </a:cubicBezTo>
                  <a:cubicBezTo>
                    <a:pt x="232" y="111"/>
                    <a:pt x="195" y="95"/>
                    <a:pt x="195" y="95"/>
                  </a:cubicBezTo>
                  <a:cubicBezTo>
                    <a:pt x="195" y="95"/>
                    <a:pt x="195" y="94"/>
                    <a:pt x="195" y="94"/>
                  </a:cubicBezTo>
                  <a:cubicBezTo>
                    <a:pt x="195" y="94"/>
                    <a:pt x="163" y="75"/>
                    <a:pt x="163" y="75"/>
                  </a:cubicBezTo>
                  <a:cubicBezTo>
                    <a:pt x="163" y="75"/>
                    <a:pt x="142" y="53"/>
                    <a:pt x="142" y="53"/>
                  </a:cubicBezTo>
                  <a:cubicBezTo>
                    <a:pt x="142" y="53"/>
                    <a:pt x="135" y="39"/>
                    <a:pt x="135" y="39"/>
                  </a:cubicBezTo>
                  <a:cubicBezTo>
                    <a:pt x="135" y="39"/>
                    <a:pt x="137" y="15"/>
                    <a:pt x="137" y="15"/>
                  </a:cubicBezTo>
                  <a:cubicBezTo>
                    <a:pt x="137" y="15"/>
                    <a:pt x="117" y="52"/>
                    <a:pt x="117" y="52"/>
                  </a:cubicBezTo>
                  <a:cubicBezTo>
                    <a:pt x="117" y="52"/>
                    <a:pt x="14" y="0"/>
                    <a:pt x="14"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grpSp>
      <p:grpSp>
        <p:nvGrpSpPr>
          <p:cNvPr id="4" name="Group 186"/>
          <p:cNvGrpSpPr>
            <a:grpSpLocks noChangeAspect="1"/>
          </p:cNvGrpSpPr>
          <p:nvPr/>
        </p:nvGrpSpPr>
        <p:grpSpPr>
          <a:xfrm>
            <a:off x="611188" y="942975"/>
            <a:ext cx="1263650" cy="2414588"/>
            <a:chOff x="948" y="866"/>
            <a:chExt cx="602" cy="1150"/>
          </a:xfrm>
        </p:grpSpPr>
        <p:sp>
          <p:nvSpPr>
            <p:cNvPr id="23771" name="Freeform 187"/>
            <p:cNvSpPr>
              <a:spLocks noChangeAspect="1"/>
            </p:cNvSpPr>
            <p:nvPr/>
          </p:nvSpPr>
          <p:spPr>
            <a:xfrm>
              <a:off x="1146" y="1327"/>
              <a:ext cx="21" cy="35"/>
            </a:xfrm>
            <a:custGeom>
              <a:avLst/>
              <a:gdLst>
                <a:gd name="txL" fmla="*/ 0 w 127"/>
                <a:gd name="txT" fmla="*/ 0 h 210"/>
                <a:gd name="txR" fmla="*/ 127 w 127"/>
                <a:gd name="txB" fmla="*/ 210 h 210"/>
              </a:gdLst>
              <a:ahLst/>
              <a:cxnLst>
                <a:cxn ang="0">
                  <a:pos x="3" y="6"/>
                </a:cxn>
                <a:cxn ang="0">
                  <a:pos x="3" y="5"/>
                </a:cxn>
                <a:cxn ang="0">
                  <a:pos x="2" y="4"/>
                </a:cxn>
                <a:cxn ang="0">
                  <a:pos x="2" y="3"/>
                </a:cxn>
                <a:cxn ang="0">
                  <a:pos x="1" y="2"/>
                </a:cxn>
                <a:cxn ang="0">
                  <a:pos x="1" y="1"/>
                </a:cxn>
                <a:cxn ang="0">
                  <a:pos x="0" y="0"/>
                </a:cxn>
              </a:cxnLst>
              <a:rect l="txL" t="txT" r="txR" b="txB"/>
              <a:pathLst>
                <a:path w="127" h="210">
                  <a:moveTo>
                    <a:pt x="127" y="210"/>
                  </a:moveTo>
                  <a:cubicBezTo>
                    <a:pt x="127" y="210"/>
                    <a:pt x="110" y="173"/>
                    <a:pt x="110" y="173"/>
                  </a:cubicBezTo>
                  <a:cubicBezTo>
                    <a:pt x="110" y="173"/>
                    <a:pt x="90" y="137"/>
                    <a:pt x="90" y="137"/>
                  </a:cubicBezTo>
                  <a:cubicBezTo>
                    <a:pt x="90" y="137"/>
                    <a:pt x="70" y="101"/>
                    <a:pt x="70" y="101"/>
                  </a:cubicBezTo>
                  <a:cubicBezTo>
                    <a:pt x="70" y="101"/>
                    <a:pt x="47" y="67"/>
                    <a:pt x="47" y="67"/>
                  </a:cubicBezTo>
                  <a:cubicBezTo>
                    <a:pt x="47" y="67"/>
                    <a:pt x="24" y="33"/>
                    <a:pt x="24" y="33"/>
                  </a:cubicBezTo>
                  <a:cubicBezTo>
                    <a:pt x="24" y="33"/>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72" name="Freeform 188"/>
            <p:cNvSpPr>
              <a:spLocks noChangeAspect="1"/>
            </p:cNvSpPr>
            <p:nvPr/>
          </p:nvSpPr>
          <p:spPr>
            <a:xfrm>
              <a:off x="1154" y="1359"/>
              <a:ext cx="31" cy="82"/>
            </a:xfrm>
            <a:custGeom>
              <a:avLst/>
              <a:gdLst>
                <a:gd name="txL" fmla="*/ 0 w 185"/>
                <a:gd name="txT" fmla="*/ 0 h 492"/>
                <a:gd name="txR" fmla="*/ 185 w 185"/>
                <a:gd name="txB" fmla="*/ 492 h 492"/>
              </a:gdLst>
              <a:ahLst/>
              <a:cxnLst>
                <a:cxn ang="0">
                  <a:pos x="4" y="0"/>
                </a:cxn>
                <a:cxn ang="0">
                  <a:pos x="0" y="1"/>
                </a:cxn>
                <a:cxn ang="0">
                  <a:pos x="5" y="14"/>
                </a:cxn>
                <a:cxn ang="0">
                  <a:pos x="4" y="0"/>
                </a:cxn>
              </a:cxnLst>
              <a:rect l="txL" t="txT" r="txR" b="txB"/>
              <a:pathLst>
                <a:path w="185" h="492">
                  <a:moveTo>
                    <a:pt x="158" y="0"/>
                  </a:moveTo>
                  <a:cubicBezTo>
                    <a:pt x="158" y="0"/>
                    <a:pt x="0" y="36"/>
                    <a:pt x="0" y="36"/>
                  </a:cubicBezTo>
                  <a:cubicBezTo>
                    <a:pt x="0" y="36"/>
                    <a:pt x="185" y="492"/>
                    <a:pt x="185" y="492"/>
                  </a:cubicBezTo>
                  <a:cubicBezTo>
                    <a:pt x="185" y="492"/>
                    <a:pt x="158" y="0"/>
                    <a:pt x="158"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73" name="Freeform 189"/>
            <p:cNvSpPr>
              <a:spLocks noChangeAspect="1"/>
            </p:cNvSpPr>
            <p:nvPr/>
          </p:nvSpPr>
          <p:spPr>
            <a:xfrm>
              <a:off x="1154" y="1359"/>
              <a:ext cx="31" cy="82"/>
            </a:xfrm>
            <a:custGeom>
              <a:avLst/>
              <a:gdLst>
                <a:gd name="txL" fmla="*/ 0 w 185"/>
                <a:gd name="txT" fmla="*/ 0 h 492"/>
                <a:gd name="txR" fmla="*/ 185 w 185"/>
                <a:gd name="txB" fmla="*/ 492 h 492"/>
              </a:gdLst>
              <a:ahLst/>
              <a:cxnLst>
                <a:cxn ang="0">
                  <a:pos x="4" y="0"/>
                </a:cxn>
                <a:cxn ang="0">
                  <a:pos x="0" y="1"/>
                </a:cxn>
                <a:cxn ang="0">
                  <a:pos x="5" y="14"/>
                </a:cxn>
                <a:cxn ang="0">
                  <a:pos x="4" y="0"/>
                </a:cxn>
              </a:cxnLst>
              <a:rect l="txL" t="txT" r="txR" b="txB"/>
              <a:pathLst>
                <a:path w="185" h="492">
                  <a:moveTo>
                    <a:pt x="158" y="0"/>
                  </a:moveTo>
                  <a:cubicBezTo>
                    <a:pt x="158" y="0"/>
                    <a:pt x="0" y="36"/>
                    <a:pt x="0" y="36"/>
                  </a:cubicBezTo>
                  <a:cubicBezTo>
                    <a:pt x="0" y="36"/>
                    <a:pt x="185" y="492"/>
                    <a:pt x="185" y="492"/>
                  </a:cubicBezTo>
                  <a:cubicBezTo>
                    <a:pt x="185" y="492"/>
                    <a:pt x="158" y="0"/>
                    <a:pt x="158"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74" name="Freeform 190"/>
            <p:cNvSpPr>
              <a:spLocks noChangeAspect="1"/>
            </p:cNvSpPr>
            <p:nvPr/>
          </p:nvSpPr>
          <p:spPr>
            <a:xfrm>
              <a:off x="1083" y="1275"/>
              <a:ext cx="71" cy="62"/>
            </a:xfrm>
            <a:custGeom>
              <a:avLst/>
              <a:gdLst>
                <a:gd name="txL" fmla="*/ 0 w 426"/>
                <a:gd name="txT" fmla="*/ 0 h 372"/>
                <a:gd name="txR" fmla="*/ 426 w 426"/>
                <a:gd name="txB" fmla="*/ 372 h 372"/>
              </a:gdLst>
              <a:ahLst/>
              <a:cxnLst>
                <a:cxn ang="0">
                  <a:pos x="9" y="10"/>
                </a:cxn>
                <a:cxn ang="0">
                  <a:pos x="12" y="7"/>
                </a:cxn>
                <a:cxn ang="0">
                  <a:pos x="0" y="0"/>
                </a:cxn>
                <a:cxn ang="0">
                  <a:pos x="9" y="10"/>
                </a:cxn>
              </a:cxnLst>
              <a:rect l="txL" t="txT" r="txR" b="txB"/>
              <a:pathLst>
                <a:path w="426" h="372">
                  <a:moveTo>
                    <a:pt x="323" y="372"/>
                  </a:moveTo>
                  <a:cubicBezTo>
                    <a:pt x="323" y="372"/>
                    <a:pt x="426" y="247"/>
                    <a:pt x="426" y="247"/>
                  </a:cubicBezTo>
                  <a:cubicBezTo>
                    <a:pt x="426" y="247"/>
                    <a:pt x="0" y="0"/>
                    <a:pt x="0" y="0"/>
                  </a:cubicBezTo>
                  <a:cubicBezTo>
                    <a:pt x="0" y="0"/>
                    <a:pt x="323" y="372"/>
                    <a:pt x="323" y="372"/>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75" name="Freeform 191"/>
            <p:cNvSpPr>
              <a:spLocks noChangeAspect="1"/>
            </p:cNvSpPr>
            <p:nvPr/>
          </p:nvSpPr>
          <p:spPr>
            <a:xfrm>
              <a:off x="1083" y="1275"/>
              <a:ext cx="71" cy="62"/>
            </a:xfrm>
            <a:custGeom>
              <a:avLst/>
              <a:gdLst>
                <a:gd name="txL" fmla="*/ 0 w 426"/>
                <a:gd name="txT" fmla="*/ 0 h 372"/>
                <a:gd name="txR" fmla="*/ 426 w 426"/>
                <a:gd name="txB" fmla="*/ 372 h 372"/>
              </a:gdLst>
              <a:ahLst/>
              <a:cxnLst>
                <a:cxn ang="0">
                  <a:pos x="9" y="10"/>
                </a:cxn>
                <a:cxn ang="0">
                  <a:pos x="12" y="7"/>
                </a:cxn>
                <a:cxn ang="0">
                  <a:pos x="0" y="0"/>
                </a:cxn>
                <a:cxn ang="0">
                  <a:pos x="9" y="10"/>
                </a:cxn>
              </a:cxnLst>
              <a:rect l="txL" t="txT" r="txR" b="txB"/>
              <a:pathLst>
                <a:path w="426" h="372">
                  <a:moveTo>
                    <a:pt x="323" y="372"/>
                  </a:moveTo>
                  <a:cubicBezTo>
                    <a:pt x="323" y="372"/>
                    <a:pt x="426" y="247"/>
                    <a:pt x="426" y="247"/>
                  </a:cubicBezTo>
                  <a:cubicBezTo>
                    <a:pt x="426" y="247"/>
                    <a:pt x="0" y="0"/>
                    <a:pt x="0" y="0"/>
                  </a:cubicBezTo>
                  <a:cubicBezTo>
                    <a:pt x="0" y="0"/>
                    <a:pt x="323" y="372"/>
                    <a:pt x="323" y="372"/>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76" name="Freeform 192"/>
            <p:cNvSpPr>
              <a:spLocks noChangeAspect="1"/>
            </p:cNvSpPr>
            <p:nvPr/>
          </p:nvSpPr>
          <p:spPr>
            <a:xfrm>
              <a:off x="1178" y="1290"/>
              <a:ext cx="10" cy="29"/>
            </a:xfrm>
            <a:custGeom>
              <a:avLst/>
              <a:gdLst>
                <a:gd name="txL" fmla="*/ 0 w 61"/>
                <a:gd name="txT" fmla="*/ 0 h 177"/>
                <a:gd name="txR" fmla="*/ 61 w 61"/>
                <a:gd name="txB" fmla="*/ 177 h 177"/>
              </a:gdLst>
              <a:ahLst/>
              <a:cxnLst>
                <a:cxn ang="0">
                  <a:pos x="1" y="0"/>
                </a:cxn>
                <a:cxn ang="0">
                  <a:pos x="0" y="0"/>
                </a:cxn>
                <a:cxn ang="0">
                  <a:pos x="1" y="1"/>
                </a:cxn>
                <a:cxn ang="0">
                  <a:pos x="1" y="1"/>
                </a:cxn>
                <a:cxn ang="0">
                  <a:pos x="1" y="2"/>
                </a:cxn>
                <a:cxn ang="0">
                  <a:pos x="1" y="2"/>
                </a:cxn>
                <a:cxn ang="0">
                  <a:pos x="1" y="4"/>
                </a:cxn>
                <a:cxn ang="0">
                  <a:pos x="1" y="4"/>
                </a:cxn>
                <a:cxn ang="0">
                  <a:pos x="0" y="5"/>
                </a:cxn>
                <a:cxn ang="0">
                  <a:pos x="0" y="5"/>
                </a:cxn>
                <a:cxn ang="0">
                  <a:pos x="1" y="5"/>
                </a:cxn>
                <a:cxn ang="0">
                  <a:pos x="1" y="4"/>
                </a:cxn>
                <a:cxn ang="0">
                  <a:pos x="1" y="3"/>
                </a:cxn>
                <a:cxn ang="0">
                  <a:pos x="2" y="3"/>
                </a:cxn>
                <a:cxn ang="0">
                  <a:pos x="2" y="2"/>
                </a:cxn>
                <a:cxn ang="0">
                  <a:pos x="1" y="1"/>
                </a:cxn>
                <a:cxn ang="0">
                  <a:pos x="1" y="0"/>
                </a:cxn>
                <a:cxn ang="0">
                  <a:pos x="1" y="0"/>
                </a:cxn>
              </a:cxnLst>
              <a:rect l="txL" t="txT" r="txR" b="txB"/>
              <a:pathLst>
                <a:path w="61" h="177">
                  <a:moveTo>
                    <a:pt x="22" y="0"/>
                  </a:moveTo>
                  <a:cubicBezTo>
                    <a:pt x="22" y="0"/>
                    <a:pt x="3" y="2"/>
                    <a:pt x="3" y="2"/>
                  </a:cubicBezTo>
                  <a:cubicBezTo>
                    <a:pt x="3" y="2"/>
                    <a:pt x="27" y="24"/>
                    <a:pt x="27" y="24"/>
                  </a:cubicBezTo>
                  <a:cubicBezTo>
                    <a:pt x="27" y="24"/>
                    <a:pt x="34" y="38"/>
                    <a:pt x="34" y="38"/>
                  </a:cubicBezTo>
                  <a:cubicBezTo>
                    <a:pt x="34" y="38"/>
                    <a:pt x="39" y="71"/>
                    <a:pt x="39" y="71"/>
                  </a:cubicBezTo>
                  <a:cubicBezTo>
                    <a:pt x="39" y="71"/>
                    <a:pt x="40" y="94"/>
                    <a:pt x="40" y="94"/>
                  </a:cubicBezTo>
                  <a:cubicBezTo>
                    <a:pt x="40" y="94"/>
                    <a:pt x="35" y="132"/>
                    <a:pt x="35" y="132"/>
                  </a:cubicBezTo>
                  <a:cubicBezTo>
                    <a:pt x="35" y="132"/>
                    <a:pt x="29" y="150"/>
                    <a:pt x="29" y="150"/>
                  </a:cubicBezTo>
                  <a:cubicBezTo>
                    <a:pt x="29" y="150"/>
                    <a:pt x="9" y="171"/>
                    <a:pt x="9" y="171"/>
                  </a:cubicBezTo>
                  <a:cubicBezTo>
                    <a:pt x="9" y="171"/>
                    <a:pt x="0" y="173"/>
                    <a:pt x="0" y="173"/>
                  </a:cubicBezTo>
                  <a:cubicBezTo>
                    <a:pt x="0" y="173"/>
                    <a:pt x="23" y="177"/>
                    <a:pt x="23" y="177"/>
                  </a:cubicBezTo>
                  <a:cubicBezTo>
                    <a:pt x="23" y="177"/>
                    <a:pt x="41" y="159"/>
                    <a:pt x="41" y="159"/>
                  </a:cubicBezTo>
                  <a:cubicBezTo>
                    <a:pt x="41" y="159"/>
                    <a:pt x="56" y="131"/>
                    <a:pt x="56" y="131"/>
                  </a:cubicBezTo>
                  <a:cubicBezTo>
                    <a:pt x="56" y="131"/>
                    <a:pt x="61" y="96"/>
                    <a:pt x="61" y="96"/>
                  </a:cubicBezTo>
                  <a:cubicBezTo>
                    <a:pt x="61" y="96"/>
                    <a:pt x="58" y="58"/>
                    <a:pt x="58" y="58"/>
                  </a:cubicBezTo>
                  <a:cubicBezTo>
                    <a:pt x="58" y="58"/>
                    <a:pt x="50" y="34"/>
                    <a:pt x="50" y="34"/>
                  </a:cubicBezTo>
                  <a:cubicBezTo>
                    <a:pt x="50" y="34"/>
                    <a:pt x="31" y="8"/>
                    <a:pt x="31" y="8"/>
                  </a:cubicBezTo>
                  <a:cubicBezTo>
                    <a:pt x="31" y="8"/>
                    <a:pt x="22" y="0"/>
                    <a:pt x="22"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77" name="Freeform 193"/>
            <p:cNvSpPr>
              <a:spLocks noChangeAspect="1"/>
            </p:cNvSpPr>
            <p:nvPr/>
          </p:nvSpPr>
          <p:spPr>
            <a:xfrm>
              <a:off x="1169" y="1271"/>
              <a:ext cx="13" cy="49"/>
            </a:xfrm>
            <a:custGeom>
              <a:avLst/>
              <a:gdLst>
                <a:gd name="txL" fmla="*/ 0 w 81"/>
                <a:gd name="txT" fmla="*/ 0 h 294"/>
                <a:gd name="txR" fmla="*/ 81 w 81"/>
                <a:gd name="txB" fmla="*/ 294 h 294"/>
              </a:gdLst>
              <a:ahLst/>
              <a:cxnLst>
                <a:cxn ang="0">
                  <a:pos x="1" y="0"/>
                </a:cxn>
                <a:cxn ang="0">
                  <a:pos x="1" y="0"/>
                </a:cxn>
                <a:cxn ang="0">
                  <a:pos x="0" y="1"/>
                </a:cxn>
                <a:cxn ang="0">
                  <a:pos x="0" y="1"/>
                </a:cxn>
                <a:cxn ang="0">
                  <a:pos x="1" y="2"/>
                </a:cxn>
                <a:cxn ang="0">
                  <a:pos x="1" y="3"/>
                </a:cxn>
                <a:cxn ang="0">
                  <a:pos x="1" y="3"/>
                </a:cxn>
                <a:cxn ang="0">
                  <a:pos x="1" y="3"/>
                </a:cxn>
                <a:cxn ang="0">
                  <a:pos x="0" y="4"/>
                </a:cxn>
                <a:cxn ang="0">
                  <a:pos x="0" y="5"/>
                </a:cxn>
                <a:cxn ang="0">
                  <a:pos x="0" y="6"/>
                </a:cxn>
                <a:cxn ang="0">
                  <a:pos x="0" y="7"/>
                </a:cxn>
                <a:cxn ang="0">
                  <a:pos x="0" y="7"/>
                </a:cxn>
                <a:cxn ang="0">
                  <a:pos x="0" y="7"/>
                </a:cxn>
                <a:cxn ang="0">
                  <a:pos x="1" y="8"/>
                </a:cxn>
                <a:cxn ang="0">
                  <a:pos x="1" y="8"/>
                </a:cxn>
                <a:cxn ang="0">
                  <a:pos x="2" y="8"/>
                </a:cxn>
                <a:cxn ang="0">
                  <a:pos x="1" y="8"/>
                </a:cxn>
                <a:cxn ang="0">
                  <a:pos x="1" y="8"/>
                </a:cxn>
                <a:cxn ang="0">
                  <a:pos x="1" y="7"/>
                </a:cxn>
                <a:cxn ang="0">
                  <a:pos x="0" y="6"/>
                </a:cxn>
                <a:cxn ang="0">
                  <a:pos x="0" y="6"/>
                </a:cxn>
                <a:cxn ang="0">
                  <a:pos x="1" y="4"/>
                </a:cxn>
                <a:cxn ang="0">
                  <a:pos x="1" y="4"/>
                </a:cxn>
                <a:cxn ang="0">
                  <a:pos x="1" y="3"/>
                </a:cxn>
                <a:cxn ang="0">
                  <a:pos x="2" y="3"/>
                </a:cxn>
                <a:cxn ang="0">
                  <a:pos x="2" y="3"/>
                </a:cxn>
                <a:cxn ang="0">
                  <a:pos x="2" y="2"/>
                </a:cxn>
                <a:cxn ang="0">
                  <a:pos x="1" y="2"/>
                </a:cxn>
                <a:cxn ang="0">
                  <a:pos x="1" y="1"/>
                </a:cxn>
                <a:cxn ang="0">
                  <a:pos x="1" y="1"/>
                </a:cxn>
                <a:cxn ang="0">
                  <a:pos x="2" y="0"/>
                </a:cxn>
                <a:cxn ang="0">
                  <a:pos x="1" y="0"/>
                </a:cxn>
              </a:cxnLst>
              <a:rect l="txL" t="txT" r="txR" b="txB"/>
              <a:pathLst>
                <a:path w="81" h="294">
                  <a:moveTo>
                    <a:pt x="40" y="0"/>
                  </a:moveTo>
                  <a:cubicBezTo>
                    <a:pt x="40" y="0"/>
                    <a:pt x="30" y="7"/>
                    <a:pt x="30" y="7"/>
                  </a:cubicBezTo>
                  <a:cubicBezTo>
                    <a:pt x="30" y="7"/>
                    <a:pt x="19" y="37"/>
                    <a:pt x="19" y="37"/>
                  </a:cubicBezTo>
                  <a:cubicBezTo>
                    <a:pt x="19" y="37"/>
                    <a:pt x="19" y="50"/>
                    <a:pt x="19" y="50"/>
                  </a:cubicBezTo>
                  <a:cubicBezTo>
                    <a:pt x="19" y="50"/>
                    <a:pt x="27" y="73"/>
                    <a:pt x="27" y="73"/>
                  </a:cubicBezTo>
                  <a:cubicBezTo>
                    <a:pt x="27" y="73"/>
                    <a:pt x="50" y="99"/>
                    <a:pt x="50" y="99"/>
                  </a:cubicBezTo>
                  <a:cubicBezTo>
                    <a:pt x="50" y="99"/>
                    <a:pt x="54" y="103"/>
                    <a:pt x="54" y="103"/>
                  </a:cubicBezTo>
                  <a:cubicBezTo>
                    <a:pt x="54" y="103"/>
                    <a:pt x="30" y="116"/>
                    <a:pt x="30" y="116"/>
                  </a:cubicBezTo>
                  <a:cubicBezTo>
                    <a:pt x="30" y="116"/>
                    <a:pt x="15" y="136"/>
                    <a:pt x="15" y="136"/>
                  </a:cubicBezTo>
                  <a:cubicBezTo>
                    <a:pt x="15" y="136"/>
                    <a:pt x="4" y="166"/>
                    <a:pt x="4" y="166"/>
                  </a:cubicBezTo>
                  <a:cubicBezTo>
                    <a:pt x="4" y="166"/>
                    <a:pt x="0" y="201"/>
                    <a:pt x="0" y="201"/>
                  </a:cubicBezTo>
                  <a:cubicBezTo>
                    <a:pt x="0" y="201"/>
                    <a:pt x="3" y="238"/>
                    <a:pt x="3" y="238"/>
                  </a:cubicBezTo>
                  <a:cubicBezTo>
                    <a:pt x="3" y="238"/>
                    <a:pt x="15" y="267"/>
                    <a:pt x="15" y="267"/>
                  </a:cubicBezTo>
                  <a:cubicBezTo>
                    <a:pt x="15" y="267"/>
                    <a:pt x="15" y="268"/>
                    <a:pt x="15" y="268"/>
                  </a:cubicBezTo>
                  <a:cubicBezTo>
                    <a:pt x="15" y="268"/>
                    <a:pt x="35" y="288"/>
                    <a:pt x="35" y="288"/>
                  </a:cubicBezTo>
                  <a:cubicBezTo>
                    <a:pt x="35" y="288"/>
                    <a:pt x="57" y="294"/>
                    <a:pt x="57" y="294"/>
                  </a:cubicBezTo>
                  <a:cubicBezTo>
                    <a:pt x="57" y="294"/>
                    <a:pt x="81" y="287"/>
                    <a:pt x="81" y="287"/>
                  </a:cubicBezTo>
                  <a:cubicBezTo>
                    <a:pt x="81" y="287"/>
                    <a:pt x="58" y="283"/>
                    <a:pt x="58" y="283"/>
                  </a:cubicBezTo>
                  <a:cubicBezTo>
                    <a:pt x="58" y="283"/>
                    <a:pt x="36" y="274"/>
                    <a:pt x="36" y="274"/>
                  </a:cubicBezTo>
                  <a:cubicBezTo>
                    <a:pt x="36" y="274"/>
                    <a:pt x="29" y="261"/>
                    <a:pt x="29" y="261"/>
                  </a:cubicBezTo>
                  <a:cubicBezTo>
                    <a:pt x="29" y="261"/>
                    <a:pt x="21" y="233"/>
                    <a:pt x="21" y="233"/>
                  </a:cubicBezTo>
                  <a:cubicBezTo>
                    <a:pt x="21" y="233"/>
                    <a:pt x="20" y="197"/>
                    <a:pt x="20" y="197"/>
                  </a:cubicBezTo>
                  <a:cubicBezTo>
                    <a:pt x="20" y="197"/>
                    <a:pt x="24" y="157"/>
                    <a:pt x="24" y="157"/>
                  </a:cubicBezTo>
                  <a:cubicBezTo>
                    <a:pt x="24" y="157"/>
                    <a:pt x="31" y="136"/>
                    <a:pt x="31" y="136"/>
                  </a:cubicBezTo>
                  <a:cubicBezTo>
                    <a:pt x="31" y="136"/>
                    <a:pt x="50" y="115"/>
                    <a:pt x="50" y="115"/>
                  </a:cubicBezTo>
                  <a:cubicBezTo>
                    <a:pt x="50" y="115"/>
                    <a:pt x="61" y="112"/>
                    <a:pt x="61" y="112"/>
                  </a:cubicBezTo>
                  <a:cubicBezTo>
                    <a:pt x="61" y="112"/>
                    <a:pt x="80" y="110"/>
                    <a:pt x="80" y="110"/>
                  </a:cubicBezTo>
                  <a:cubicBezTo>
                    <a:pt x="80" y="110"/>
                    <a:pt x="60" y="92"/>
                    <a:pt x="60" y="92"/>
                  </a:cubicBezTo>
                  <a:cubicBezTo>
                    <a:pt x="60" y="92"/>
                    <a:pt x="49" y="72"/>
                    <a:pt x="49" y="72"/>
                  </a:cubicBezTo>
                  <a:cubicBezTo>
                    <a:pt x="49" y="72"/>
                    <a:pt x="39" y="39"/>
                    <a:pt x="39" y="39"/>
                  </a:cubicBezTo>
                  <a:cubicBezTo>
                    <a:pt x="39" y="39"/>
                    <a:pt x="42" y="22"/>
                    <a:pt x="42" y="22"/>
                  </a:cubicBezTo>
                  <a:cubicBezTo>
                    <a:pt x="42" y="22"/>
                    <a:pt x="60" y="6"/>
                    <a:pt x="60" y="6"/>
                  </a:cubicBezTo>
                  <a:cubicBezTo>
                    <a:pt x="60" y="6"/>
                    <a:pt x="40" y="0"/>
                    <a:pt x="40"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78" name="Freeform 194"/>
            <p:cNvSpPr>
              <a:spLocks noChangeAspect="1"/>
            </p:cNvSpPr>
            <p:nvPr/>
          </p:nvSpPr>
          <p:spPr>
            <a:xfrm>
              <a:off x="1175" y="1270"/>
              <a:ext cx="12" cy="10"/>
            </a:xfrm>
            <a:custGeom>
              <a:avLst/>
              <a:gdLst>
                <a:gd name="txL" fmla="*/ 0 w 70"/>
                <a:gd name="txT" fmla="*/ 0 h 56"/>
                <a:gd name="txR" fmla="*/ 70 w 70"/>
                <a:gd name="txB" fmla="*/ 56 h 56"/>
              </a:gdLst>
              <a:ahLst/>
              <a:cxnLst>
                <a:cxn ang="0">
                  <a:pos x="1" y="0"/>
                </a:cxn>
                <a:cxn ang="0">
                  <a:pos x="0" y="0"/>
                </a:cxn>
                <a:cxn ang="0">
                  <a:pos x="1" y="0"/>
                </a:cxn>
                <a:cxn ang="0">
                  <a:pos x="1" y="0"/>
                </a:cxn>
                <a:cxn ang="0">
                  <a:pos x="1" y="1"/>
                </a:cxn>
                <a:cxn ang="0">
                  <a:pos x="1" y="1"/>
                </a:cxn>
                <a:cxn ang="0">
                  <a:pos x="1" y="2"/>
                </a:cxn>
                <a:cxn ang="0">
                  <a:pos x="2" y="2"/>
                </a:cxn>
                <a:cxn ang="0">
                  <a:pos x="2" y="1"/>
                </a:cxn>
                <a:cxn ang="0">
                  <a:pos x="2" y="0"/>
                </a:cxn>
                <a:cxn ang="0">
                  <a:pos x="1" y="0"/>
                </a:cxn>
                <a:cxn ang="0">
                  <a:pos x="1" y="0"/>
                </a:cxn>
              </a:cxnLst>
              <a:rect l="txL" t="txT" r="txR" b="txB"/>
              <a:pathLst>
                <a:path w="70" h="56">
                  <a:moveTo>
                    <a:pt x="25" y="0"/>
                  </a:moveTo>
                  <a:cubicBezTo>
                    <a:pt x="25" y="0"/>
                    <a:pt x="0" y="5"/>
                    <a:pt x="0" y="5"/>
                  </a:cubicBezTo>
                  <a:cubicBezTo>
                    <a:pt x="0" y="5"/>
                    <a:pt x="20" y="11"/>
                    <a:pt x="20" y="11"/>
                  </a:cubicBezTo>
                  <a:cubicBezTo>
                    <a:pt x="20" y="11"/>
                    <a:pt x="32" y="12"/>
                    <a:pt x="32" y="12"/>
                  </a:cubicBezTo>
                  <a:cubicBezTo>
                    <a:pt x="32" y="12"/>
                    <a:pt x="48" y="31"/>
                    <a:pt x="48" y="31"/>
                  </a:cubicBezTo>
                  <a:cubicBezTo>
                    <a:pt x="48" y="31"/>
                    <a:pt x="47" y="33"/>
                    <a:pt x="47" y="33"/>
                  </a:cubicBezTo>
                  <a:cubicBezTo>
                    <a:pt x="47" y="33"/>
                    <a:pt x="48" y="53"/>
                    <a:pt x="48" y="53"/>
                  </a:cubicBezTo>
                  <a:cubicBezTo>
                    <a:pt x="48" y="53"/>
                    <a:pt x="62" y="56"/>
                    <a:pt x="62" y="56"/>
                  </a:cubicBezTo>
                  <a:cubicBezTo>
                    <a:pt x="62" y="56"/>
                    <a:pt x="70" y="36"/>
                    <a:pt x="70" y="36"/>
                  </a:cubicBezTo>
                  <a:cubicBezTo>
                    <a:pt x="70" y="36"/>
                    <a:pt x="59" y="12"/>
                    <a:pt x="59" y="12"/>
                  </a:cubicBezTo>
                  <a:cubicBezTo>
                    <a:pt x="59" y="12"/>
                    <a:pt x="38" y="2"/>
                    <a:pt x="38" y="2"/>
                  </a:cubicBezTo>
                  <a:cubicBezTo>
                    <a:pt x="38" y="2"/>
                    <a:pt x="25" y="0"/>
                    <a:pt x="25"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79" name="Line 195"/>
            <p:cNvSpPr>
              <a:spLocks noChangeAspect="1"/>
            </p:cNvSpPr>
            <p:nvPr/>
          </p:nvSpPr>
          <p:spPr>
            <a:xfrm>
              <a:off x="1137" y="1316"/>
              <a:ext cx="1" cy="1"/>
            </a:xfrm>
            <a:prstGeom prst="line">
              <a:avLst/>
            </a:prstGeom>
            <a:ln w="9525" cap="flat" cmpd="sng">
              <a:solidFill>
                <a:schemeClr val="tx2"/>
              </a:solidFill>
              <a:prstDash val="solid"/>
              <a:headEnd type="none" w="med" len="med"/>
              <a:tailEnd type="none" w="med" len="med"/>
            </a:ln>
          </p:spPr>
        </p:sp>
        <p:sp>
          <p:nvSpPr>
            <p:cNvPr id="23780" name="Line 196"/>
            <p:cNvSpPr>
              <a:spLocks noChangeAspect="1"/>
            </p:cNvSpPr>
            <p:nvPr/>
          </p:nvSpPr>
          <p:spPr>
            <a:xfrm>
              <a:off x="1289" y="871"/>
              <a:ext cx="1" cy="1"/>
            </a:xfrm>
            <a:prstGeom prst="line">
              <a:avLst/>
            </a:prstGeom>
            <a:ln w="9525" cap="flat" cmpd="sng">
              <a:solidFill>
                <a:schemeClr val="tx2"/>
              </a:solidFill>
              <a:prstDash val="solid"/>
              <a:headEnd type="none" w="med" len="med"/>
              <a:tailEnd type="none" w="med" len="med"/>
            </a:ln>
          </p:spPr>
        </p:sp>
        <p:sp>
          <p:nvSpPr>
            <p:cNvPr id="23781" name="Line 197"/>
            <p:cNvSpPr>
              <a:spLocks noChangeAspect="1"/>
            </p:cNvSpPr>
            <p:nvPr/>
          </p:nvSpPr>
          <p:spPr>
            <a:xfrm>
              <a:off x="948" y="1441"/>
              <a:ext cx="1" cy="1"/>
            </a:xfrm>
            <a:prstGeom prst="line">
              <a:avLst/>
            </a:prstGeom>
            <a:ln w="9525" cap="flat" cmpd="sng">
              <a:solidFill>
                <a:schemeClr val="tx2"/>
              </a:solidFill>
              <a:prstDash val="solid"/>
              <a:headEnd type="none" w="med" len="med"/>
              <a:tailEnd type="none" w="med" len="med"/>
            </a:ln>
          </p:spPr>
        </p:sp>
        <p:sp>
          <p:nvSpPr>
            <p:cNvPr id="23782" name="Line 198"/>
            <p:cNvSpPr>
              <a:spLocks noChangeAspect="1"/>
            </p:cNvSpPr>
            <p:nvPr/>
          </p:nvSpPr>
          <p:spPr>
            <a:xfrm>
              <a:off x="1549" y="1441"/>
              <a:ext cx="1" cy="1"/>
            </a:xfrm>
            <a:prstGeom prst="line">
              <a:avLst/>
            </a:prstGeom>
            <a:ln w="9525" cap="flat" cmpd="sng">
              <a:solidFill>
                <a:schemeClr val="tx2"/>
              </a:solidFill>
              <a:prstDash val="solid"/>
              <a:headEnd type="none" w="med" len="med"/>
              <a:tailEnd type="none" w="med" len="med"/>
            </a:ln>
          </p:spPr>
        </p:sp>
        <p:sp>
          <p:nvSpPr>
            <p:cNvPr id="23783" name="Line 199"/>
            <p:cNvSpPr>
              <a:spLocks noChangeAspect="1"/>
            </p:cNvSpPr>
            <p:nvPr/>
          </p:nvSpPr>
          <p:spPr>
            <a:xfrm>
              <a:off x="976" y="1487"/>
              <a:ext cx="1" cy="1"/>
            </a:xfrm>
            <a:prstGeom prst="line">
              <a:avLst/>
            </a:prstGeom>
            <a:ln w="9525" cap="flat" cmpd="sng">
              <a:solidFill>
                <a:schemeClr val="tx2"/>
              </a:solidFill>
              <a:prstDash val="solid"/>
              <a:headEnd type="none" w="med" len="med"/>
              <a:tailEnd type="none" w="med" len="med"/>
            </a:ln>
          </p:spPr>
        </p:sp>
        <p:sp>
          <p:nvSpPr>
            <p:cNvPr id="23784" name="Freeform 200"/>
            <p:cNvSpPr>
              <a:spLocks noChangeAspect="1"/>
            </p:cNvSpPr>
            <p:nvPr/>
          </p:nvSpPr>
          <p:spPr>
            <a:xfrm>
              <a:off x="1263" y="1785"/>
              <a:ext cx="120" cy="40"/>
            </a:xfrm>
            <a:custGeom>
              <a:avLst/>
              <a:gdLst>
                <a:gd name="txL" fmla="*/ 0 w 721"/>
                <a:gd name="txT" fmla="*/ 0 h 235"/>
                <a:gd name="txR" fmla="*/ 721 w 721"/>
                <a:gd name="txB" fmla="*/ 235 h 235"/>
              </a:gdLst>
              <a:ahLst/>
              <a:cxnLst>
                <a:cxn ang="0">
                  <a:pos x="20" y="7"/>
                </a:cxn>
                <a:cxn ang="0">
                  <a:pos x="19" y="6"/>
                </a:cxn>
                <a:cxn ang="0">
                  <a:pos x="18" y="5"/>
                </a:cxn>
                <a:cxn ang="0">
                  <a:pos x="17" y="5"/>
                </a:cxn>
                <a:cxn ang="0">
                  <a:pos x="16" y="4"/>
                </a:cxn>
                <a:cxn ang="0">
                  <a:pos x="15" y="4"/>
                </a:cxn>
                <a:cxn ang="0">
                  <a:pos x="14" y="3"/>
                </a:cxn>
                <a:cxn ang="0">
                  <a:pos x="13" y="3"/>
                </a:cxn>
                <a:cxn ang="0">
                  <a:pos x="12" y="2"/>
                </a:cxn>
                <a:cxn ang="0">
                  <a:pos x="11" y="2"/>
                </a:cxn>
                <a:cxn ang="0">
                  <a:pos x="10" y="1"/>
                </a:cxn>
                <a:cxn ang="0">
                  <a:pos x="9" y="1"/>
                </a:cxn>
                <a:cxn ang="0">
                  <a:pos x="8" y="1"/>
                </a:cxn>
                <a:cxn ang="0">
                  <a:pos x="7" y="1"/>
                </a:cxn>
                <a:cxn ang="0">
                  <a:pos x="6" y="0"/>
                </a:cxn>
                <a:cxn ang="0">
                  <a:pos x="4" y="0"/>
                </a:cxn>
                <a:cxn ang="0">
                  <a:pos x="3" y="0"/>
                </a:cxn>
                <a:cxn ang="0">
                  <a:pos x="2" y="0"/>
                </a:cxn>
                <a:cxn ang="0">
                  <a:pos x="1" y="0"/>
                </a:cxn>
                <a:cxn ang="0">
                  <a:pos x="0" y="0"/>
                </a:cxn>
              </a:cxnLst>
              <a:rect l="txL" t="txT" r="txR" b="txB"/>
              <a:pathLst>
                <a:path w="721" h="235">
                  <a:moveTo>
                    <a:pt x="721" y="235"/>
                  </a:moveTo>
                  <a:cubicBezTo>
                    <a:pt x="721" y="235"/>
                    <a:pt x="688" y="212"/>
                    <a:pt x="688" y="212"/>
                  </a:cubicBezTo>
                  <a:cubicBezTo>
                    <a:pt x="688" y="212"/>
                    <a:pt x="655" y="188"/>
                    <a:pt x="655" y="188"/>
                  </a:cubicBezTo>
                  <a:cubicBezTo>
                    <a:pt x="655" y="188"/>
                    <a:pt x="620" y="167"/>
                    <a:pt x="620" y="167"/>
                  </a:cubicBezTo>
                  <a:cubicBezTo>
                    <a:pt x="620" y="167"/>
                    <a:pt x="585" y="145"/>
                    <a:pt x="585" y="145"/>
                  </a:cubicBezTo>
                  <a:cubicBezTo>
                    <a:pt x="585" y="145"/>
                    <a:pt x="549" y="126"/>
                    <a:pt x="549" y="126"/>
                  </a:cubicBezTo>
                  <a:cubicBezTo>
                    <a:pt x="549" y="126"/>
                    <a:pt x="513" y="108"/>
                    <a:pt x="513" y="108"/>
                  </a:cubicBezTo>
                  <a:cubicBezTo>
                    <a:pt x="513" y="108"/>
                    <a:pt x="476" y="91"/>
                    <a:pt x="476" y="91"/>
                  </a:cubicBezTo>
                  <a:cubicBezTo>
                    <a:pt x="476" y="91"/>
                    <a:pt x="438" y="76"/>
                    <a:pt x="438" y="76"/>
                  </a:cubicBezTo>
                  <a:cubicBezTo>
                    <a:pt x="438" y="76"/>
                    <a:pt x="400" y="62"/>
                    <a:pt x="400" y="62"/>
                  </a:cubicBezTo>
                  <a:cubicBezTo>
                    <a:pt x="400" y="62"/>
                    <a:pt x="361" y="49"/>
                    <a:pt x="361" y="49"/>
                  </a:cubicBezTo>
                  <a:cubicBezTo>
                    <a:pt x="361" y="49"/>
                    <a:pt x="322" y="38"/>
                    <a:pt x="322" y="38"/>
                  </a:cubicBezTo>
                  <a:cubicBezTo>
                    <a:pt x="322" y="38"/>
                    <a:pt x="283" y="28"/>
                    <a:pt x="283" y="28"/>
                  </a:cubicBezTo>
                  <a:cubicBezTo>
                    <a:pt x="283" y="28"/>
                    <a:pt x="243" y="19"/>
                    <a:pt x="243" y="19"/>
                  </a:cubicBezTo>
                  <a:cubicBezTo>
                    <a:pt x="243" y="19"/>
                    <a:pt x="203" y="13"/>
                    <a:pt x="203" y="13"/>
                  </a:cubicBezTo>
                  <a:cubicBezTo>
                    <a:pt x="203" y="13"/>
                    <a:pt x="163" y="7"/>
                    <a:pt x="163" y="7"/>
                  </a:cubicBezTo>
                  <a:cubicBezTo>
                    <a:pt x="163" y="7"/>
                    <a:pt x="123" y="4"/>
                    <a:pt x="123" y="4"/>
                  </a:cubicBezTo>
                  <a:cubicBezTo>
                    <a:pt x="123" y="4"/>
                    <a:pt x="82" y="1"/>
                    <a:pt x="82" y="1"/>
                  </a:cubicBezTo>
                  <a:cubicBezTo>
                    <a:pt x="82" y="1"/>
                    <a:pt x="40" y="0"/>
                    <a:pt x="40" y="0"/>
                  </a:cubicBezTo>
                  <a:cubicBezTo>
                    <a:pt x="40" y="0"/>
                    <a:pt x="0" y="1"/>
                    <a:pt x="0" y="1"/>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85" name="Freeform 201"/>
            <p:cNvSpPr>
              <a:spLocks noChangeAspect="1"/>
            </p:cNvSpPr>
            <p:nvPr/>
          </p:nvSpPr>
          <p:spPr>
            <a:xfrm>
              <a:off x="1373" y="1816"/>
              <a:ext cx="62" cy="71"/>
            </a:xfrm>
            <a:custGeom>
              <a:avLst/>
              <a:gdLst>
                <a:gd name="txL" fmla="*/ 0 w 373"/>
                <a:gd name="txT" fmla="*/ 0 h 427"/>
                <a:gd name="txR" fmla="*/ 373 w 373"/>
                <a:gd name="txB" fmla="*/ 427 h 427"/>
              </a:gdLst>
              <a:ahLst/>
              <a:cxnLst>
                <a:cxn ang="0">
                  <a:pos x="3" y="0"/>
                </a:cxn>
                <a:cxn ang="0">
                  <a:pos x="0" y="3"/>
                </a:cxn>
                <a:cxn ang="0">
                  <a:pos x="10" y="12"/>
                </a:cxn>
                <a:cxn ang="0">
                  <a:pos x="3" y="0"/>
                </a:cxn>
              </a:cxnLst>
              <a:rect l="txL" t="txT" r="txR" b="txB"/>
              <a:pathLst>
                <a:path w="373" h="427">
                  <a:moveTo>
                    <a:pt x="126" y="0"/>
                  </a:moveTo>
                  <a:cubicBezTo>
                    <a:pt x="126" y="0"/>
                    <a:pt x="0" y="103"/>
                    <a:pt x="0" y="103"/>
                  </a:cubicBezTo>
                  <a:cubicBezTo>
                    <a:pt x="0" y="103"/>
                    <a:pt x="373" y="427"/>
                    <a:pt x="373" y="427"/>
                  </a:cubicBezTo>
                  <a:cubicBezTo>
                    <a:pt x="373" y="427"/>
                    <a:pt x="126" y="0"/>
                    <a:pt x="126"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86" name="Freeform 202"/>
            <p:cNvSpPr>
              <a:spLocks noChangeAspect="1"/>
            </p:cNvSpPr>
            <p:nvPr/>
          </p:nvSpPr>
          <p:spPr>
            <a:xfrm>
              <a:off x="1373" y="1816"/>
              <a:ext cx="62" cy="71"/>
            </a:xfrm>
            <a:custGeom>
              <a:avLst/>
              <a:gdLst>
                <a:gd name="txL" fmla="*/ 0 w 373"/>
                <a:gd name="txT" fmla="*/ 0 h 427"/>
                <a:gd name="txR" fmla="*/ 373 w 373"/>
                <a:gd name="txB" fmla="*/ 427 h 427"/>
              </a:gdLst>
              <a:ahLst/>
              <a:cxnLst>
                <a:cxn ang="0">
                  <a:pos x="3" y="0"/>
                </a:cxn>
                <a:cxn ang="0">
                  <a:pos x="0" y="3"/>
                </a:cxn>
                <a:cxn ang="0">
                  <a:pos x="10" y="12"/>
                </a:cxn>
                <a:cxn ang="0">
                  <a:pos x="3" y="0"/>
                </a:cxn>
              </a:cxnLst>
              <a:rect l="txL" t="txT" r="txR" b="txB"/>
              <a:pathLst>
                <a:path w="373" h="427">
                  <a:moveTo>
                    <a:pt x="126" y="0"/>
                  </a:moveTo>
                  <a:cubicBezTo>
                    <a:pt x="126" y="0"/>
                    <a:pt x="0" y="103"/>
                    <a:pt x="0" y="103"/>
                  </a:cubicBezTo>
                  <a:cubicBezTo>
                    <a:pt x="0" y="103"/>
                    <a:pt x="373" y="427"/>
                    <a:pt x="373" y="427"/>
                  </a:cubicBezTo>
                  <a:cubicBezTo>
                    <a:pt x="373" y="427"/>
                    <a:pt x="126" y="0"/>
                    <a:pt x="126"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87" name="Freeform 203"/>
            <p:cNvSpPr>
              <a:spLocks noChangeAspect="1"/>
            </p:cNvSpPr>
            <p:nvPr/>
          </p:nvSpPr>
          <p:spPr>
            <a:xfrm>
              <a:off x="1185" y="1772"/>
              <a:ext cx="81" cy="34"/>
            </a:xfrm>
            <a:custGeom>
              <a:avLst/>
              <a:gdLst>
                <a:gd name="txL" fmla="*/ 0 w 491"/>
                <a:gd name="txT" fmla="*/ 0 h 199"/>
                <a:gd name="txR" fmla="*/ 491 w 491"/>
                <a:gd name="txB" fmla="*/ 199 h 199"/>
              </a:gdLst>
              <a:ahLst/>
              <a:cxnLst>
                <a:cxn ang="0">
                  <a:pos x="13" y="5"/>
                </a:cxn>
                <a:cxn ang="0">
                  <a:pos x="12" y="0"/>
                </a:cxn>
                <a:cxn ang="0">
                  <a:pos x="0" y="6"/>
                </a:cxn>
                <a:cxn ang="0">
                  <a:pos x="13" y="5"/>
                </a:cxn>
              </a:cxnLst>
              <a:rect l="txL" t="txT" r="txR" b="txB"/>
              <a:pathLst>
                <a:path w="491" h="199">
                  <a:moveTo>
                    <a:pt x="491" y="157"/>
                  </a:moveTo>
                  <a:cubicBezTo>
                    <a:pt x="491" y="157"/>
                    <a:pt x="451" y="0"/>
                    <a:pt x="451" y="0"/>
                  </a:cubicBezTo>
                  <a:cubicBezTo>
                    <a:pt x="451" y="0"/>
                    <a:pt x="0" y="199"/>
                    <a:pt x="0" y="199"/>
                  </a:cubicBezTo>
                  <a:cubicBezTo>
                    <a:pt x="0" y="199"/>
                    <a:pt x="491" y="157"/>
                    <a:pt x="491" y="157"/>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88" name="Freeform 204"/>
            <p:cNvSpPr>
              <a:spLocks noChangeAspect="1"/>
            </p:cNvSpPr>
            <p:nvPr/>
          </p:nvSpPr>
          <p:spPr>
            <a:xfrm>
              <a:off x="1185" y="1772"/>
              <a:ext cx="81" cy="34"/>
            </a:xfrm>
            <a:custGeom>
              <a:avLst/>
              <a:gdLst>
                <a:gd name="txL" fmla="*/ 0 w 491"/>
                <a:gd name="txT" fmla="*/ 0 h 199"/>
                <a:gd name="txR" fmla="*/ 491 w 491"/>
                <a:gd name="txB" fmla="*/ 199 h 199"/>
              </a:gdLst>
              <a:ahLst/>
              <a:cxnLst>
                <a:cxn ang="0">
                  <a:pos x="13" y="5"/>
                </a:cxn>
                <a:cxn ang="0">
                  <a:pos x="12" y="0"/>
                </a:cxn>
                <a:cxn ang="0">
                  <a:pos x="0" y="6"/>
                </a:cxn>
                <a:cxn ang="0">
                  <a:pos x="13" y="5"/>
                </a:cxn>
              </a:cxnLst>
              <a:rect l="txL" t="txT" r="txR" b="txB"/>
              <a:pathLst>
                <a:path w="491" h="199">
                  <a:moveTo>
                    <a:pt x="491" y="157"/>
                  </a:moveTo>
                  <a:cubicBezTo>
                    <a:pt x="491" y="157"/>
                    <a:pt x="451" y="0"/>
                    <a:pt x="451" y="0"/>
                  </a:cubicBezTo>
                  <a:cubicBezTo>
                    <a:pt x="451" y="0"/>
                    <a:pt x="0" y="199"/>
                    <a:pt x="0" y="199"/>
                  </a:cubicBezTo>
                  <a:cubicBezTo>
                    <a:pt x="0" y="199"/>
                    <a:pt x="491" y="157"/>
                    <a:pt x="491" y="157"/>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89" name="Freeform 205"/>
            <p:cNvSpPr>
              <a:spLocks noChangeAspect="1"/>
            </p:cNvSpPr>
            <p:nvPr/>
          </p:nvSpPr>
          <p:spPr>
            <a:xfrm>
              <a:off x="1295" y="1726"/>
              <a:ext cx="30" cy="52"/>
            </a:xfrm>
            <a:custGeom>
              <a:avLst/>
              <a:gdLst>
                <a:gd name="txL" fmla="*/ 0 w 186"/>
                <a:gd name="txT" fmla="*/ 0 h 312"/>
                <a:gd name="txR" fmla="*/ 186 w 186"/>
                <a:gd name="txB" fmla="*/ 312 h 312"/>
              </a:gdLst>
              <a:ahLst/>
              <a:cxnLst>
                <a:cxn ang="0">
                  <a:pos x="4" y="5"/>
                </a:cxn>
                <a:cxn ang="0">
                  <a:pos x="3" y="5"/>
                </a:cxn>
                <a:cxn ang="0">
                  <a:pos x="2" y="5"/>
                </a:cxn>
                <a:cxn ang="0">
                  <a:pos x="2" y="5"/>
                </a:cxn>
                <a:cxn ang="0">
                  <a:pos x="1" y="5"/>
                </a:cxn>
                <a:cxn ang="0">
                  <a:pos x="1" y="4"/>
                </a:cxn>
                <a:cxn ang="0">
                  <a:pos x="1" y="2"/>
                </a:cxn>
                <a:cxn ang="0">
                  <a:pos x="1" y="2"/>
                </a:cxn>
                <a:cxn ang="0">
                  <a:pos x="2" y="1"/>
                </a:cxn>
                <a:cxn ang="0">
                  <a:pos x="3" y="0"/>
                </a:cxn>
                <a:cxn ang="0">
                  <a:pos x="4" y="0"/>
                </a:cxn>
                <a:cxn ang="0">
                  <a:pos x="4" y="0"/>
                </a:cxn>
                <a:cxn ang="0">
                  <a:pos x="5" y="1"/>
                </a:cxn>
                <a:cxn ang="0">
                  <a:pos x="5" y="2"/>
                </a:cxn>
                <a:cxn ang="0">
                  <a:pos x="5" y="3"/>
                </a:cxn>
                <a:cxn ang="0">
                  <a:pos x="4" y="6"/>
                </a:cxn>
                <a:cxn ang="0">
                  <a:pos x="3" y="7"/>
                </a:cxn>
                <a:cxn ang="0">
                  <a:pos x="2" y="8"/>
                </a:cxn>
                <a:cxn ang="0">
                  <a:pos x="1" y="9"/>
                </a:cxn>
                <a:cxn ang="0">
                  <a:pos x="1" y="8"/>
                </a:cxn>
                <a:cxn ang="0">
                  <a:pos x="0" y="8"/>
                </a:cxn>
                <a:cxn ang="0">
                  <a:pos x="0" y="7"/>
                </a:cxn>
                <a:cxn ang="0">
                  <a:pos x="0" y="7"/>
                </a:cxn>
                <a:cxn ang="0">
                  <a:pos x="0" y="8"/>
                </a:cxn>
              </a:cxnLst>
              <a:rect l="txL" t="txT" r="txR" b="txB"/>
              <a:pathLst>
                <a:path w="186" h="312">
                  <a:moveTo>
                    <a:pt x="152" y="167"/>
                  </a:moveTo>
                  <a:cubicBezTo>
                    <a:pt x="152" y="167"/>
                    <a:pt x="122" y="190"/>
                    <a:pt x="122" y="190"/>
                  </a:cubicBezTo>
                  <a:cubicBezTo>
                    <a:pt x="122" y="190"/>
                    <a:pt x="86" y="194"/>
                    <a:pt x="86" y="194"/>
                  </a:cubicBezTo>
                  <a:cubicBezTo>
                    <a:pt x="86" y="194"/>
                    <a:pt x="76" y="191"/>
                    <a:pt x="76" y="191"/>
                  </a:cubicBezTo>
                  <a:cubicBezTo>
                    <a:pt x="76" y="191"/>
                    <a:pt x="50" y="167"/>
                    <a:pt x="50" y="167"/>
                  </a:cubicBezTo>
                  <a:cubicBezTo>
                    <a:pt x="50" y="167"/>
                    <a:pt x="39" y="131"/>
                    <a:pt x="39" y="131"/>
                  </a:cubicBezTo>
                  <a:cubicBezTo>
                    <a:pt x="39" y="131"/>
                    <a:pt x="43" y="83"/>
                    <a:pt x="43" y="83"/>
                  </a:cubicBezTo>
                  <a:cubicBezTo>
                    <a:pt x="43" y="83"/>
                    <a:pt x="48" y="68"/>
                    <a:pt x="48" y="68"/>
                  </a:cubicBezTo>
                  <a:cubicBezTo>
                    <a:pt x="48" y="68"/>
                    <a:pt x="72" y="28"/>
                    <a:pt x="72" y="28"/>
                  </a:cubicBezTo>
                  <a:cubicBezTo>
                    <a:pt x="72" y="28"/>
                    <a:pt x="102" y="5"/>
                    <a:pt x="102" y="5"/>
                  </a:cubicBezTo>
                  <a:cubicBezTo>
                    <a:pt x="102" y="5"/>
                    <a:pt x="138" y="0"/>
                    <a:pt x="138" y="0"/>
                  </a:cubicBezTo>
                  <a:cubicBezTo>
                    <a:pt x="138" y="0"/>
                    <a:pt x="149" y="3"/>
                    <a:pt x="149" y="3"/>
                  </a:cubicBezTo>
                  <a:cubicBezTo>
                    <a:pt x="149" y="3"/>
                    <a:pt x="174" y="29"/>
                    <a:pt x="174" y="29"/>
                  </a:cubicBezTo>
                  <a:cubicBezTo>
                    <a:pt x="174" y="29"/>
                    <a:pt x="186" y="65"/>
                    <a:pt x="186" y="65"/>
                  </a:cubicBezTo>
                  <a:cubicBezTo>
                    <a:pt x="186" y="65"/>
                    <a:pt x="176" y="127"/>
                    <a:pt x="176" y="127"/>
                  </a:cubicBezTo>
                  <a:cubicBezTo>
                    <a:pt x="176" y="127"/>
                    <a:pt x="153" y="200"/>
                    <a:pt x="153" y="200"/>
                  </a:cubicBezTo>
                  <a:cubicBezTo>
                    <a:pt x="153" y="200"/>
                    <a:pt x="119" y="270"/>
                    <a:pt x="119" y="270"/>
                  </a:cubicBezTo>
                  <a:cubicBezTo>
                    <a:pt x="119" y="270"/>
                    <a:pt x="84" y="308"/>
                    <a:pt x="84" y="308"/>
                  </a:cubicBezTo>
                  <a:cubicBezTo>
                    <a:pt x="84" y="308"/>
                    <a:pt x="48" y="312"/>
                    <a:pt x="48" y="312"/>
                  </a:cubicBezTo>
                  <a:cubicBezTo>
                    <a:pt x="48" y="312"/>
                    <a:pt x="27" y="306"/>
                    <a:pt x="27" y="306"/>
                  </a:cubicBezTo>
                  <a:cubicBezTo>
                    <a:pt x="27" y="306"/>
                    <a:pt x="2" y="281"/>
                    <a:pt x="2" y="281"/>
                  </a:cubicBezTo>
                  <a:cubicBezTo>
                    <a:pt x="2" y="281"/>
                    <a:pt x="0" y="248"/>
                    <a:pt x="0" y="248"/>
                  </a:cubicBezTo>
                  <a:cubicBezTo>
                    <a:pt x="0" y="248"/>
                    <a:pt x="11" y="251"/>
                    <a:pt x="11" y="251"/>
                  </a:cubicBezTo>
                  <a:cubicBezTo>
                    <a:pt x="11" y="251"/>
                    <a:pt x="12" y="284"/>
                    <a:pt x="12" y="284"/>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90" name="Freeform 206"/>
            <p:cNvSpPr>
              <a:spLocks noChangeAspect="1"/>
            </p:cNvSpPr>
            <p:nvPr/>
          </p:nvSpPr>
          <p:spPr>
            <a:xfrm>
              <a:off x="1311" y="1747"/>
              <a:ext cx="11" cy="10"/>
            </a:xfrm>
            <a:custGeom>
              <a:avLst/>
              <a:gdLst>
                <a:gd name="txL" fmla="*/ 0 w 65"/>
                <a:gd name="txT" fmla="*/ 0 h 60"/>
                <a:gd name="txR" fmla="*/ 65 w 65"/>
                <a:gd name="txB" fmla="*/ 60 h 60"/>
              </a:gdLst>
              <a:ahLst/>
              <a:cxnLst>
                <a:cxn ang="0">
                  <a:pos x="2" y="0"/>
                </a:cxn>
                <a:cxn ang="0">
                  <a:pos x="1" y="1"/>
                </a:cxn>
                <a:cxn ang="0">
                  <a:pos x="0" y="2"/>
                </a:cxn>
              </a:cxnLst>
              <a:rect l="txL" t="txT" r="txR" b="txB"/>
              <a:pathLst>
                <a:path w="65" h="60">
                  <a:moveTo>
                    <a:pt x="65" y="0"/>
                  </a:moveTo>
                  <a:cubicBezTo>
                    <a:pt x="65" y="0"/>
                    <a:pt x="40" y="41"/>
                    <a:pt x="40" y="41"/>
                  </a:cubicBezTo>
                  <a:cubicBezTo>
                    <a:pt x="40" y="41"/>
                    <a:pt x="0" y="60"/>
                    <a:pt x="0" y="6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91" name="Freeform 207"/>
            <p:cNvSpPr>
              <a:spLocks noChangeAspect="1"/>
            </p:cNvSpPr>
            <p:nvPr/>
          </p:nvSpPr>
          <p:spPr>
            <a:xfrm>
              <a:off x="1303" y="1743"/>
              <a:ext cx="18" cy="13"/>
            </a:xfrm>
            <a:custGeom>
              <a:avLst/>
              <a:gdLst>
                <a:gd name="txL" fmla="*/ 0 w 113"/>
                <a:gd name="txT" fmla="*/ 0 h 79"/>
                <a:gd name="txR" fmla="*/ 113 w 113"/>
                <a:gd name="txB" fmla="*/ 79 h 79"/>
              </a:gdLst>
              <a:ahLst/>
              <a:cxnLst>
                <a:cxn ang="0">
                  <a:pos x="3" y="1"/>
                </a:cxn>
                <a:cxn ang="0">
                  <a:pos x="2" y="2"/>
                </a:cxn>
                <a:cxn ang="0">
                  <a:pos x="1" y="2"/>
                </a:cxn>
                <a:cxn ang="0">
                  <a:pos x="1" y="2"/>
                </a:cxn>
                <a:cxn ang="0">
                  <a:pos x="0" y="1"/>
                </a:cxn>
                <a:cxn ang="0">
                  <a:pos x="0" y="0"/>
                </a:cxn>
              </a:cxnLst>
              <a:rect l="txL" t="txT" r="txR" b="txB"/>
              <a:pathLst>
                <a:path w="113" h="79">
                  <a:moveTo>
                    <a:pt x="113" y="37"/>
                  </a:moveTo>
                  <a:cubicBezTo>
                    <a:pt x="113" y="37"/>
                    <a:pt x="78" y="74"/>
                    <a:pt x="78" y="74"/>
                  </a:cubicBezTo>
                  <a:cubicBezTo>
                    <a:pt x="78" y="74"/>
                    <a:pt x="42" y="79"/>
                    <a:pt x="42" y="79"/>
                  </a:cubicBezTo>
                  <a:cubicBezTo>
                    <a:pt x="42" y="79"/>
                    <a:pt x="32" y="76"/>
                    <a:pt x="32" y="76"/>
                  </a:cubicBezTo>
                  <a:cubicBezTo>
                    <a:pt x="32" y="76"/>
                    <a:pt x="6" y="50"/>
                    <a:pt x="6" y="50"/>
                  </a:cubicBezTo>
                  <a:cubicBezTo>
                    <a:pt x="6" y="50"/>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92" name="Freeform 208"/>
            <p:cNvSpPr>
              <a:spLocks noChangeAspect="1"/>
            </p:cNvSpPr>
            <p:nvPr/>
          </p:nvSpPr>
          <p:spPr>
            <a:xfrm>
              <a:off x="1303" y="1728"/>
              <a:ext cx="12" cy="27"/>
            </a:xfrm>
            <a:custGeom>
              <a:avLst/>
              <a:gdLst>
                <a:gd name="txL" fmla="*/ 0 w 74"/>
                <a:gd name="txT" fmla="*/ 0 h 162"/>
                <a:gd name="txR" fmla="*/ 74 w 74"/>
                <a:gd name="txB" fmla="*/ 162 h 162"/>
              </a:gdLst>
              <a:ahLst/>
              <a:cxnLst>
                <a:cxn ang="0">
                  <a:pos x="0" y="4"/>
                </a:cxn>
                <a:cxn ang="0">
                  <a:pos x="0" y="3"/>
                </a:cxn>
                <a:cxn ang="0">
                  <a:pos x="0" y="2"/>
                </a:cxn>
                <a:cxn ang="0">
                  <a:pos x="0" y="2"/>
                </a:cxn>
                <a:cxn ang="0">
                  <a:pos x="1" y="0"/>
                </a:cxn>
                <a:cxn ang="0">
                  <a:pos x="2" y="0"/>
                </a:cxn>
              </a:cxnLst>
              <a:rect l="txL" t="txT" r="txR" b="txB"/>
              <a:pathLst>
                <a:path w="74" h="162">
                  <a:moveTo>
                    <a:pt x="21" y="162"/>
                  </a:moveTo>
                  <a:cubicBezTo>
                    <a:pt x="21" y="162"/>
                    <a:pt x="0" y="123"/>
                    <a:pt x="0" y="123"/>
                  </a:cubicBezTo>
                  <a:cubicBezTo>
                    <a:pt x="0" y="123"/>
                    <a:pt x="4" y="75"/>
                    <a:pt x="4" y="75"/>
                  </a:cubicBezTo>
                  <a:cubicBezTo>
                    <a:pt x="4" y="75"/>
                    <a:pt x="9" y="61"/>
                    <a:pt x="9" y="61"/>
                  </a:cubicBezTo>
                  <a:cubicBezTo>
                    <a:pt x="9" y="61"/>
                    <a:pt x="34" y="20"/>
                    <a:pt x="34" y="20"/>
                  </a:cubicBezTo>
                  <a:cubicBezTo>
                    <a:pt x="34" y="20"/>
                    <a:pt x="74" y="0"/>
                    <a:pt x="74"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93" name="Freeform 209"/>
            <p:cNvSpPr>
              <a:spLocks noChangeAspect="1"/>
            </p:cNvSpPr>
            <p:nvPr/>
          </p:nvSpPr>
          <p:spPr>
            <a:xfrm>
              <a:off x="1305" y="1729"/>
              <a:ext cx="19" cy="13"/>
            </a:xfrm>
            <a:custGeom>
              <a:avLst/>
              <a:gdLst>
                <a:gd name="txL" fmla="*/ 0 w 113"/>
                <a:gd name="txT" fmla="*/ 0 h 80"/>
                <a:gd name="txR" fmla="*/ 113 w 113"/>
                <a:gd name="txB" fmla="*/ 80 h 80"/>
              </a:gdLst>
              <a:ahLst/>
              <a:cxnLst>
                <a:cxn ang="0">
                  <a:pos x="0" y="1"/>
                </a:cxn>
                <a:cxn ang="0">
                  <a:pos x="1" y="0"/>
                </a:cxn>
                <a:cxn ang="0">
                  <a:pos x="2" y="0"/>
                </a:cxn>
                <a:cxn ang="0">
                  <a:pos x="2" y="0"/>
                </a:cxn>
                <a:cxn ang="0">
                  <a:pos x="3" y="1"/>
                </a:cxn>
                <a:cxn ang="0">
                  <a:pos x="3" y="2"/>
                </a:cxn>
              </a:cxnLst>
              <a:rect l="txL" t="txT" r="txR" b="txB"/>
              <a:pathLst>
                <a:path w="113" h="80">
                  <a:moveTo>
                    <a:pt x="0" y="43"/>
                  </a:moveTo>
                  <a:cubicBezTo>
                    <a:pt x="0" y="43"/>
                    <a:pt x="35" y="6"/>
                    <a:pt x="35" y="6"/>
                  </a:cubicBezTo>
                  <a:cubicBezTo>
                    <a:pt x="35" y="6"/>
                    <a:pt x="70" y="0"/>
                    <a:pt x="70" y="0"/>
                  </a:cubicBezTo>
                  <a:cubicBezTo>
                    <a:pt x="70" y="0"/>
                    <a:pt x="80" y="5"/>
                    <a:pt x="80" y="5"/>
                  </a:cubicBezTo>
                  <a:cubicBezTo>
                    <a:pt x="80" y="5"/>
                    <a:pt x="106" y="29"/>
                    <a:pt x="106" y="29"/>
                  </a:cubicBezTo>
                  <a:cubicBezTo>
                    <a:pt x="106" y="29"/>
                    <a:pt x="113" y="80"/>
                    <a:pt x="113" y="8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94" name="Freeform 210"/>
            <p:cNvSpPr>
              <a:spLocks noChangeAspect="1"/>
            </p:cNvSpPr>
            <p:nvPr/>
          </p:nvSpPr>
          <p:spPr>
            <a:xfrm>
              <a:off x="1307" y="1730"/>
              <a:ext cx="17" cy="47"/>
            </a:xfrm>
            <a:custGeom>
              <a:avLst/>
              <a:gdLst>
                <a:gd name="txL" fmla="*/ 0 w 101"/>
                <a:gd name="txT" fmla="*/ 0 h 281"/>
                <a:gd name="txR" fmla="*/ 101 w 101"/>
                <a:gd name="txB" fmla="*/ 281 h 281"/>
              </a:gdLst>
              <a:ahLst/>
              <a:cxnLst>
                <a:cxn ang="0">
                  <a:pos x="2" y="0"/>
                </a:cxn>
                <a:cxn ang="0">
                  <a:pos x="3" y="1"/>
                </a:cxn>
                <a:cxn ang="0">
                  <a:pos x="3" y="3"/>
                </a:cxn>
                <a:cxn ang="0">
                  <a:pos x="2" y="5"/>
                </a:cxn>
                <a:cxn ang="0">
                  <a:pos x="1" y="7"/>
                </a:cxn>
                <a:cxn ang="0">
                  <a:pos x="0" y="8"/>
                </a:cxn>
              </a:cxnLst>
              <a:rect l="txL" t="txT" r="txR" b="txB"/>
              <a:pathLst>
                <a:path w="101" h="281">
                  <a:moveTo>
                    <a:pt x="80" y="0"/>
                  </a:moveTo>
                  <a:cubicBezTo>
                    <a:pt x="80" y="0"/>
                    <a:pt x="101" y="39"/>
                    <a:pt x="101" y="39"/>
                  </a:cubicBezTo>
                  <a:cubicBezTo>
                    <a:pt x="101" y="39"/>
                    <a:pt x="92" y="101"/>
                    <a:pt x="92" y="101"/>
                  </a:cubicBezTo>
                  <a:cubicBezTo>
                    <a:pt x="92" y="101"/>
                    <a:pt x="68" y="175"/>
                    <a:pt x="68" y="175"/>
                  </a:cubicBezTo>
                  <a:cubicBezTo>
                    <a:pt x="68" y="175"/>
                    <a:pt x="34" y="244"/>
                    <a:pt x="34" y="244"/>
                  </a:cubicBezTo>
                  <a:cubicBezTo>
                    <a:pt x="34" y="244"/>
                    <a:pt x="0" y="281"/>
                    <a:pt x="0" y="281"/>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95" name="Freeform 211"/>
            <p:cNvSpPr>
              <a:spLocks noChangeAspect="1"/>
            </p:cNvSpPr>
            <p:nvPr/>
          </p:nvSpPr>
          <p:spPr>
            <a:xfrm>
              <a:off x="1296" y="1771"/>
              <a:ext cx="13" cy="5"/>
            </a:xfrm>
            <a:custGeom>
              <a:avLst/>
              <a:gdLst>
                <a:gd name="txL" fmla="*/ 0 w 81"/>
                <a:gd name="txT" fmla="*/ 0 h 32"/>
                <a:gd name="txR" fmla="*/ 81 w 81"/>
                <a:gd name="txB" fmla="*/ 32 h 32"/>
              </a:gdLst>
              <a:ahLst/>
              <a:cxnLst>
                <a:cxn ang="0">
                  <a:pos x="2" y="1"/>
                </a:cxn>
                <a:cxn ang="0">
                  <a:pos x="1" y="1"/>
                </a:cxn>
                <a:cxn ang="0">
                  <a:pos x="1" y="1"/>
                </a:cxn>
                <a:cxn ang="0">
                  <a:pos x="0" y="0"/>
                </a:cxn>
              </a:cxnLst>
              <a:rect l="txL" t="txT" r="txR" b="txB"/>
              <a:pathLst>
                <a:path w="81" h="32">
                  <a:moveTo>
                    <a:pt x="81" y="27"/>
                  </a:moveTo>
                  <a:cubicBezTo>
                    <a:pt x="81" y="27"/>
                    <a:pt x="46" y="32"/>
                    <a:pt x="46" y="32"/>
                  </a:cubicBezTo>
                  <a:cubicBezTo>
                    <a:pt x="46" y="32"/>
                    <a:pt x="25" y="25"/>
                    <a:pt x="25" y="25"/>
                  </a:cubicBezTo>
                  <a:cubicBezTo>
                    <a:pt x="25" y="25"/>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96" name="Freeform 212"/>
            <p:cNvSpPr>
              <a:spLocks noChangeAspect="1"/>
            </p:cNvSpPr>
            <p:nvPr/>
          </p:nvSpPr>
          <p:spPr>
            <a:xfrm>
              <a:off x="1330" y="1737"/>
              <a:ext cx="31" cy="53"/>
            </a:xfrm>
            <a:custGeom>
              <a:avLst/>
              <a:gdLst>
                <a:gd name="txL" fmla="*/ 0 w 185"/>
                <a:gd name="txT" fmla="*/ 0 h 316"/>
                <a:gd name="txR" fmla="*/ 185 w 185"/>
                <a:gd name="txB" fmla="*/ 316 h 316"/>
              </a:gdLst>
              <a:ahLst/>
              <a:cxnLst>
                <a:cxn ang="0">
                  <a:pos x="4" y="0"/>
                </a:cxn>
                <a:cxn ang="0">
                  <a:pos x="3" y="0"/>
                </a:cxn>
                <a:cxn ang="0">
                  <a:pos x="2" y="1"/>
                </a:cxn>
                <a:cxn ang="0">
                  <a:pos x="1" y="3"/>
                </a:cxn>
                <a:cxn ang="0">
                  <a:pos x="0" y="4"/>
                </a:cxn>
                <a:cxn ang="0">
                  <a:pos x="0" y="7"/>
                </a:cxn>
                <a:cxn ang="0">
                  <a:pos x="0" y="8"/>
                </a:cxn>
                <a:cxn ang="0">
                  <a:pos x="1" y="9"/>
                </a:cxn>
                <a:cxn ang="0">
                  <a:pos x="2" y="9"/>
                </a:cxn>
                <a:cxn ang="0">
                  <a:pos x="3" y="9"/>
                </a:cxn>
                <a:cxn ang="0">
                  <a:pos x="4" y="8"/>
                </a:cxn>
                <a:cxn ang="0">
                  <a:pos x="4" y="6"/>
                </a:cxn>
                <a:cxn ang="0">
                  <a:pos x="5" y="5"/>
                </a:cxn>
                <a:cxn ang="0">
                  <a:pos x="5" y="2"/>
                </a:cxn>
                <a:cxn ang="0">
                  <a:pos x="5" y="1"/>
                </a:cxn>
                <a:cxn ang="0">
                  <a:pos x="4" y="0"/>
                </a:cxn>
                <a:cxn ang="0">
                  <a:pos x="4" y="0"/>
                </a:cxn>
              </a:cxnLst>
              <a:rect l="txL" t="txT" r="txR" b="txB"/>
              <a:pathLst>
                <a:path w="185" h="316">
                  <a:moveTo>
                    <a:pt x="133" y="0"/>
                  </a:moveTo>
                  <a:cubicBezTo>
                    <a:pt x="133" y="0"/>
                    <a:pt x="97" y="5"/>
                    <a:pt x="97" y="5"/>
                  </a:cubicBezTo>
                  <a:cubicBezTo>
                    <a:pt x="97" y="5"/>
                    <a:pt x="62" y="42"/>
                    <a:pt x="62" y="42"/>
                  </a:cubicBezTo>
                  <a:cubicBezTo>
                    <a:pt x="62" y="42"/>
                    <a:pt x="28" y="112"/>
                    <a:pt x="28" y="112"/>
                  </a:cubicBezTo>
                  <a:cubicBezTo>
                    <a:pt x="28" y="112"/>
                    <a:pt x="14" y="156"/>
                    <a:pt x="14" y="156"/>
                  </a:cubicBezTo>
                  <a:cubicBezTo>
                    <a:pt x="14" y="156"/>
                    <a:pt x="0" y="233"/>
                    <a:pt x="0" y="233"/>
                  </a:cubicBezTo>
                  <a:cubicBezTo>
                    <a:pt x="0" y="233"/>
                    <a:pt x="6" y="284"/>
                    <a:pt x="6" y="284"/>
                  </a:cubicBezTo>
                  <a:cubicBezTo>
                    <a:pt x="6" y="284"/>
                    <a:pt x="32" y="308"/>
                    <a:pt x="32" y="308"/>
                  </a:cubicBezTo>
                  <a:cubicBezTo>
                    <a:pt x="32" y="308"/>
                    <a:pt x="53" y="316"/>
                    <a:pt x="53" y="316"/>
                  </a:cubicBezTo>
                  <a:cubicBezTo>
                    <a:pt x="53" y="316"/>
                    <a:pt x="89" y="311"/>
                    <a:pt x="89" y="311"/>
                  </a:cubicBezTo>
                  <a:cubicBezTo>
                    <a:pt x="89" y="311"/>
                    <a:pt x="123" y="274"/>
                    <a:pt x="123" y="274"/>
                  </a:cubicBezTo>
                  <a:cubicBezTo>
                    <a:pt x="123" y="274"/>
                    <a:pt x="158" y="204"/>
                    <a:pt x="158" y="204"/>
                  </a:cubicBezTo>
                  <a:cubicBezTo>
                    <a:pt x="158" y="204"/>
                    <a:pt x="172" y="159"/>
                    <a:pt x="172" y="159"/>
                  </a:cubicBezTo>
                  <a:cubicBezTo>
                    <a:pt x="172" y="159"/>
                    <a:pt x="185" y="82"/>
                    <a:pt x="185" y="82"/>
                  </a:cubicBezTo>
                  <a:cubicBezTo>
                    <a:pt x="185" y="82"/>
                    <a:pt x="179" y="32"/>
                    <a:pt x="179" y="32"/>
                  </a:cubicBezTo>
                  <a:cubicBezTo>
                    <a:pt x="179" y="32"/>
                    <a:pt x="153" y="7"/>
                    <a:pt x="153" y="7"/>
                  </a:cubicBezTo>
                  <a:cubicBezTo>
                    <a:pt x="153" y="7"/>
                    <a:pt x="133" y="0"/>
                    <a:pt x="133"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97" name="Freeform 213"/>
            <p:cNvSpPr>
              <a:spLocks noChangeAspect="1"/>
            </p:cNvSpPr>
            <p:nvPr/>
          </p:nvSpPr>
          <p:spPr>
            <a:xfrm>
              <a:off x="1331" y="1739"/>
              <a:ext cx="17" cy="46"/>
            </a:xfrm>
            <a:custGeom>
              <a:avLst/>
              <a:gdLst>
                <a:gd name="txL" fmla="*/ 0 w 96"/>
                <a:gd name="txT" fmla="*/ 0 h 279"/>
                <a:gd name="txR" fmla="*/ 96 w 96"/>
                <a:gd name="txB" fmla="*/ 279 h 279"/>
              </a:gdLst>
              <a:ahLst/>
              <a:cxnLst>
                <a:cxn ang="0">
                  <a:pos x="3" y="0"/>
                </a:cxn>
                <a:cxn ang="0">
                  <a:pos x="2" y="1"/>
                </a:cxn>
                <a:cxn ang="0">
                  <a:pos x="1" y="3"/>
                </a:cxn>
                <a:cxn ang="0">
                  <a:pos x="0" y="4"/>
                </a:cxn>
                <a:cxn ang="0">
                  <a:pos x="0" y="6"/>
                </a:cxn>
                <a:cxn ang="0">
                  <a:pos x="0" y="8"/>
                </a:cxn>
              </a:cxnLst>
              <a:rect l="txL" t="txT" r="txR" b="txB"/>
              <a:pathLst>
                <a:path w="96" h="279">
                  <a:moveTo>
                    <a:pt x="96" y="0"/>
                  </a:moveTo>
                  <a:cubicBezTo>
                    <a:pt x="96" y="0"/>
                    <a:pt x="61" y="37"/>
                    <a:pt x="61" y="37"/>
                  </a:cubicBezTo>
                  <a:cubicBezTo>
                    <a:pt x="61" y="37"/>
                    <a:pt x="27" y="108"/>
                    <a:pt x="27" y="108"/>
                  </a:cubicBezTo>
                  <a:cubicBezTo>
                    <a:pt x="27" y="108"/>
                    <a:pt x="13" y="151"/>
                    <a:pt x="13" y="151"/>
                  </a:cubicBezTo>
                  <a:cubicBezTo>
                    <a:pt x="13" y="151"/>
                    <a:pt x="0" y="228"/>
                    <a:pt x="0" y="228"/>
                  </a:cubicBezTo>
                  <a:cubicBezTo>
                    <a:pt x="0" y="228"/>
                    <a:pt x="6" y="279"/>
                    <a:pt x="6" y="279"/>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98" name="Freeform 214"/>
            <p:cNvSpPr>
              <a:spLocks noChangeAspect="1"/>
            </p:cNvSpPr>
            <p:nvPr/>
          </p:nvSpPr>
          <p:spPr>
            <a:xfrm>
              <a:off x="1331" y="1782"/>
              <a:ext cx="14" cy="6"/>
            </a:xfrm>
            <a:custGeom>
              <a:avLst/>
              <a:gdLst>
                <a:gd name="txL" fmla="*/ 0 w 82"/>
                <a:gd name="txT" fmla="*/ 0 h 31"/>
                <a:gd name="txR" fmla="*/ 82 w 82"/>
                <a:gd name="txB" fmla="*/ 31 h 31"/>
              </a:gdLst>
              <a:ahLst/>
              <a:cxnLst>
                <a:cxn ang="0">
                  <a:pos x="0" y="0"/>
                </a:cxn>
                <a:cxn ang="0">
                  <a:pos x="1" y="1"/>
                </a:cxn>
                <a:cxn ang="0">
                  <a:pos x="1" y="1"/>
                </a:cxn>
                <a:cxn ang="0">
                  <a:pos x="2" y="1"/>
                </a:cxn>
              </a:cxnLst>
              <a:rect l="txL" t="txT" r="txR" b="txB"/>
              <a:pathLst>
                <a:path w="82" h="31">
                  <a:moveTo>
                    <a:pt x="0" y="0"/>
                  </a:moveTo>
                  <a:cubicBezTo>
                    <a:pt x="0" y="0"/>
                    <a:pt x="26" y="25"/>
                    <a:pt x="26" y="25"/>
                  </a:cubicBezTo>
                  <a:cubicBezTo>
                    <a:pt x="26" y="25"/>
                    <a:pt x="47" y="31"/>
                    <a:pt x="47" y="31"/>
                  </a:cubicBezTo>
                  <a:cubicBezTo>
                    <a:pt x="47" y="31"/>
                    <a:pt x="82" y="27"/>
                    <a:pt x="82" y="27"/>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99" name="Freeform 215"/>
            <p:cNvSpPr>
              <a:spLocks noChangeAspect="1"/>
            </p:cNvSpPr>
            <p:nvPr/>
          </p:nvSpPr>
          <p:spPr>
            <a:xfrm>
              <a:off x="1343" y="1742"/>
              <a:ext cx="16" cy="47"/>
            </a:xfrm>
            <a:custGeom>
              <a:avLst/>
              <a:gdLst>
                <a:gd name="txL" fmla="*/ 0 w 97"/>
                <a:gd name="txT" fmla="*/ 0 h 278"/>
                <a:gd name="txR" fmla="*/ 97 w 97"/>
                <a:gd name="txB" fmla="*/ 278 h 278"/>
              </a:gdLst>
              <a:ahLst/>
              <a:cxnLst>
                <a:cxn ang="0">
                  <a:pos x="0" y="8"/>
                </a:cxn>
                <a:cxn ang="0">
                  <a:pos x="1" y="7"/>
                </a:cxn>
                <a:cxn ang="0">
                  <a:pos x="2" y="5"/>
                </a:cxn>
                <a:cxn ang="0">
                  <a:pos x="2" y="4"/>
                </a:cxn>
                <a:cxn ang="0">
                  <a:pos x="3" y="1"/>
                </a:cxn>
                <a:cxn ang="0">
                  <a:pos x="2" y="0"/>
                </a:cxn>
              </a:cxnLst>
              <a:rect l="txL" t="txT" r="txR" b="txB"/>
              <a:pathLst>
                <a:path w="97" h="278">
                  <a:moveTo>
                    <a:pt x="0" y="278"/>
                  </a:moveTo>
                  <a:cubicBezTo>
                    <a:pt x="0" y="278"/>
                    <a:pt x="34" y="241"/>
                    <a:pt x="34" y="241"/>
                  </a:cubicBezTo>
                  <a:cubicBezTo>
                    <a:pt x="34" y="241"/>
                    <a:pt x="69" y="170"/>
                    <a:pt x="69" y="170"/>
                  </a:cubicBezTo>
                  <a:cubicBezTo>
                    <a:pt x="69" y="170"/>
                    <a:pt x="84" y="127"/>
                    <a:pt x="84" y="127"/>
                  </a:cubicBezTo>
                  <a:cubicBezTo>
                    <a:pt x="84" y="127"/>
                    <a:pt x="97" y="50"/>
                    <a:pt x="97" y="50"/>
                  </a:cubicBezTo>
                  <a:cubicBezTo>
                    <a:pt x="97" y="50"/>
                    <a:pt x="91" y="0"/>
                    <a:pt x="91"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00" name="Freeform 216"/>
            <p:cNvSpPr>
              <a:spLocks noChangeAspect="1"/>
            </p:cNvSpPr>
            <p:nvPr/>
          </p:nvSpPr>
          <p:spPr>
            <a:xfrm>
              <a:off x="1345" y="1740"/>
              <a:ext cx="14" cy="5"/>
            </a:xfrm>
            <a:custGeom>
              <a:avLst/>
              <a:gdLst>
                <a:gd name="txL" fmla="*/ 0 w 82"/>
                <a:gd name="txT" fmla="*/ 0 h 31"/>
                <a:gd name="txR" fmla="*/ 82 w 82"/>
                <a:gd name="txB" fmla="*/ 31 h 31"/>
              </a:gdLst>
              <a:ahLst/>
              <a:cxnLst>
                <a:cxn ang="0">
                  <a:pos x="2" y="1"/>
                </a:cxn>
                <a:cxn ang="0">
                  <a:pos x="2" y="0"/>
                </a:cxn>
                <a:cxn ang="0">
                  <a:pos x="1" y="0"/>
                </a:cxn>
                <a:cxn ang="0">
                  <a:pos x="0" y="0"/>
                </a:cxn>
              </a:cxnLst>
              <a:rect l="txL" t="txT" r="txR" b="txB"/>
              <a:pathLst>
                <a:path w="82" h="31">
                  <a:moveTo>
                    <a:pt x="82" y="31"/>
                  </a:moveTo>
                  <a:cubicBezTo>
                    <a:pt x="82" y="31"/>
                    <a:pt x="56" y="7"/>
                    <a:pt x="56" y="7"/>
                  </a:cubicBezTo>
                  <a:cubicBezTo>
                    <a:pt x="56" y="7"/>
                    <a:pt x="36" y="0"/>
                    <a:pt x="36" y="0"/>
                  </a:cubicBezTo>
                  <a:cubicBezTo>
                    <a:pt x="36" y="0"/>
                    <a:pt x="0" y="4"/>
                    <a:pt x="0" y="4"/>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01" name="Freeform 217"/>
            <p:cNvSpPr>
              <a:spLocks noChangeAspect="1"/>
            </p:cNvSpPr>
            <p:nvPr/>
          </p:nvSpPr>
          <p:spPr>
            <a:xfrm>
              <a:off x="1369" y="1746"/>
              <a:ext cx="12" cy="15"/>
            </a:xfrm>
            <a:custGeom>
              <a:avLst/>
              <a:gdLst>
                <a:gd name="txL" fmla="*/ 0 w 68"/>
                <a:gd name="txT" fmla="*/ 0 h 91"/>
                <a:gd name="txR" fmla="*/ 68 w 68"/>
                <a:gd name="txB" fmla="*/ 91 h 91"/>
              </a:gdLst>
              <a:ahLst/>
              <a:cxnLst>
                <a:cxn ang="0">
                  <a:pos x="2" y="1"/>
                </a:cxn>
                <a:cxn ang="0">
                  <a:pos x="2" y="1"/>
                </a:cxn>
                <a:cxn ang="0">
                  <a:pos x="2" y="1"/>
                </a:cxn>
                <a:cxn ang="0">
                  <a:pos x="2" y="1"/>
                </a:cxn>
                <a:cxn ang="0">
                  <a:pos x="2" y="1"/>
                </a:cxn>
                <a:cxn ang="0">
                  <a:pos x="2" y="1"/>
                </a:cxn>
                <a:cxn ang="0">
                  <a:pos x="2" y="0"/>
                </a:cxn>
                <a:cxn ang="0">
                  <a:pos x="2" y="0"/>
                </a:cxn>
                <a:cxn ang="0">
                  <a:pos x="2" y="0"/>
                </a:cxn>
                <a:cxn ang="0">
                  <a:pos x="2" y="0"/>
                </a:cxn>
                <a:cxn ang="0">
                  <a:pos x="1" y="0"/>
                </a:cxn>
                <a:cxn ang="0">
                  <a:pos x="1" y="0"/>
                </a:cxn>
                <a:cxn ang="0">
                  <a:pos x="1" y="0"/>
                </a:cxn>
                <a:cxn ang="0">
                  <a:pos x="1" y="0"/>
                </a:cxn>
                <a:cxn ang="0">
                  <a:pos x="1" y="0"/>
                </a:cxn>
                <a:cxn ang="0">
                  <a:pos x="1" y="0"/>
                </a:cxn>
                <a:cxn ang="0">
                  <a:pos x="1" y="0"/>
                </a:cxn>
                <a:cxn ang="0">
                  <a:pos x="0" y="0"/>
                </a:cxn>
                <a:cxn ang="0">
                  <a:pos x="0" y="1"/>
                </a:cxn>
                <a:cxn ang="0">
                  <a:pos x="0" y="1"/>
                </a:cxn>
                <a:cxn ang="0">
                  <a:pos x="0" y="1"/>
                </a:cxn>
                <a:cxn ang="0">
                  <a:pos x="0" y="1"/>
                </a:cxn>
                <a:cxn ang="0">
                  <a:pos x="0" y="1"/>
                </a:cxn>
                <a:cxn ang="0">
                  <a:pos x="0" y="1"/>
                </a:cxn>
                <a:cxn ang="0">
                  <a:pos x="0" y="2"/>
                </a:cxn>
                <a:cxn ang="0">
                  <a:pos x="0" y="2"/>
                </a:cxn>
                <a:cxn ang="0">
                  <a:pos x="0" y="2"/>
                </a:cxn>
                <a:cxn ang="0">
                  <a:pos x="0" y="2"/>
                </a:cxn>
                <a:cxn ang="0">
                  <a:pos x="0" y="2"/>
                </a:cxn>
                <a:cxn ang="0">
                  <a:pos x="1" y="2"/>
                </a:cxn>
                <a:cxn ang="0">
                  <a:pos x="1" y="2"/>
                </a:cxn>
                <a:cxn ang="0">
                  <a:pos x="1" y="2"/>
                </a:cxn>
                <a:cxn ang="0">
                  <a:pos x="1" y="2"/>
                </a:cxn>
                <a:cxn ang="0">
                  <a:pos x="1" y="2"/>
                </a:cxn>
                <a:cxn ang="0">
                  <a:pos x="1" y="2"/>
                </a:cxn>
                <a:cxn ang="0">
                  <a:pos x="1" y="2"/>
                </a:cxn>
                <a:cxn ang="0">
                  <a:pos x="2" y="2"/>
                </a:cxn>
                <a:cxn ang="0">
                  <a:pos x="2" y="2"/>
                </a:cxn>
                <a:cxn ang="0">
                  <a:pos x="2" y="2"/>
                </a:cxn>
                <a:cxn ang="0">
                  <a:pos x="2" y="2"/>
                </a:cxn>
                <a:cxn ang="0">
                  <a:pos x="2" y="1"/>
                </a:cxn>
              </a:cxnLst>
              <a:rect l="txL" t="txT" r="txR" b="txB"/>
              <a:pathLst>
                <a:path w="68" h="91">
                  <a:moveTo>
                    <a:pt x="65" y="56"/>
                  </a:moveTo>
                  <a:cubicBezTo>
                    <a:pt x="65" y="56"/>
                    <a:pt x="67" y="49"/>
                    <a:pt x="67" y="49"/>
                  </a:cubicBezTo>
                  <a:cubicBezTo>
                    <a:pt x="67" y="49"/>
                    <a:pt x="68" y="41"/>
                    <a:pt x="68" y="41"/>
                  </a:cubicBezTo>
                  <a:cubicBezTo>
                    <a:pt x="68" y="41"/>
                    <a:pt x="68" y="34"/>
                    <a:pt x="68" y="34"/>
                  </a:cubicBezTo>
                  <a:cubicBezTo>
                    <a:pt x="68" y="34"/>
                    <a:pt x="68" y="28"/>
                    <a:pt x="68" y="28"/>
                  </a:cubicBezTo>
                  <a:cubicBezTo>
                    <a:pt x="68" y="28"/>
                    <a:pt x="66" y="22"/>
                    <a:pt x="66" y="22"/>
                  </a:cubicBezTo>
                  <a:cubicBezTo>
                    <a:pt x="66" y="22"/>
                    <a:pt x="64" y="16"/>
                    <a:pt x="64" y="16"/>
                  </a:cubicBezTo>
                  <a:cubicBezTo>
                    <a:pt x="64" y="16"/>
                    <a:pt x="61" y="11"/>
                    <a:pt x="61" y="11"/>
                  </a:cubicBezTo>
                  <a:cubicBezTo>
                    <a:pt x="61" y="11"/>
                    <a:pt x="57" y="6"/>
                    <a:pt x="57" y="6"/>
                  </a:cubicBezTo>
                  <a:cubicBezTo>
                    <a:pt x="57" y="6"/>
                    <a:pt x="53" y="3"/>
                    <a:pt x="53" y="3"/>
                  </a:cubicBezTo>
                  <a:cubicBezTo>
                    <a:pt x="53" y="3"/>
                    <a:pt x="48" y="1"/>
                    <a:pt x="48" y="1"/>
                  </a:cubicBezTo>
                  <a:cubicBezTo>
                    <a:pt x="48" y="1"/>
                    <a:pt x="43" y="0"/>
                    <a:pt x="43" y="0"/>
                  </a:cubicBezTo>
                  <a:cubicBezTo>
                    <a:pt x="43" y="0"/>
                    <a:pt x="38" y="0"/>
                    <a:pt x="38" y="0"/>
                  </a:cubicBezTo>
                  <a:cubicBezTo>
                    <a:pt x="38" y="0"/>
                    <a:pt x="33" y="1"/>
                    <a:pt x="33" y="1"/>
                  </a:cubicBezTo>
                  <a:cubicBezTo>
                    <a:pt x="33" y="1"/>
                    <a:pt x="28" y="4"/>
                    <a:pt x="28" y="4"/>
                  </a:cubicBezTo>
                  <a:cubicBezTo>
                    <a:pt x="28" y="4"/>
                    <a:pt x="23" y="7"/>
                    <a:pt x="23" y="7"/>
                  </a:cubicBezTo>
                  <a:cubicBezTo>
                    <a:pt x="23" y="7"/>
                    <a:pt x="17" y="12"/>
                    <a:pt x="17" y="12"/>
                  </a:cubicBezTo>
                  <a:cubicBezTo>
                    <a:pt x="17" y="12"/>
                    <a:pt x="13" y="17"/>
                    <a:pt x="13" y="17"/>
                  </a:cubicBezTo>
                  <a:cubicBezTo>
                    <a:pt x="13" y="17"/>
                    <a:pt x="9" y="22"/>
                    <a:pt x="9" y="22"/>
                  </a:cubicBezTo>
                  <a:cubicBezTo>
                    <a:pt x="9" y="22"/>
                    <a:pt x="6" y="29"/>
                    <a:pt x="6" y="29"/>
                  </a:cubicBezTo>
                  <a:cubicBezTo>
                    <a:pt x="6" y="29"/>
                    <a:pt x="3" y="35"/>
                    <a:pt x="3" y="35"/>
                  </a:cubicBezTo>
                  <a:cubicBezTo>
                    <a:pt x="3" y="35"/>
                    <a:pt x="2" y="42"/>
                    <a:pt x="2" y="42"/>
                  </a:cubicBezTo>
                  <a:cubicBezTo>
                    <a:pt x="2" y="42"/>
                    <a:pt x="1" y="50"/>
                    <a:pt x="1" y="50"/>
                  </a:cubicBezTo>
                  <a:cubicBezTo>
                    <a:pt x="1" y="50"/>
                    <a:pt x="0" y="57"/>
                    <a:pt x="0" y="57"/>
                  </a:cubicBezTo>
                  <a:cubicBezTo>
                    <a:pt x="0" y="57"/>
                    <a:pt x="1" y="63"/>
                    <a:pt x="1" y="63"/>
                  </a:cubicBezTo>
                  <a:cubicBezTo>
                    <a:pt x="1" y="63"/>
                    <a:pt x="2" y="69"/>
                    <a:pt x="2" y="69"/>
                  </a:cubicBezTo>
                  <a:cubicBezTo>
                    <a:pt x="2" y="69"/>
                    <a:pt x="4" y="75"/>
                    <a:pt x="4" y="75"/>
                  </a:cubicBezTo>
                  <a:cubicBezTo>
                    <a:pt x="4" y="75"/>
                    <a:pt x="7" y="81"/>
                    <a:pt x="7" y="81"/>
                  </a:cubicBezTo>
                  <a:cubicBezTo>
                    <a:pt x="7" y="81"/>
                    <a:pt x="11" y="85"/>
                    <a:pt x="11" y="85"/>
                  </a:cubicBezTo>
                  <a:cubicBezTo>
                    <a:pt x="11" y="85"/>
                    <a:pt x="15" y="88"/>
                    <a:pt x="15" y="88"/>
                  </a:cubicBezTo>
                  <a:cubicBezTo>
                    <a:pt x="15" y="88"/>
                    <a:pt x="19" y="90"/>
                    <a:pt x="19" y="90"/>
                  </a:cubicBezTo>
                  <a:cubicBezTo>
                    <a:pt x="19" y="90"/>
                    <a:pt x="25" y="91"/>
                    <a:pt x="25" y="91"/>
                  </a:cubicBezTo>
                  <a:cubicBezTo>
                    <a:pt x="25" y="91"/>
                    <a:pt x="30" y="91"/>
                    <a:pt x="30" y="91"/>
                  </a:cubicBezTo>
                  <a:cubicBezTo>
                    <a:pt x="30" y="91"/>
                    <a:pt x="36" y="90"/>
                    <a:pt x="36" y="90"/>
                  </a:cubicBezTo>
                  <a:cubicBezTo>
                    <a:pt x="36" y="90"/>
                    <a:pt x="41" y="87"/>
                    <a:pt x="41" y="87"/>
                  </a:cubicBezTo>
                  <a:cubicBezTo>
                    <a:pt x="41" y="87"/>
                    <a:pt x="46" y="84"/>
                    <a:pt x="46" y="84"/>
                  </a:cubicBezTo>
                  <a:cubicBezTo>
                    <a:pt x="46" y="84"/>
                    <a:pt x="50" y="79"/>
                    <a:pt x="50" y="79"/>
                  </a:cubicBezTo>
                  <a:cubicBezTo>
                    <a:pt x="50" y="79"/>
                    <a:pt x="55" y="74"/>
                    <a:pt x="55" y="74"/>
                  </a:cubicBezTo>
                  <a:cubicBezTo>
                    <a:pt x="55" y="74"/>
                    <a:pt x="60" y="68"/>
                    <a:pt x="60" y="68"/>
                  </a:cubicBezTo>
                  <a:cubicBezTo>
                    <a:pt x="60" y="68"/>
                    <a:pt x="63" y="62"/>
                    <a:pt x="63" y="62"/>
                  </a:cubicBezTo>
                  <a:cubicBezTo>
                    <a:pt x="63" y="62"/>
                    <a:pt x="65" y="56"/>
                    <a:pt x="65" y="56"/>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02" name="Freeform 218"/>
            <p:cNvSpPr>
              <a:spLocks noChangeAspect="1"/>
            </p:cNvSpPr>
            <p:nvPr/>
          </p:nvSpPr>
          <p:spPr>
            <a:xfrm>
              <a:off x="1371" y="1748"/>
              <a:ext cx="8" cy="10"/>
            </a:xfrm>
            <a:custGeom>
              <a:avLst/>
              <a:gdLst>
                <a:gd name="txL" fmla="*/ 0 w 45"/>
                <a:gd name="txT" fmla="*/ 0 h 59"/>
                <a:gd name="txR" fmla="*/ 45 w 45"/>
                <a:gd name="txB" fmla="*/ 59 h 59"/>
              </a:gdLst>
              <a:ahLst/>
              <a:cxnLst>
                <a:cxn ang="0">
                  <a:pos x="1" y="1"/>
                </a:cxn>
                <a:cxn ang="0">
                  <a:pos x="1" y="1"/>
                </a:cxn>
                <a:cxn ang="0">
                  <a:pos x="1" y="1"/>
                </a:cxn>
                <a:cxn ang="0">
                  <a:pos x="1" y="1"/>
                </a:cxn>
                <a:cxn ang="0">
                  <a:pos x="1" y="0"/>
                </a:cxn>
                <a:cxn ang="0">
                  <a:pos x="1" y="0"/>
                </a:cxn>
                <a:cxn ang="0">
                  <a:pos x="1" y="0"/>
                </a:cxn>
                <a:cxn ang="0">
                  <a:pos x="1" y="0"/>
                </a:cxn>
                <a:cxn ang="0">
                  <a:pos x="1" y="0"/>
                </a:cxn>
                <a:cxn ang="0">
                  <a:pos x="1" y="0"/>
                </a:cxn>
                <a:cxn ang="0">
                  <a:pos x="1" y="0"/>
                </a:cxn>
                <a:cxn ang="0">
                  <a:pos x="1" y="0"/>
                </a:cxn>
                <a:cxn ang="0">
                  <a:pos x="1" y="0"/>
                </a:cxn>
                <a:cxn ang="0">
                  <a:pos x="0" y="0"/>
                </a:cxn>
                <a:cxn ang="0">
                  <a:pos x="0" y="0"/>
                </a:cxn>
                <a:cxn ang="0">
                  <a:pos x="0" y="1"/>
                </a:cxn>
                <a:cxn ang="0">
                  <a:pos x="0" y="1"/>
                </a:cxn>
                <a:cxn ang="0">
                  <a:pos x="0" y="1"/>
                </a:cxn>
                <a:cxn ang="0">
                  <a:pos x="0" y="1"/>
                </a:cxn>
                <a:cxn ang="0">
                  <a:pos x="0" y="1"/>
                </a:cxn>
                <a:cxn ang="0">
                  <a:pos x="0" y="1"/>
                </a:cxn>
                <a:cxn ang="0">
                  <a:pos x="0" y="1"/>
                </a:cxn>
                <a:cxn ang="0">
                  <a:pos x="0" y="2"/>
                </a:cxn>
                <a:cxn ang="0">
                  <a:pos x="0" y="2"/>
                </a:cxn>
                <a:cxn ang="0">
                  <a:pos x="0" y="2"/>
                </a:cxn>
                <a:cxn ang="0">
                  <a:pos x="1" y="2"/>
                </a:cxn>
                <a:cxn ang="0">
                  <a:pos x="1" y="2"/>
                </a:cxn>
                <a:cxn ang="0">
                  <a:pos x="1" y="2"/>
                </a:cxn>
                <a:cxn ang="0">
                  <a:pos x="1" y="2"/>
                </a:cxn>
                <a:cxn ang="0">
                  <a:pos x="1" y="2"/>
                </a:cxn>
                <a:cxn ang="0">
                  <a:pos x="1" y="1"/>
                </a:cxn>
                <a:cxn ang="0">
                  <a:pos x="1" y="1"/>
                </a:cxn>
                <a:cxn ang="0">
                  <a:pos x="1" y="1"/>
                </a:cxn>
              </a:cxnLst>
              <a:rect l="txL" t="txT" r="txR" b="txB"/>
              <a:pathLst>
                <a:path w="45" h="59">
                  <a:moveTo>
                    <a:pt x="43" y="36"/>
                  </a:moveTo>
                  <a:cubicBezTo>
                    <a:pt x="43" y="36"/>
                    <a:pt x="45" y="31"/>
                    <a:pt x="45" y="31"/>
                  </a:cubicBezTo>
                  <a:cubicBezTo>
                    <a:pt x="45" y="31"/>
                    <a:pt x="45" y="24"/>
                    <a:pt x="45" y="24"/>
                  </a:cubicBezTo>
                  <a:cubicBezTo>
                    <a:pt x="45" y="24"/>
                    <a:pt x="45" y="19"/>
                    <a:pt x="45" y="19"/>
                  </a:cubicBezTo>
                  <a:cubicBezTo>
                    <a:pt x="45" y="19"/>
                    <a:pt x="44" y="13"/>
                    <a:pt x="44" y="13"/>
                  </a:cubicBezTo>
                  <a:cubicBezTo>
                    <a:pt x="44" y="13"/>
                    <a:pt x="42" y="9"/>
                    <a:pt x="42" y="9"/>
                  </a:cubicBezTo>
                  <a:cubicBezTo>
                    <a:pt x="42" y="9"/>
                    <a:pt x="40" y="5"/>
                    <a:pt x="40" y="5"/>
                  </a:cubicBezTo>
                  <a:cubicBezTo>
                    <a:pt x="40" y="5"/>
                    <a:pt x="36" y="2"/>
                    <a:pt x="36" y="2"/>
                  </a:cubicBezTo>
                  <a:cubicBezTo>
                    <a:pt x="36" y="2"/>
                    <a:pt x="33" y="0"/>
                    <a:pt x="33" y="0"/>
                  </a:cubicBezTo>
                  <a:cubicBezTo>
                    <a:pt x="33" y="0"/>
                    <a:pt x="29" y="0"/>
                    <a:pt x="29" y="0"/>
                  </a:cubicBezTo>
                  <a:cubicBezTo>
                    <a:pt x="29" y="0"/>
                    <a:pt x="24" y="0"/>
                    <a:pt x="24" y="0"/>
                  </a:cubicBezTo>
                  <a:cubicBezTo>
                    <a:pt x="24" y="0"/>
                    <a:pt x="20" y="2"/>
                    <a:pt x="20" y="2"/>
                  </a:cubicBezTo>
                  <a:cubicBezTo>
                    <a:pt x="20" y="2"/>
                    <a:pt x="16" y="4"/>
                    <a:pt x="16" y="4"/>
                  </a:cubicBezTo>
                  <a:cubicBezTo>
                    <a:pt x="16" y="4"/>
                    <a:pt x="12" y="8"/>
                    <a:pt x="12" y="8"/>
                  </a:cubicBezTo>
                  <a:cubicBezTo>
                    <a:pt x="12" y="8"/>
                    <a:pt x="7" y="12"/>
                    <a:pt x="7" y="12"/>
                  </a:cubicBezTo>
                  <a:cubicBezTo>
                    <a:pt x="7" y="12"/>
                    <a:pt x="5" y="17"/>
                    <a:pt x="5" y="17"/>
                  </a:cubicBezTo>
                  <a:cubicBezTo>
                    <a:pt x="5" y="17"/>
                    <a:pt x="2" y="22"/>
                    <a:pt x="2" y="22"/>
                  </a:cubicBezTo>
                  <a:cubicBezTo>
                    <a:pt x="2" y="22"/>
                    <a:pt x="1" y="29"/>
                    <a:pt x="1" y="29"/>
                  </a:cubicBezTo>
                  <a:cubicBezTo>
                    <a:pt x="1" y="29"/>
                    <a:pt x="0" y="35"/>
                    <a:pt x="0" y="35"/>
                  </a:cubicBezTo>
                  <a:cubicBezTo>
                    <a:pt x="0" y="35"/>
                    <a:pt x="1" y="40"/>
                    <a:pt x="1" y="40"/>
                  </a:cubicBezTo>
                  <a:cubicBezTo>
                    <a:pt x="1" y="40"/>
                    <a:pt x="2" y="46"/>
                    <a:pt x="2" y="46"/>
                  </a:cubicBezTo>
                  <a:cubicBezTo>
                    <a:pt x="2" y="46"/>
                    <a:pt x="4" y="50"/>
                    <a:pt x="4" y="50"/>
                  </a:cubicBezTo>
                  <a:cubicBezTo>
                    <a:pt x="4" y="50"/>
                    <a:pt x="6" y="54"/>
                    <a:pt x="6" y="54"/>
                  </a:cubicBezTo>
                  <a:cubicBezTo>
                    <a:pt x="6" y="54"/>
                    <a:pt x="9" y="57"/>
                    <a:pt x="9" y="57"/>
                  </a:cubicBezTo>
                  <a:cubicBezTo>
                    <a:pt x="9" y="57"/>
                    <a:pt x="14" y="59"/>
                    <a:pt x="14" y="59"/>
                  </a:cubicBezTo>
                  <a:cubicBezTo>
                    <a:pt x="14" y="59"/>
                    <a:pt x="18" y="59"/>
                    <a:pt x="18" y="59"/>
                  </a:cubicBezTo>
                  <a:cubicBezTo>
                    <a:pt x="18" y="59"/>
                    <a:pt x="22" y="59"/>
                    <a:pt x="22" y="59"/>
                  </a:cubicBezTo>
                  <a:cubicBezTo>
                    <a:pt x="22" y="59"/>
                    <a:pt x="27" y="57"/>
                    <a:pt x="27" y="57"/>
                  </a:cubicBezTo>
                  <a:cubicBezTo>
                    <a:pt x="27" y="57"/>
                    <a:pt x="31" y="55"/>
                    <a:pt x="31" y="55"/>
                  </a:cubicBezTo>
                  <a:cubicBezTo>
                    <a:pt x="31" y="55"/>
                    <a:pt x="35" y="51"/>
                    <a:pt x="35" y="51"/>
                  </a:cubicBezTo>
                  <a:cubicBezTo>
                    <a:pt x="35" y="51"/>
                    <a:pt x="38" y="47"/>
                    <a:pt x="38" y="47"/>
                  </a:cubicBezTo>
                  <a:cubicBezTo>
                    <a:pt x="38" y="47"/>
                    <a:pt x="41" y="42"/>
                    <a:pt x="41" y="42"/>
                  </a:cubicBezTo>
                  <a:cubicBezTo>
                    <a:pt x="41" y="42"/>
                    <a:pt x="43" y="36"/>
                    <a:pt x="43" y="36"/>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03" name="Line 219"/>
            <p:cNvSpPr>
              <a:spLocks noChangeAspect="1"/>
            </p:cNvSpPr>
            <p:nvPr/>
          </p:nvSpPr>
          <p:spPr>
            <a:xfrm>
              <a:off x="1370" y="1816"/>
              <a:ext cx="1" cy="1"/>
            </a:xfrm>
            <a:prstGeom prst="line">
              <a:avLst/>
            </a:prstGeom>
            <a:ln w="9525" cap="flat" cmpd="sng">
              <a:solidFill>
                <a:schemeClr val="tx2"/>
              </a:solidFill>
              <a:prstDash val="solid"/>
              <a:headEnd type="none" w="med" len="med"/>
              <a:tailEnd type="none" w="med" len="med"/>
            </a:ln>
          </p:spPr>
        </p:sp>
        <p:sp>
          <p:nvSpPr>
            <p:cNvPr id="23804" name="Line 220"/>
            <p:cNvSpPr>
              <a:spLocks noChangeAspect="1"/>
            </p:cNvSpPr>
            <p:nvPr/>
          </p:nvSpPr>
          <p:spPr>
            <a:xfrm>
              <a:off x="1482" y="1863"/>
              <a:ext cx="1" cy="1"/>
            </a:xfrm>
            <a:prstGeom prst="line">
              <a:avLst/>
            </a:prstGeom>
            <a:ln w="9525" cap="flat" cmpd="sng">
              <a:solidFill>
                <a:schemeClr val="tx2"/>
              </a:solidFill>
              <a:prstDash val="solid"/>
              <a:headEnd type="none" w="med" len="med"/>
              <a:tailEnd type="none" w="med" len="med"/>
            </a:ln>
          </p:spPr>
        </p:sp>
        <p:sp>
          <p:nvSpPr>
            <p:cNvPr id="23805" name="Line 221"/>
            <p:cNvSpPr>
              <a:spLocks noChangeAspect="1"/>
            </p:cNvSpPr>
            <p:nvPr/>
          </p:nvSpPr>
          <p:spPr>
            <a:xfrm>
              <a:off x="976" y="1395"/>
              <a:ext cx="1" cy="1"/>
            </a:xfrm>
            <a:prstGeom prst="line">
              <a:avLst/>
            </a:prstGeom>
            <a:ln w="9525" cap="flat" cmpd="sng">
              <a:solidFill>
                <a:schemeClr val="tx2"/>
              </a:solidFill>
              <a:prstDash val="solid"/>
              <a:headEnd type="none" w="med" len="med"/>
              <a:tailEnd type="none" w="med" len="med"/>
            </a:ln>
          </p:spPr>
        </p:sp>
        <p:sp>
          <p:nvSpPr>
            <p:cNvPr id="23806" name="Line 222"/>
            <p:cNvSpPr>
              <a:spLocks noChangeAspect="1"/>
            </p:cNvSpPr>
            <p:nvPr/>
          </p:nvSpPr>
          <p:spPr>
            <a:xfrm>
              <a:off x="1289" y="2011"/>
              <a:ext cx="1" cy="1"/>
            </a:xfrm>
            <a:prstGeom prst="line">
              <a:avLst/>
            </a:prstGeom>
            <a:ln w="9525" cap="flat" cmpd="sng">
              <a:solidFill>
                <a:schemeClr val="tx2"/>
              </a:solidFill>
              <a:prstDash val="solid"/>
              <a:headEnd type="none" w="med" len="med"/>
              <a:tailEnd type="none" w="med" len="med"/>
            </a:ln>
          </p:spPr>
        </p:sp>
        <p:sp>
          <p:nvSpPr>
            <p:cNvPr id="23807" name="Line 223"/>
            <p:cNvSpPr>
              <a:spLocks noChangeAspect="1"/>
            </p:cNvSpPr>
            <p:nvPr/>
          </p:nvSpPr>
          <p:spPr>
            <a:xfrm>
              <a:off x="1233" y="1990"/>
              <a:ext cx="1" cy="1"/>
            </a:xfrm>
            <a:prstGeom prst="line">
              <a:avLst/>
            </a:prstGeom>
            <a:ln w="9525" cap="flat" cmpd="sng">
              <a:solidFill>
                <a:schemeClr val="tx2"/>
              </a:solidFill>
              <a:prstDash val="solid"/>
              <a:headEnd type="none" w="med" len="med"/>
              <a:tailEnd type="none" w="med" len="med"/>
            </a:ln>
          </p:spPr>
        </p:sp>
        <p:grpSp>
          <p:nvGrpSpPr>
            <p:cNvPr id="23808" name="Group 224"/>
            <p:cNvGrpSpPr>
              <a:grpSpLocks noChangeAspect="1"/>
            </p:cNvGrpSpPr>
            <p:nvPr/>
          </p:nvGrpSpPr>
          <p:grpSpPr>
            <a:xfrm>
              <a:off x="948" y="866"/>
              <a:ext cx="561" cy="1150"/>
              <a:chOff x="948" y="866"/>
              <a:chExt cx="561" cy="1150"/>
            </a:xfrm>
          </p:grpSpPr>
          <p:sp>
            <p:nvSpPr>
              <p:cNvPr id="23809" name="Line 225"/>
              <p:cNvSpPr>
                <a:spLocks noChangeAspect="1"/>
              </p:cNvSpPr>
              <p:nvPr/>
            </p:nvSpPr>
            <p:spPr>
              <a:xfrm flipH="1">
                <a:off x="1164" y="871"/>
                <a:ext cx="125" cy="245"/>
              </a:xfrm>
              <a:prstGeom prst="line">
                <a:avLst/>
              </a:prstGeom>
              <a:ln w="9525" cap="flat" cmpd="sng">
                <a:solidFill>
                  <a:schemeClr val="tx2"/>
                </a:solidFill>
                <a:prstDash val="solid"/>
                <a:headEnd type="none" w="med" len="med"/>
                <a:tailEnd type="none" w="med" len="med"/>
              </a:ln>
            </p:spPr>
          </p:sp>
          <p:sp>
            <p:nvSpPr>
              <p:cNvPr id="23810" name="Line 226"/>
              <p:cNvSpPr>
                <a:spLocks noChangeAspect="1"/>
              </p:cNvSpPr>
              <p:nvPr/>
            </p:nvSpPr>
            <p:spPr>
              <a:xfrm flipH="1">
                <a:off x="1122" y="1158"/>
                <a:ext cx="21" cy="42"/>
              </a:xfrm>
              <a:prstGeom prst="line">
                <a:avLst/>
              </a:prstGeom>
              <a:ln w="9525" cap="flat" cmpd="sng">
                <a:solidFill>
                  <a:schemeClr val="tx2"/>
                </a:solidFill>
                <a:prstDash val="solid"/>
                <a:headEnd type="none" w="med" len="med"/>
                <a:tailEnd type="none" w="med" len="med"/>
              </a:ln>
            </p:spPr>
          </p:sp>
          <p:sp>
            <p:nvSpPr>
              <p:cNvPr id="23811" name="Line 227"/>
              <p:cNvSpPr>
                <a:spLocks noChangeAspect="1"/>
              </p:cNvSpPr>
              <p:nvPr/>
            </p:nvSpPr>
            <p:spPr>
              <a:xfrm flipH="1">
                <a:off x="976" y="1242"/>
                <a:ext cx="124" cy="245"/>
              </a:xfrm>
              <a:prstGeom prst="line">
                <a:avLst/>
              </a:prstGeom>
              <a:ln w="9525" cap="flat" cmpd="sng">
                <a:solidFill>
                  <a:schemeClr val="tx2"/>
                </a:solidFill>
                <a:prstDash val="solid"/>
                <a:headEnd type="none" w="med" len="med"/>
                <a:tailEnd type="none" w="med" len="med"/>
              </a:ln>
            </p:spPr>
          </p:sp>
          <p:sp>
            <p:nvSpPr>
              <p:cNvPr id="23812" name="Line 228"/>
              <p:cNvSpPr>
                <a:spLocks noChangeAspect="1"/>
              </p:cNvSpPr>
              <p:nvPr/>
            </p:nvSpPr>
            <p:spPr>
              <a:xfrm>
                <a:off x="976" y="1395"/>
                <a:ext cx="124" cy="245"/>
              </a:xfrm>
              <a:prstGeom prst="line">
                <a:avLst/>
              </a:prstGeom>
              <a:ln w="9525" cap="flat" cmpd="sng">
                <a:solidFill>
                  <a:schemeClr val="tx2"/>
                </a:solidFill>
                <a:prstDash val="solid"/>
                <a:headEnd type="none" w="med" len="med"/>
                <a:tailEnd type="none" w="med" len="med"/>
              </a:ln>
            </p:spPr>
          </p:sp>
          <p:sp>
            <p:nvSpPr>
              <p:cNvPr id="23813" name="Line 229"/>
              <p:cNvSpPr>
                <a:spLocks noChangeAspect="1"/>
              </p:cNvSpPr>
              <p:nvPr/>
            </p:nvSpPr>
            <p:spPr>
              <a:xfrm>
                <a:off x="1122" y="1682"/>
                <a:ext cx="21" cy="42"/>
              </a:xfrm>
              <a:prstGeom prst="line">
                <a:avLst/>
              </a:prstGeom>
              <a:ln w="9525" cap="flat" cmpd="sng">
                <a:solidFill>
                  <a:schemeClr val="tx2"/>
                </a:solidFill>
                <a:prstDash val="solid"/>
                <a:headEnd type="none" w="med" len="med"/>
                <a:tailEnd type="none" w="med" len="med"/>
              </a:ln>
            </p:spPr>
          </p:sp>
          <p:sp>
            <p:nvSpPr>
              <p:cNvPr id="23814" name="Line 230"/>
              <p:cNvSpPr>
                <a:spLocks noChangeAspect="1"/>
              </p:cNvSpPr>
              <p:nvPr/>
            </p:nvSpPr>
            <p:spPr>
              <a:xfrm>
                <a:off x="1164" y="1766"/>
                <a:ext cx="125" cy="245"/>
              </a:xfrm>
              <a:prstGeom prst="line">
                <a:avLst/>
              </a:prstGeom>
              <a:ln w="9525" cap="flat" cmpd="sng">
                <a:solidFill>
                  <a:schemeClr val="tx2"/>
                </a:solidFill>
                <a:prstDash val="solid"/>
                <a:headEnd type="none" w="med" len="med"/>
                <a:tailEnd type="none" w="med" len="med"/>
              </a:ln>
            </p:spPr>
          </p:sp>
          <p:sp>
            <p:nvSpPr>
              <p:cNvPr id="23815" name="Line 231"/>
              <p:cNvSpPr>
                <a:spLocks noChangeAspect="1"/>
              </p:cNvSpPr>
              <p:nvPr/>
            </p:nvSpPr>
            <p:spPr>
              <a:xfrm>
                <a:off x="1269" y="866"/>
                <a:ext cx="1" cy="126"/>
              </a:xfrm>
              <a:prstGeom prst="line">
                <a:avLst/>
              </a:prstGeom>
              <a:ln w="9525" cap="flat" cmpd="sng">
                <a:solidFill>
                  <a:schemeClr val="tx2"/>
                </a:solidFill>
                <a:prstDash val="solid"/>
                <a:headEnd type="none" w="med" len="med"/>
                <a:tailEnd type="none" w="med" len="med"/>
              </a:ln>
            </p:spPr>
          </p:sp>
          <p:sp>
            <p:nvSpPr>
              <p:cNvPr id="23816" name="Line 232"/>
              <p:cNvSpPr>
                <a:spLocks noChangeAspect="1"/>
              </p:cNvSpPr>
              <p:nvPr/>
            </p:nvSpPr>
            <p:spPr>
              <a:xfrm>
                <a:off x="1269" y="1039"/>
                <a:ext cx="1" cy="47"/>
              </a:xfrm>
              <a:prstGeom prst="line">
                <a:avLst/>
              </a:prstGeom>
              <a:ln w="9525" cap="flat" cmpd="sng">
                <a:solidFill>
                  <a:schemeClr val="tx2"/>
                </a:solidFill>
                <a:prstDash val="solid"/>
                <a:headEnd type="none" w="med" len="med"/>
                <a:tailEnd type="none" w="med" len="med"/>
              </a:ln>
            </p:spPr>
          </p:sp>
          <p:sp>
            <p:nvSpPr>
              <p:cNvPr id="23817" name="Line 233"/>
              <p:cNvSpPr>
                <a:spLocks noChangeAspect="1"/>
              </p:cNvSpPr>
              <p:nvPr/>
            </p:nvSpPr>
            <p:spPr>
              <a:xfrm>
                <a:off x="1269" y="1134"/>
                <a:ext cx="1" cy="236"/>
              </a:xfrm>
              <a:prstGeom prst="line">
                <a:avLst/>
              </a:prstGeom>
              <a:ln w="9525" cap="flat" cmpd="sng">
                <a:solidFill>
                  <a:schemeClr val="tx2"/>
                </a:solidFill>
                <a:prstDash val="solid"/>
                <a:headEnd type="none" w="med" len="med"/>
                <a:tailEnd type="none" w="med" len="med"/>
              </a:ln>
            </p:spPr>
          </p:sp>
          <p:sp>
            <p:nvSpPr>
              <p:cNvPr id="23818" name="Line 234"/>
              <p:cNvSpPr>
                <a:spLocks noChangeAspect="1"/>
              </p:cNvSpPr>
              <p:nvPr/>
            </p:nvSpPr>
            <p:spPr>
              <a:xfrm>
                <a:off x="1269" y="1417"/>
                <a:ext cx="1" cy="48"/>
              </a:xfrm>
              <a:prstGeom prst="line">
                <a:avLst/>
              </a:prstGeom>
              <a:ln w="9525" cap="flat" cmpd="sng">
                <a:solidFill>
                  <a:schemeClr val="tx2"/>
                </a:solidFill>
                <a:prstDash val="solid"/>
                <a:headEnd type="none" w="med" len="med"/>
                <a:tailEnd type="none" w="med" len="med"/>
              </a:ln>
            </p:spPr>
          </p:sp>
          <p:sp>
            <p:nvSpPr>
              <p:cNvPr id="23819" name="Line 235"/>
              <p:cNvSpPr>
                <a:spLocks noChangeAspect="1"/>
              </p:cNvSpPr>
              <p:nvPr/>
            </p:nvSpPr>
            <p:spPr>
              <a:xfrm>
                <a:off x="1269" y="1512"/>
                <a:ext cx="1" cy="236"/>
              </a:xfrm>
              <a:prstGeom prst="line">
                <a:avLst/>
              </a:prstGeom>
              <a:ln w="9525" cap="flat" cmpd="sng">
                <a:solidFill>
                  <a:schemeClr val="tx2"/>
                </a:solidFill>
                <a:prstDash val="solid"/>
                <a:headEnd type="none" w="med" len="med"/>
                <a:tailEnd type="none" w="med" len="med"/>
              </a:ln>
            </p:spPr>
          </p:sp>
          <p:sp>
            <p:nvSpPr>
              <p:cNvPr id="23820" name="Line 236"/>
              <p:cNvSpPr>
                <a:spLocks noChangeAspect="1"/>
              </p:cNvSpPr>
              <p:nvPr/>
            </p:nvSpPr>
            <p:spPr>
              <a:xfrm>
                <a:off x="1269" y="1796"/>
                <a:ext cx="1" cy="47"/>
              </a:xfrm>
              <a:prstGeom prst="line">
                <a:avLst/>
              </a:prstGeom>
              <a:ln w="9525" cap="flat" cmpd="sng">
                <a:solidFill>
                  <a:schemeClr val="tx2"/>
                </a:solidFill>
                <a:prstDash val="solid"/>
                <a:headEnd type="none" w="med" len="med"/>
                <a:tailEnd type="none" w="med" len="med"/>
              </a:ln>
            </p:spPr>
          </p:sp>
          <p:sp>
            <p:nvSpPr>
              <p:cNvPr id="23821" name="Line 237"/>
              <p:cNvSpPr>
                <a:spLocks noChangeAspect="1"/>
              </p:cNvSpPr>
              <p:nvPr/>
            </p:nvSpPr>
            <p:spPr>
              <a:xfrm>
                <a:off x="1269" y="1890"/>
                <a:ext cx="1" cy="126"/>
              </a:xfrm>
              <a:prstGeom prst="line">
                <a:avLst/>
              </a:prstGeom>
              <a:ln w="9525" cap="flat" cmpd="sng">
                <a:solidFill>
                  <a:schemeClr val="tx2"/>
                </a:solidFill>
                <a:prstDash val="solid"/>
                <a:headEnd type="none" w="med" len="med"/>
                <a:tailEnd type="none" w="med" len="med"/>
              </a:ln>
            </p:spPr>
          </p:sp>
          <p:sp>
            <p:nvSpPr>
              <p:cNvPr id="23822" name="Line 238"/>
              <p:cNvSpPr>
                <a:spLocks noChangeAspect="1"/>
              </p:cNvSpPr>
              <p:nvPr/>
            </p:nvSpPr>
            <p:spPr>
              <a:xfrm>
                <a:off x="948" y="1441"/>
                <a:ext cx="162" cy="1"/>
              </a:xfrm>
              <a:prstGeom prst="line">
                <a:avLst/>
              </a:prstGeom>
              <a:ln w="9525" cap="flat" cmpd="sng">
                <a:solidFill>
                  <a:schemeClr val="tx2"/>
                </a:solidFill>
                <a:prstDash val="solid"/>
                <a:headEnd type="none" w="med" len="med"/>
                <a:tailEnd type="none" w="med" len="med"/>
              </a:ln>
            </p:spPr>
          </p:sp>
          <p:sp>
            <p:nvSpPr>
              <p:cNvPr id="23823" name="Line 239"/>
              <p:cNvSpPr>
                <a:spLocks noChangeAspect="1"/>
              </p:cNvSpPr>
              <p:nvPr/>
            </p:nvSpPr>
            <p:spPr>
              <a:xfrm>
                <a:off x="1158" y="1441"/>
                <a:ext cx="47" cy="1"/>
              </a:xfrm>
              <a:prstGeom prst="line">
                <a:avLst/>
              </a:prstGeom>
              <a:ln w="9525" cap="flat" cmpd="sng">
                <a:solidFill>
                  <a:schemeClr val="tx2"/>
                </a:solidFill>
                <a:prstDash val="solid"/>
                <a:headEnd type="none" w="med" len="med"/>
                <a:tailEnd type="none" w="med" len="med"/>
              </a:ln>
            </p:spPr>
          </p:sp>
          <p:sp>
            <p:nvSpPr>
              <p:cNvPr id="23824" name="Line 240"/>
              <p:cNvSpPr>
                <a:spLocks noChangeAspect="1"/>
              </p:cNvSpPr>
              <p:nvPr/>
            </p:nvSpPr>
            <p:spPr>
              <a:xfrm>
                <a:off x="1252" y="1441"/>
                <a:ext cx="163" cy="1"/>
              </a:xfrm>
              <a:prstGeom prst="line">
                <a:avLst/>
              </a:prstGeom>
              <a:ln w="9525" cap="flat" cmpd="sng">
                <a:solidFill>
                  <a:schemeClr val="tx2"/>
                </a:solidFill>
                <a:prstDash val="solid"/>
                <a:headEnd type="none" w="med" len="med"/>
                <a:tailEnd type="none" w="med" len="med"/>
              </a:ln>
            </p:spPr>
          </p:sp>
          <p:sp>
            <p:nvSpPr>
              <p:cNvPr id="23825" name="Line 241"/>
              <p:cNvSpPr>
                <a:spLocks noChangeAspect="1"/>
              </p:cNvSpPr>
              <p:nvPr/>
            </p:nvSpPr>
            <p:spPr>
              <a:xfrm flipH="1">
                <a:off x="1233" y="1863"/>
                <a:ext cx="249" cy="127"/>
              </a:xfrm>
              <a:prstGeom prst="line">
                <a:avLst/>
              </a:prstGeom>
              <a:ln w="9525" cap="flat" cmpd="sng">
                <a:solidFill>
                  <a:schemeClr val="tx2"/>
                </a:solidFill>
                <a:prstDash val="solid"/>
                <a:headEnd type="none" w="med" len="med"/>
                <a:tailEnd type="none" w="med" len="med"/>
              </a:ln>
            </p:spPr>
          </p:sp>
          <p:sp>
            <p:nvSpPr>
              <p:cNvPr id="23826" name="Line 242"/>
              <p:cNvSpPr>
                <a:spLocks noChangeAspect="1"/>
              </p:cNvSpPr>
              <p:nvPr/>
            </p:nvSpPr>
            <p:spPr>
              <a:xfrm flipH="1" flipV="1">
                <a:off x="1233" y="891"/>
                <a:ext cx="249" cy="127"/>
              </a:xfrm>
              <a:prstGeom prst="line">
                <a:avLst/>
              </a:prstGeom>
              <a:ln w="9525" cap="flat" cmpd="sng">
                <a:solidFill>
                  <a:schemeClr val="tx2"/>
                </a:solidFill>
                <a:prstDash val="solid"/>
                <a:headEnd type="none" w="med" len="med"/>
                <a:tailEnd type="none" w="med" len="med"/>
              </a:ln>
            </p:spPr>
          </p:sp>
          <p:sp>
            <p:nvSpPr>
              <p:cNvPr id="23827" name="Line 243"/>
              <p:cNvSpPr>
                <a:spLocks noChangeAspect="1"/>
              </p:cNvSpPr>
              <p:nvPr/>
            </p:nvSpPr>
            <p:spPr>
              <a:xfrm>
                <a:off x="1271" y="909"/>
                <a:ext cx="238" cy="1"/>
              </a:xfrm>
              <a:prstGeom prst="line">
                <a:avLst/>
              </a:prstGeom>
              <a:ln w="9525" cap="flat" cmpd="sng">
                <a:solidFill>
                  <a:schemeClr val="tx2"/>
                </a:solidFill>
                <a:prstDash val="solid"/>
                <a:headEnd type="none" w="med" len="med"/>
                <a:tailEnd type="none" w="med" len="med"/>
              </a:ln>
            </p:spPr>
          </p:sp>
          <p:sp>
            <p:nvSpPr>
              <p:cNvPr id="23828" name="Line 244"/>
              <p:cNvSpPr>
                <a:spLocks noChangeAspect="1"/>
              </p:cNvSpPr>
              <p:nvPr/>
            </p:nvSpPr>
            <p:spPr>
              <a:xfrm>
                <a:off x="1271" y="1972"/>
                <a:ext cx="238" cy="1"/>
              </a:xfrm>
              <a:prstGeom prst="line">
                <a:avLst/>
              </a:prstGeom>
              <a:ln w="9525" cap="flat" cmpd="sng">
                <a:solidFill>
                  <a:schemeClr val="tx2"/>
                </a:solidFill>
                <a:prstDash val="solid"/>
                <a:headEnd type="none" w="med" len="med"/>
                <a:tailEnd type="none" w="med" len="med"/>
              </a:ln>
            </p:spPr>
          </p:sp>
          <p:sp>
            <p:nvSpPr>
              <p:cNvPr id="23829" name="Line 245"/>
              <p:cNvSpPr>
                <a:spLocks noChangeAspect="1"/>
              </p:cNvSpPr>
              <p:nvPr/>
            </p:nvSpPr>
            <p:spPr>
              <a:xfrm>
                <a:off x="1493" y="991"/>
                <a:ext cx="1" cy="900"/>
              </a:xfrm>
              <a:prstGeom prst="line">
                <a:avLst/>
              </a:prstGeom>
              <a:ln w="9525" cap="flat" cmpd="sng">
                <a:solidFill>
                  <a:schemeClr val="tx2"/>
                </a:solidFill>
                <a:prstDash val="solid"/>
                <a:headEnd type="none" w="med" len="med"/>
                <a:tailEnd type="none" w="med" len="med"/>
              </a:ln>
            </p:spPr>
          </p:sp>
          <p:sp>
            <p:nvSpPr>
              <p:cNvPr id="23830" name="Freeform 246"/>
              <p:cNvSpPr>
                <a:spLocks noChangeAspect="1"/>
              </p:cNvSpPr>
              <p:nvPr/>
            </p:nvSpPr>
            <p:spPr>
              <a:xfrm>
                <a:off x="1479" y="909"/>
                <a:ext cx="27" cy="82"/>
              </a:xfrm>
              <a:custGeom>
                <a:avLst/>
                <a:gdLst>
                  <a:gd name="txL" fmla="*/ 0 w 163"/>
                  <a:gd name="txT" fmla="*/ 0 h 486"/>
                  <a:gd name="txR" fmla="*/ 163 w 163"/>
                  <a:gd name="txB" fmla="*/ 486 h 486"/>
                </a:gdLst>
                <a:ahLst/>
                <a:cxnLst>
                  <a:cxn ang="0">
                    <a:pos x="0" y="14"/>
                  </a:cxn>
                  <a:cxn ang="0">
                    <a:pos x="4" y="14"/>
                  </a:cxn>
                  <a:cxn ang="0">
                    <a:pos x="2" y="0"/>
                  </a:cxn>
                  <a:cxn ang="0">
                    <a:pos x="0" y="14"/>
                  </a:cxn>
                </a:cxnLst>
                <a:rect l="txL" t="txT" r="txR" b="txB"/>
                <a:pathLst>
                  <a:path w="163" h="486">
                    <a:moveTo>
                      <a:pt x="0" y="486"/>
                    </a:moveTo>
                    <a:cubicBezTo>
                      <a:pt x="0" y="486"/>
                      <a:pt x="163" y="486"/>
                      <a:pt x="163" y="486"/>
                    </a:cubicBezTo>
                    <a:cubicBezTo>
                      <a:pt x="163" y="486"/>
                      <a:pt x="81" y="0"/>
                      <a:pt x="81" y="0"/>
                    </a:cubicBezTo>
                    <a:cubicBezTo>
                      <a:pt x="81" y="0"/>
                      <a:pt x="0" y="486"/>
                      <a:pt x="0" y="486"/>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31" name="Freeform 247"/>
              <p:cNvSpPr>
                <a:spLocks noChangeAspect="1"/>
              </p:cNvSpPr>
              <p:nvPr/>
            </p:nvSpPr>
            <p:spPr>
              <a:xfrm>
                <a:off x="1479" y="909"/>
                <a:ext cx="27" cy="82"/>
              </a:xfrm>
              <a:custGeom>
                <a:avLst/>
                <a:gdLst>
                  <a:gd name="txL" fmla="*/ 0 w 163"/>
                  <a:gd name="txT" fmla="*/ 0 h 486"/>
                  <a:gd name="txR" fmla="*/ 163 w 163"/>
                  <a:gd name="txB" fmla="*/ 486 h 486"/>
                </a:gdLst>
                <a:ahLst/>
                <a:cxnLst>
                  <a:cxn ang="0">
                    <a:pos x="0" y="14"/>
                  </a:cxn>
                  <a:cxn ang="0">
                    <a:pos x="4" y="14"/>
                  </a:cxn>
                  <a:cxn ang="0">
                    <a:pos x="2" y="0"/>
                  </a:cxn>
                  <a:cxn ang="0">
                    <a:pos x="0" y="14"/>
                  </a:cxn>
                </a:cxnLst>
                <a:rect l="txL" t="txT" r="txR" b="txB"/>
                <a:pathLst>
                  <a:path w="163" h="486">
                    <a:moveTo>
                      <a:pt x="0" y="486"/>
                    </a:moveTo>
                    <a:cubicBezTo>
                      <a:pt x="0" y="486"/>
                      <a:pt x="163" y="486"/>
                      <a:pt x="163" y="486"/>
                    </a:cubicBezTo>
                    <a:cubicBezTo>
                      <a:pt x="163" y="486"/>
                      <a:pt x="81" y="0"/>
                      <a:pt x="81" y="0"/>
                    </a:cubicBezTo>
                    <a:cubicBezTo>
                      <a:pt x="81" y="0"/>
                      <a:pt x="0" y="486"/>
                      <a:pt x="0" y="486"/>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32" name="Freeform 248"/>
              <p:cNvSpPr>
                <a:spLocks noChangeAspect="1"/>
              </p:cNvSpPr>
              <p:nvPr/>
            </p:nvSpPr>
            <p:spPr>
              <a:xfrm>
                <a:off x="1479" y="1891"/>
                <a:ext cx="27" cy="81"/>
              </a:xfrm>
              <a:custGeom>
                <a:avLst/>
                <a:gdLst>
                  <a:gd name="txL" fmla="*/ 0 w 163"/>
                  <a:gd name="txT" fmla="*/ 0 h 486"/>
                  <a:gd name="txR" fmla="*/ 163 w 163"/>
                  <a:gd name="txB" fmla="*/ 486 h 486"/>
                </a:gdLst>
                <a:ahLst/>
                <a:cxnLst>
                  <a:cxn ang="0">
                    <a:pos x="0" y="0"/>
                  </a:cxn>
                  <a:cxn ang="0">
                    <a:pos x="4" y="0"/>
                  </a:cxn>
                  <a:cxn ang="0">
                    <a:pos x="2" y="14"/>
                  </a:cxn>
                  <a:cxn ang="0">
                    <a:pos x="0" y="0"/>
                  </a:cxn>
                </a:cxnLst>
                <a:rect l="txL" t="txT" r="txR" b="txB"/>
                <a:pathLst>
                  <a:path w="163" h="486">
                    <a:moveTo>
                      <a:pt x="0" y="0"/>
                    </a:moveTo>
                    <a:cubicBezTo>
                      <a:pt x="0" y="0"/>
                      <a:pt x="163" y="0"/>
                      <a:pt x="163" y="0"/>
                    </a:cubicBezTo>
                    <a:cubicBezTo>
                      <a:pt x="163" y="0"/>
                      <a:pt x="81" y="486"/>
                      <a:pt x="81" y="486"/>
                    </a:cubicBezTo>
                    <a:cubicBezTo>
                      <a:pt x="81" y="486"/>
                      <a:pt x="0" y="0"/>
                      <a:pt x="0"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33" name="Freeform 249"/>
              <p:cNvSpPr>
                <a:spLocks noChangeAspect="1"/>
              </p:cNvSpPr>
              <p:nvPr/>
            </p:nvSpPr>
            <p:spPr>
              <a:xfrm>
                <a:off x="1479" y="1891"/>
                <a:ext cx="27" cy="81"/>
              </a:xfrm>
              <a:custGeom>
                <a:avLst/>
                <a:gdLst>
                  <a:gd name="txL" fmla="*/ 0 w 163"/>
                  <a:gd name="txT" fmla="*/ 0 h 486"/>
                  <a:gd name="txR" fmla="*/ 163 w 163"/>
                  <a:gd name="txB" fmla="*/ 486 h 486"/>
                </a:gdLst>
                <a:ahLst/>
                <a:cxnLst>
                  <a:cxn ang="0">
                    <a:pos x="0" y="0"/>
                  </a:cxn>
                  <a:cxn ang="0">
                    <a:pos x="4" y="0"/>
                  </a:cxn>
                  <a:cxn ang="0">
                    <a:pos x="2" y="14"/>
                  </a:cxn>
                  <a:cxn ang="0">
                    <a:pos x="0" y="0"/>
                  </a:cxn>
                </a:cxnLst>
                <a:rect l="txL" t="txT" r="txR" b="txB"/>
                <a:pathLst>
                  <a:path w="163" h="486">
                    <a:moveTo>
                      <a:pt x="0" y="0"/>
                    </a:moveTo>
                    <a:cubicBezTo>
                      <a:pt x="0" y="0"/>
                      <a:pt x="163" y="0"/>
                      <a:pt x="163" y="0"/>
                    </a:cubicBezTo>
                    <a:cubicBezTo>
                      <a:pt x="163" y="0"/>
                      <a:pt x="81" y="486"/>
                      <a:pt x="81" y="486"/>
                    </a:cubicBezTo>
                    <a:cubicBezTo>
                      <a:pt x="81" y="486"/>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34" name="Freeform 250"/>
              <p:cNvSpPr>
                <a:spLocks noChangeAspect="1"/>
              </p:cNvSpPr>
              <p:nvPr/>
            </p:nvSpPr>
            <p:spPr>
              <a:xfrm>
                <a:off x="1478" y="1469"/>
                <a:ext cx="7" cy="14"/>
              </a:xfrm>
              <a:custGeom>
                <a:avLst/>
                <a:gdLst>
                  <a:gd name="txL" fmla="*/ 0 w 43"/>
                  <a:gd name="txT" fmla="*/ 0 h 82"/>
                  <a:gd name="txR" fmla="*/ 43 w 43"/>
                  <a:gd name="txB" fmla="*/ 82 h 82"/>
                </a:gdLst>
                <a:ahLst/>
                <a:cxnLst>
                  <a:cxn ang="0">
                    <a:pos x="0" y="1"/>
                  </a:cxn>
                  <a:cxn ang="0">
                    <a:pos x="0" y="1"/>
                  </a:cxn>
                  <a:cxn ang="0">
                    <a:pos x="1" y="2"/>
                  </a:cxn>
                  <a:cxn ang="0">
                    <a:pos x="1" y="2"/>
                  </a:cxn>
                  <a:cxn ang="0">
                    <a:pos x="1" y="1"/>
                  </a:cxn>
                  <a:cxn ang="0">
                    <a:pos x="1" y="1"/>
                  </a:cxn>
                  <a:cxn ang="0">
                    <a:pos x="1" y="1"/>
                  </a:cxn>
                  <a:cxn ang="0">
                    <a:pos x="0" y="0"/>
                  </a:cxn>
                  <a:cxn ang="0">
                    <a:pos x="0" y="1"/>
                  </a:cxn>
                </a:cxnLst>
                <a:rect l="txL" t="txT" r="txR" b="txB"/>
                <a:pathLst>
                  <a:path w="43" h="82">
                    <a:moveTo>
                      <a:pt x="0" y="22"/>
                    </a:moveTo>
                    <a:cubicBezTo>
                      <a:pt x="0" y="22"/>
                      <a:pt x="10" y="43"/>
                      <a:pt x="10" y="43"/>
                    </a:cubicBezTo>
                    <a:cubicBezTo>
                      <a:pt x="10" y="43"/>
                      <a:pt x="28" y="82"/>
                      <a:pt x="28" y="82"/>
                    </a:cubicBezTo>
                    <a:cubicBezTo>
                      <a:pt x="28" y="82"/>
                      <a:pt x="37" y="70"/>
                      <a:pt x="37" y="70"/>
                    </a:cubicBezTo>
                    <a:cubicBezTo>
                      <a:pt x="37" y="70"/>
                      <a:pt x="43" y="46"/>
                      <a:pt x="43" y="46"/>
                    </a:cubicBezTo>
                    <a:cubicBezTo>
                      <a:pt x="43" y="46"/>
                      <a:pt x="42" y="38"/>
                      <a:pt x="42" y="38"/>
                    </a:cubicBezTo>
                    <a:cubicBezTo>
                      <a:pt x="42" y="38"/>
                      <a:pt x="32" y="17"/>
                      <a:pt x="32" y="17"/>
                    </a:cubicBezTo>
                    <a:cubicBezTo>
                      <a:pt x="32" y="17"/>
                      <a:pt x="8" y="0"/>
                      <a:pt x="8" y="0"/>
                    </a:cubicBezTo>
                    <a:cubicBezTo>
                      <a:pt x="8" y="0"/>
                      <a:pt x="0" y="22"/>
                      <a:pt x="0" y="22"/>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35" name="Freeform 251"/>
              <p:cNvSpPr>
                <a:spLocks noChangeAspect="1"/>
              </p:cNvSpPr>
              <p:nvPr/>
            </p:nvSpPr>
            <p:spPr>
              <a:xfrm>
                <a:off x="1444" y="1469"/>
                <a:ext cx="38" cy="19"/>
              </a:xfrm>
              <a:custGeom>
                <a:avLst/>
                <a:gdLst>
                  <a:gd name="txL" fmla="*/ 0 w 231"/>
                  <a:gd name="txT" fmla="*/ 0 h 115"/>
                  <a:gd name="txR" fmla="*/ 231 w 231"/>
                  <a:gd name="txB" fmla="*/ 115 h 115"/>
                </a:gdLst>
                <a:ahLst/>
                <a:cxnLst>
                  <a:cxn ang="0">
                    <a:pos x="0" y="1"/>
                  </a:cxn>
                  <a:cxn ang="0">
                    <a:pos x="0" y="2"/>
                  </a:cxn>
                  <a:cxn ang="0">
                    <a:pos x="0" y="2"/>
                  </a:cxn>
                  <a:cxn ang="0">
                    <a:pos x="1" y="3"/>
                  </a:cxn>
                  <a:cxn ang="0">
                    <a:pos x="2" y="3"/>
                  </a:cxn>
                  <a:cxn ang="0">
                    <a:pos x="2" y="3"/>
                  </a:cxn>
                  <a:cxn ang="0">
                    <a:pos x="3" y="3"/>
                  </a:cxn>
                  <a:cxn ang="0">
                    <a:pos x="4" y="3"/>
                  </a:cxn>
                  <a:cxn ang="0">
                    <a:pos x="5" y="3"/>
                  </a:cxn>
                  <a:cxn ang="0">
                    <a:pos x="6" y="3"/>
                  </a:cxn>
                  <a:cxn ang="0">
                    <a:pos x="6" y="2"/>
                  </a:cxn>
                  <a:cxn ang="0">
                    <a:pos x="6" y="1"/>
                  </a:cxn>
                  <a:cxn ang="0">
                    <a:pos x="6" y="1"/>
                  </a:cxn>
                  <a:cxn ang="0">
                    <a:pos x="5" y="2"/>
                  </a:cxn>
                  <a:cxn ang="0">
                    <a:pos x="5" y="2"/>
                  </a:cxn>
                  <a:cxn ang="0">
                    <a:pos x="4" y="2"/>
                  </a:cxn>
                  <a:cxn ang="0">
                    <a:pos x="3" y="2"/>
                  </a:cxn>
                  <a:cxn ang="0">
                    <a:pos x="3" y="2"/>
                  </a:cxn>
                  <a:cxn ang="0">
                    <a:pos x="2" y="2"/>
                  </a:cxn>
                  <a:cxn ang="0">
                    <a:pos x="1" y="2"/>
                  </a:cxn>
                  <a:cxn ang="0">
                    <a:pos x="1" y="2"/>
                  </a:cxn>
                  <a:cxn ang="0">
                    <a:pos x="1" y="1"/>
                  </a:cxn>
                  <a:cxn ang="0">
                    <a:pos x="1" y="0"/>
                  </a:cxn>
                  <a:cxn ang="0">
                    <a:pos x="1" y="0"/>
                  </a:cxn>
                  <a:cxn ang="0">
                    <a:pos x="0" y="0"/>
                  </a:cxn>
                  <a:cxn ang="0">
                    <a:pos x="0" y="1"/>
                  </a:cxn>
                  <a:cxn ang="0">
                    <a:pos x="0" y="1"/>
                  </a:cxn>
                </a:cxnLst>
                <a:rect l="txL" t="txT" r="txR" b="txB"/>
                <a:pathLst>
                  <a:path w="231" h="115">
                    <a:moveTo>
                      <a:pt x="0" y="45"/>
                    </a:moveTo>
                    <a:cubicBezTo>
                      <a:pt x="0" y="45"/>
                      <a:pt x="2" y="60"/>
                      <a:pt x="2" y="60"/>
                    </a:cubicBezTo>
                    <a:cubicBezTo>
                      <a:pt x="2" y="60"/>
                      <a:pt x="16" y="82"/>
                      <a:pt x="16" y="82"/>
                    </a:cubicBezTo>
                    <a:cubicBezTo>
                      <a:pt x="16" y="82"/>
                      <a:pt x="29" y="94"/>
                      <a:pt x="29" y="94"/>
                    </a:cubicBezTo>
                    <a:cubicBezTo>
                      <a:pt x="29" y="94"/>
                      <a:pt x="60" y="107"/>
                      <a:pt x="60" y="107"/>
                    </a:cubicBezTo>
                    <a:cubicBezTo>
                      <a:pt x="60" y="107"/>
                      <a:pt x="88" y="112"/>
                      <a:pt x="88" y="112"/>
                    </a:cubicBezTo>
                    <a:cubicBezTo>
                      <a:pt x="88" y="112"/>
                      <a:pt x="124" y="115"/>
                      <a:pt x="124" y="115"/>
                    </a:cubicBezTo>
                    <a:cubicBezTo>
                      <a:pt x="124" y="115"/>
                      <a:pt x="155" y="113"/>
                      <a:pt x="155" y="113"/>
                    </a:cubicBezTo>
                    <a:cubicBezTo>
                      <a:pt x="155" y="113"/>
                      <a:pt x="186" y="106"/>
                      <a:pt x="186" y="106"/>
                    </a:cubicBezTo>
                    <a:cubicBezTo>
                      <a:pt x="186" y="106"/>
                      <a:pt x="207" y="98"/>
                      <a:pt x="207" y="98"/>
                    </a:cubicBezTo>
                    <a:cubicBezTo>
                      <a:pt x="207" y="98"/>
                      <a:pt x="231" y="80"/>
                      <a:pt x="231" y="80"/>
                    </a:cubicBezTo>
                    <a:cubicBezTo>
                      <a:pt x="231" y="80"/>
                      <a:pt x="213" y="41"/>
                      <a:pt x="213" y="41"/>
                    </a:cubicBezTo>
                    <a:cubicBezTo>
                      <a:pt x="213" y="41"/>
                      <a:pt x="210" y="54"/>
                      <a:pt x="210" y="54"/>
                    </a:cubicBezTo>
                    <a:cubicBezTo>
                      <a:pt x="210" y="54"/>
                      <a:pt x="191" y="73"/>
                      <a:pt x="191" y="73"/>
                    </a:cubicBezTo>
                    <a:cubicBezTo>
                      <a:pt x="191" y="73"/>
                      <a:pt x="189" y="73"/>
                      <a:pt x="189" y="73"/>
                    </a:cubicBezTo>
                    <a:cubicBezTo>
                      <a:pt x="189" y="73"/>
                      <a:pt x="162" y="84"/>
                      <a:pt x="162" y="84"/>
                    </a:cubicBezTo>
                    <a:cubicBezTo>
                      <a:pt x="162" y="84"/>
                      <a:pt x="124" y="87"/>
                      <a:pt x="124" y="87"/>
                    </a:cubicBezTo>
                    <a:cubicBezTo>
                      <a:pt x="124" y="87"/>
                      <a:pt x="120" y="87"/>
                      <a:pt x="120" y="87"/>
                    </a:cubicBezTo>
                    <a:cubicBezTo>
                      <a:pt x="120" y="87"/>
                      <a:pt x="82" y="82"/>
                      <a:pt x="82" y="82"/>
                    </a:cubicBezTo>
                    <a:cubicBezTo>
                      <a:pt x="82" y="82"/>
                      <a:pt x="55" y="73"/>
                      <a:pt x="55" y="73"/>
                    </a:cubicBezTo>
                    <a:cubicBezTo>
                      <a:pt x="55" y="73"/>
                      <a:pt x="43" y="65"/>
                      <a:pt x="43" y="65"/>
                    </a:cubicBezTo>
                    <a:cubicBezTo>
                      <a:pt x="43" y="65"/>
                      <a:pt x="33" y="42"/>
                      <a:pt x="33" y="42"/>
                    </a:cubicBezTo>
                    <a:cubicBezTo>
                      <a:pt x="33" y="42"/>
                      <a:pt x="32" y="0"/>
                      <a:pt x="32" y="0"/>
                    </a:cubicBezTo>
                    <a:cubicBezTo>
                      <a:pt x="32" y="0"/>
                      <a:pt x="32" y="0"/>
                      <a:pt x="32" y="0"/>
                    </a:cubicBezTo>
                    <a:cubicBezTo>
                      <a:pt x="32" y="0"/>
                      <a:pt x="10" y="19"/>
                      <a:pt x="10" y="19"/>
                    </a:cubicBezTo>
                    <a:cubicBezTo>
                      <a:pt x="10" y="19"/>
                      <a:pt x="7" y="22"/>
                      <a:pt x="7" y="22"/>
                    </a:cubicBezTo>
                    <a:cubicBezTo>
                      <a:pt x="7" y="22"/>
                      <a:pt x="0" y="45"/>
                      <a:pt x="0" y="45"/>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36" name="Freeform 252"/>
              <p:cNvSpPr>
                <a:spLocks noChangeAspect="1"/>
              </p:cNvSpPr>
              <p:nvPr/>
            </p:nvSpPr>
            <p:spPr>
              <a:xfrm>
                <a:off x="1430" y="1465"/>
                <a:ext cx="54" cy="11"/>
              </a:xfrm>
              <a:custGeom>
                <a:avLst/>
                <a:gdLst>
                  <a:gd name="txL" fmla="*/ 0 w 325"/>
                  <a:gd name="txT" fmla="*/ 0 h 70"/>
                  <a:gd name="txR" fmla="*/ 325 w 325"/>
                  <a:gd name="txB" fmla="*/ 70 h 70"/>
                </a:gdLst>
                <a:ahLst/>
                <a:cxnLst>
                  <a:cxn ang="0">
                    <a:pos x="0" y="0"/>
                  </a:cxn>
                  <a:cxn ang="0">
                    <a:pos x="0" y="1"/>
                  </a:cxn>
                  <a:cxn ang="0">
                    <a:pos x="3" y="1"/>
                  </a:cxn>
                  <a:cxn ang="0">
                    <a:pos x="3" y="2"/>
                  </a:cxn>
                  <a:cxn ang="0">
                    <a:pos x="3" y="1"/>
                  </a:cxn>
                  <a:cxn ang="0">
                    <a:pos x="4" y="1"/>
                  </a:cxn>
                  <a:cxn ang="0">
                    <a:pos x="4" y="1"/>
                  </a:cxn>
                  <a:cxn ang="0">
                    <a:pos x="5" y="1"/>
                  </a:cxn>
                  <a:cxn ang="0">
                    <a:pos x="6" y="1"/>
                  </a:cxn>
                  <a:cxn ang="0">
                    <a:pos x="7" y="1"/>
                  </a:cxn>
                  <a:cxn ang="0">
                    <a:pos x="8" y="1"/>
                  </a:cxn>
                  <a:cxn ang="0">
                    <a:pos x="8" y="1"/>
                  </a:cxn>
                  <a:cxn ang="0">
                    <a:pos x="8" y="1"/>
                  </a:cxn>
                  <a:cxn ang="0">
                    <a:pos x="9" y="1"/>
                  </a:cxn>
                  <a:cxn ang="0">
                    <a:pos x="9" y="0"/>
                  </a:cxn>
                  <a:cxn ang="0">
                    <a:pos x="0" y="0"/>
                  </a:cxn>
                </a:cxnLst>
                <a:rect l="txL" t="txT" r="txR" b="txB"/>
                <a:pathLst>
                  <a:path w="325" h="70">
                    <a:moveTo>
                      <a:pt x="0" y="0"/>
                    </a:moveTo>
                    <a:cubicBezTo>
                      <a:pt x="0" y="0"/>
                      <a:pt x="0" y="28"/>
                      <a:pt x="0" y="28"/>
                    </a:cubicBezTo>
                    <a:cubicBezTo>
                      <a:pt x="0" y="28"/>
                      <a:pt x="116" y="28"/>
                      <a:pt x="116" y="28"/>
                    </a:cubicBezTo>
                    <a:cubicBezTo>
                      <a:pt x="116" y="28"/>
                      <a:pt x="117" y="70"/>
                      <a:pt x="117" y="70"/>
                    </a:cubicBezTo>
                    <a:cubicBezTo>
                      <a:pt x="117" y="70"/>
                      <a:pt x="120" y="58"/>
                      <a:pt x="120" y="58"/>
                    </a:cubicBezTo>
                    <a:cubicBezTo>
                      <a:pt x="120" y="58"/>
                      <a:pt x="140" y="38"/>
                      <a:pt x="140" y="38"/>
                    </a:cubicBezTo>
                    <a:cubicBezTo>
                      <a:pt x="140" y="38"/>
                      <a:pt x="143" y="37"/>
                      <a:pt x="143" y="37"/>
                    </a:cubicBezTo>
                    <a:cubicBezTo>
                      <a:pt x="143" y="37"/>
                      <a:pt x="172" y="28"/>
                      <a:pt x="172" y="28"/>
                    </a:cubicBezTo>
                    <a:cubicBezTo>
                      <a:pt x="172" y="28"/>
                      <a:pt x="211" y="26"/>
                      <a:pt x="211" y="26"/>
                    </a:cubicBezTo>
                    <a:cubicBezTo>
                      <a:pt x="211" y="26"/>
                      <a:pt x="249" y="29"/>
                      <a:pt x="249" y="29"/>
                    </a:cubicBezTo>
                    <a:cubicBezTo>
                      <a:pt x="249" y="29"/>
                      <a:pt x="276" y="38"/>
                      <a:pt x="276" y="38"/>
                    </a:cubicBezTo>
                    <a:cubicBezTo>
                      <a:pt x="276" y="38"/>
                      <a:pt x="287" y="48"/>
                      <a:pt x="287" y="48"/>
                    </a:cubicBezTo>
                    <a:cubicBezTo>
                      <a:pt x="287" y="48"/>
                      <a:pt x="295" y="26"/>
                      <a:pt x="295" y="26"/>
                    </a:cubicBezTo>
                    <a:cubicBezTo>
                      <a:pt x="295" y="26"/>
                      <a:pt x="325" y="26"/>
                      <a:pt x="325" y="26"/>
                    </a:cubicBezTo>
                    <a:cubicBezTo>
                      <a:pt x="325" y="26"/>
                      <a:pt x="325" y="0"/>
                      <a:pt x="325" y="0"/>
                    </a:cubicBezTo>
                    <a:cubicBezTo>
                      <a:pt x="325" y="0"/>
                      <a:pt x="0" y="0"/>
                      <a:pt x="0"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837" name="Line 253"/>
              <p:cNvSpPr>
                <a:spLocks noChangeAspect="1"/>
              </p:cNvSpPr>
              <p:nvPr/>
            </p:nvSpPr>
            <p:spPr>
              <a:xfrm>
                <a:off x="1269" y="909"/>
                <a:ext cx="1" cy="1"/>
              </a:xfrm>
              <a:prstGeom prst="line">
                <a:avLst/>
              </a:prstGeom>
              <a:ln w="9525" cap="flat" cmpd="sng">
                <a:solidFill>
                  <a:schemeClr val="tx2"/>
                </a:solidFill>
                <a:prstDash val="solid"/>
                <a:headEnd type="none" w="med" len="med"/>
                <a:tailEnd type="none" w="med" len="med"/>
              </a:ln>
            </p:spPr>
          </p:sp>
          <p:sp>
            <p:nvSpPr>
              <p:cNvPr id="23838" name="Line 254"/>
              <p:cNvSpPr>
                <a:spLocks noChangeAspect="1"/>
              </p:cNvSpPr>
              <p:nvPr/>
            </p:nvSpPr>
            <p:spPr>
              <a:xfrm>
                <a:off x="1269" y="1972"/>
                <a:ext cx="1" cy="1"/>
              </a:xfrm>
              <a:prstGeom prst="line">
                <a:avLst/>
              </a:prstGeom>
              <a:ln w="9525" cap="flat" cmpd="sng">
                <a:solidFill>
                  <a:schemeClr val="tx2"/>
                </a:solidFill>
                <a:prstDash val="solid"/>
                <a:headEnd type="none" w="med" len="med"/>
                <a:tailEnd type="none" w="med" len="med"/>
              </a:ln>
            </p:spPr>
          </p:sp>
          <p:sp>
            <p:nvSpPr>
              <p:cNvPr id="23839" name="Line 255"/>
              <p:cNvSpPr>
                <a:spLocks noChangeAspect="1"/>
              </p:cNvSpPr>
              <p:nvPr/>
            </p:nvSpPr>
            <p:spPr>
              <a:xfrm>
                <a:off x="1493" y="1972"/>
                <a:ext cx="1" cy="1"/>
              </a:xfrm>
              <a:prstGeom prst="line">
                <a:avLst/>
              </a:prstGeom>
              <a:ln w="9525" cap="flat" cmpd="sng">
                <a:solidFill>
                  <a:schemeClr val="tx2"/>
                </a:solidFill>
                <a:prstDash val="solid"/>
                <a:headEnd type="none" w="med" len="med"/>
                <a:tailEnd type="none" w="med" len="med"/>
              </a:ln>
            </p:spPr>
          </p:sp>
        </p:grpSp>
      </p:grpSp>
      <p:grpSp>
        <p:nvGrpSpPr>
          <p:cNvPr id="6" name="Group 256"/>
          <p:cNvGrpSpPr/>
          <p:nvPr/>
        </p:nvGrpSpPr>
        <p:grpSpPr>
          <a:xfrm>
            <a:off x="3525838" y="3573463"/>
            <a:ext cx="4070350" cy="2805112"/>
            <a:chOff x="1655" y="2115"/>
            <a:chExt cx="2564" cy="1767"/>
          </a:xfrm>
        </p:grpSpPr>
        <p:sp>
          <p:nvSpPr>
            <p:cNvPr id="23562" name="Freeform 257"/>
            <p:cNvSpPr>
              <a:spLocks noChangeAspect="1"/>
            </p:cNvSpPr>
            <p:nvPr/>
          </p:nvSpPr>
          <p:spPr>
            <a:xfrm>
              <a:off x="4059" y="2801"/>
              <a:ext cx="64" cy="287"/>
            </a:xfrm>
            <a:custGeom>
              <a:avLst/>
              <a:gdLst>
                <a:gd name="txL" fmla="*/ 0 w 296"/>
                <a:gd name="txT" fmla="*/ 0 h 1335"/>
                <a:gd name="txR" fmla="*/ 296 w 296"/>
                <a:gd name="txB" fmla="*/ 1335 h 1335"/>
              </a:gdLst>
              <a:ahLst/>
              <a:cxnLst>
                <a:cxn ang="0">
                  <a:pos x="14" y="62"/>
                </a:cxn>
                <a:cxn ang="0">
                  <a:pos x="14" y="59"/>
                </a:cxn>
                <a:cxn ang="0">
                  <a:pos x="14" y="55"/>
                </a:cxn>
                <a:cxn ang="0">
                  <a:pos x="14" y="52"/>
                </a:cxn>
                <a:cxn ang="0">
                  <a:pos x="13" y="49"/>
                </a:cxn>
                <a:cxn ang="0">
                  <a:pos x="13" y="46"/>
                </a:cxn>
                <a:cxn ang="0">
                  <a:pos x="13" y="43"/>
                </a:cxn>
                <a:cxn ang="0">
                  <a:pos x="12" y="40"/>
                </a:cxn>
                <a:cxn ang="0">
                  <a:pos x="12" y="37"/>
                </a:cxn>
                <a:cxn ang="0">
                  <a:pos x="11" y="34"/>
                </a:cxn>
                <a:cxn ang="0">
                  <a:pos x="11" y="31"/>
                </a:cxn>
                <a:cxn ang="0">
                  <a:pos x="10" y="28"/>
                </a:cxn>
                <a:cxn ang="0">
                  <a:pos x="9" y="25"/>
                </a:cxn>
                <a:cxn ang="0">
                  <a:pos x="8" y="22"/>
                </a:cxn>
                <a:cxn ang="0">
                  <a:pos x="7" y="19"/>
                </a:cxn>
                <a:cxn ang="0">
                  <a:pos x="6" y="16"/>
                </a:cxn>
                <a:cxn ang="0">
                  <a:pos x="5" y="13"/>
                </a:cxn>
                <a:cxn ang="0">
                  <a:pos x="4" y="10"/>
                </a:cxn>
                <a:cxn ang="0">
                  <a:pos x="3" y="7"/>
                </a:cxn>
                <a:cxn ang="0">
                  <a:pos x="2" y="4"/>
                </a:cxn>
                <a:cxn ang="0">
                  <a:pos x="1" y="2"/>
                </a:cxn>
                <a:cxn ang="0">
                  <a:pos x="0" y="0"/>
                </a:cxn>
              </a:cxnLst>
              <a:rect l="txL" t="txT" r="txR" b="txB"/>
              <a:pathLst>
                <a:path w="296" h="1335">
                  <a:moveTo>
                    <a:pt x="296" y="1335"/>
                  </a:moveTo>
                  <a:cubicBezTo>
                    <a:pt x="296" y="1335"/>
                    <a:pt x="296" y="1268"/>
                    <a:pt x="296" y="1268"/>
                  </a:cubicBezTo>
                  <a:cubicBezTo>
                    <a:pt x="296" y="1268"/>
                    <a:pt x="293" y="1201"/>
                    <a:pt x="293" y="1201"/>
                  </a:cubicBezTo>
                  <a:cubicBezTo>
                    <a:pt x="293" y="1201"/>
                    <a:pt x="290" y="1134"/>
                    <a:pt x="290" y="1134"/>
                  </a:cubicBezTo>
                  <a:cubicBezTo>
                    <a:pt x="290" y="1134"/>
                    <a:pt x="284" y="1067"/>
                    <a:pt x="284" y="1067"/>
                  </a:cubicBezTo>
                  <a:cubicBezTo>
                    <a:pt x="284" y="1067"/>
                    <a:pt x="278" y="1000"/>
                    <a:pt x="278" y="1000"/>
                  </a:cubicBezTo>
                  <a:cubicBezTo>
                    <a:pt x="278" y="1000"/>
                    <a:pt x="270" y="934"/>
                    <a:pt x="270" y="934"/>
                  </a:cubicBezTo>
                  <a:cubicBezTo>
                    <a:pt x="270" y="934"/>
                    <a:pt x="261" y="868"/>
                    <a:pt x="261" y="868"/>
                  </a:cubicBezTo>
                  <a:cubicBezTo>
                    <a:pt x="261" y="868"/>
                    <a:pt x="250" y="801"/>
                    <a:pt x="250" y="801"/>
                  </a:cubicBezTo>
                  <a:cubicBezTo>
                    <a:pt x="250" y="801"/>
                    <a:pt x="238" y="735"/>
                    <a:pt x="238" y="735"/>
                  </a:cubicBezTo>
                  <a:cubicBezTo>
                    <a:pt x="238" y="735"/>
                    <a:pt x="225" y="669"/>
                    <a:pt x="225" y="669"/>
                  </a:cubicBezTo>
                  <a:cubicBezTo>
                    <a:pt x="225" y="669"/>
                    <a:pt x="210" y="604"/>
                    <a:pt x="210" y="604"/>
                  </a:cubicBezTo>
                  <a:cubicBezTo>
                    <a:pt x="210" y="604"/>
                    <a:pt x="194" y="539"/>
                    <a:pt x="194" y="539"/>
                  </a:cubicBezTo>
                  <a:cubicBezTo>
                    <a:pt x="194" y="539"/>
                    <a:pt x="176" y="474"/>
                    <a:pt x="176" y="474"/>
                  </a:cubicBezTo>
                  <a:cubicBezTo>
                    <a:pt x="176" y="474"/>
                    <a:pt x="158" y="410"/>
                    <a:pt x="158" y="410"/>
                  </a:cubicBezTo>
                  <a:cubicBezTo>
                    <a:pt x="158" y="410"/>
                    <a:pt x="137" y="346"/>
                    <a:pt x="137" y="346"/>
                  </a:cubicBezTo>
                  <a:cubicBezTo>
                    <a:pt x="137" y="346"/>
                    <a:pt x="116" y="282"/>
                    <a:pt x="116" y="282"/>
                  </a:cubicBezTo>
                  <a:cubicBezTo>
                    <a:pt x="116" y="282"/>
                    <a:pt x="92" y="220"/>
                    <a:pt x="92" y="220"/>
                  </a:cubicBezTo>
                  <a:cubicBezTo>
                    <a:pt x="92" y="220"/>
                    <a:pt x="68" y="157"/>
                    <a:pt x="68" y="157"/>
                  </a:cubicBezTo>
                  <a:cubicBezTo>
                    <a:pt x="68" y="157"/>
                    <a:pt x="43" y="95"/>
                    <a:pt x="43" y="95"/>
                  </a:cubicBezTo>
                  <a:cubicBezTo>
                    <a:pt x="43" y="95"/>
                    <a:pt x="16" y="34"/>
                    <a:pt x="16" y="34"/>
                  </a:cubicBezTo>
                  <a:cubicBezTo>
                    <a:pt x="16" y="34"/>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63" name="Freeform 258"/>
            <p:cNvSpPr>
              <a:spLocks noChangeAspect="1"/>
            </p:cNvSpPr>
            <p:nvPr/>
          </p:nvSpPr>
          <p:spPr>
            <a:xfrm>
              <a:off x="3999" y="2698"/>
              <a:ext cx="33" cy="50"/>
            </a:xfrm>
            <a:custGeom>
              <a:avLst/>
              <a:gdLst>
                <a:gd name="txL" fmla="*/ 0 w 148"/>
                <a:gd name="txT" fmla="*/ 0 h 233"/>
                <a:gd name="txR" fmla="*/ 148 w 148"/>
                <a:gd name="txB" fmla="*/ 233 h 233"/>
              </a:gdLst>
              <a:ahLst/>
              <a:cxnLst>
                <a:cxn ang="0">
                  <a:pos x="7" y="11"/>
                </a:cxn>
                <a:cxn ang="0">
                  <a:pos x="7" y="10"/>
                </a:cxn>
                <a:cxn ang="0">
                  <a:pos x="5" y="7"/>
                </a:cxn>
                <a:cxn ang="0">
                  <a:pos x="3" y="5"/>
                </a:cxn>
                <a:cxn ang="0">
                  <a:pos x="2" y="2"/>
                </a:cxn>
                <a:cxn ang="0">
                  <a:pos x="0" y="0"/>
                </a:cxn>
              </a:cxnLst>
              <a:rect l="txL" t="txT" r="txR" b="txB"/>
              <a:pathLst>
                <a:path w="148" h="233">
                  <a:moveTo>
                    <a:pt x="148" y="233"/>
                  </a:moveTo>
                  <a:cubicBezTo>
                    <a:pt x="148" y="233"/>
                    <a:pt x="137" y="214"/>
                    <a:pt x="137" y="214"/>
                  </a:cubicBezTo>
                  <a:cubicBezTo>
                    <a:pt x="137" y="214"/>
                    <a:pt x="102" y="157"/>
                    <a:pt x="102" y="157"/>
                  </a:cubicBezTo>
                  <a:cubicBezTo>
                    <a:pt x="102" y="157"/>
                    <a:pt x="67" y="99"/>
                    <a:pt x="67" y="99"/>
                  </a:cubicBezTo>
                  <a:cubicBezTo>
                    <a:pt x="67" y="99"/>
                    <a:pt x="30" y="44"/>
                    <a:pt x="30" y="44"/>
                  </a:cubicBezTo>
                  <a:cubicBezTo>
                    <a:pt x="30" y="44"/>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64" name="Freeform 259"/>
            <p:cNvSpPr>
              <a:spLocks noChangeAspect="1"/>
            </p:cNvSpPr>
            <p:nvPr/>
          </p:nvSpPr>
          <p:spPr>
            <a:xfrm>
              <a:off x="3730" y="2472"/>
              <a:ext cx="234" cy="179"/>
            </a:xfrm>
            <a:custGeom>
              <a:avLst/>
              <a:gdLst>
                <a:gd name="txL" fmla="*/ 0 w 1084"/>
                <a:gd name="txT" fmla="*/ 0 h 833"/>
                <a:gd name="txR" fmla="*/ 1084 w 1084"/>
                <a:gd name="txB" fmla="*/ 833 h 833"/>
              </a:gdLst>
              <a:ahLst/>
              <a:cxnLst>
                <a:cxn ang="0">
                  <a:pos x="51" y="38"/>
                </a:cxn>
                <a:cxn ang="0">
                  <a:pos x="50" y="38"/>
                </a:cxn>
                <a:cxn ang="0">
                  <a:pos x="48" y="36"/>
                </a:cxn>
                <a:cxn ang="0">
                  <a:pos x="46" y="34"/>
                </a:cxn>
                <a:cxn ang="0">
                  <a:pos x="44" y="31"/>
                </a:cxn>
                <a:cxn ang="0">
                  <a:pos x="42" y="29"/>
                </a:cxn>
                <a:cxn ang="0">
                  <a:pos x="40" y="27"/>
                </a:cxn>
                <a:cxn ang="0">
                  <a:pos x="37" y="25"/>
                </a:cxn>
                <a:cxn ang="0">
                  <a:pos x="35" y="23"/>
                </a:cxn>
                <a:cxn ang="0">
                  <a:pos x="33" y="21"/>
                </a:cxn>
                <a:cxn ang="0">
                  <a:pos x="30" y="19"/>
                </a:cxn>
                <a:cxn ang="0">
                  <a:pos x="28" y="17"/>
                </a:cxn>
                <a:cxn ang="0">
                  <a:pos x="25" y="15"/>
                </a:cxn>
                <a:cxn ang="0">
                  <a:pos x="23" y="13"/>
                </a:cxn>
                <a:cxn ang="0">
                  <a:pos x="20" y="11"/>
                </a:cxn>
                <a:cxn ang="0">
                  <a:pos x="18" y="10"/>
                </a:cxn>
                <a:cxn ang="0">
                  <a:pos x="15" y="8"/>
                </a:cxn>
                <a:cxn ang="0">
                  <a:pos x="12" y="6"/>
                </a:cxn>
                <a:cxn ang="0">
                  <a:pos x="9" y="5"/>
                </a:cxn>
                <a:cxn ang="0">
                  <a:pos x="7" y="3"/>
                </a:cxn>
                <a:cxn ang="0">
                  <a:pos x="4" y="2"/>
                </a:cxn>
                <a:cxn ang="0">
                  <a:pos x="1" y="1"/>
                </a:cxn>
                <a:cxn ang="0">
                  <a:pos x="0" y="0"/>
                </a:cxn>
              </a:cxnLst>
              <a:rect l="txL" t="txT" r="txR" b="txB"/>
              <a:pathLst>
                <a:path w="1084" h="833">
                  <a:moveTo>
                    <a:pt x="1084" y="833"/>
                  </a:moveTo>
                  <a:cubicBezTo>
                    <a:pt x="1084" y="833"/>
                    <a:pt x="1079" y="827"/>
                    <a:pt x="1079" y="827"/>
                  </a:cubicBezTo>
                  <a:cubicBezTo>
                    <a:pt x="1079" y="827"/>
                    <a:pt x="1036" y="777"/>
                    <a:pt x="1036" y="777"/>
                  </a:cubicBezTo>
                  <a:cubicBezTo>
                    <a:pt x="1036" y="777"/>
                    <a:pt x="991" y="726"/>
                    <a:pt x="991" y="726"/>
                  </a:cubicBezTo>
                  <a:cubicBezTo>
                    <a:pt x="991" y="726"/>
                    <a:pt x="945" y="678"/>
                    <a:pt x="945" y="678"/>
                  </a:cubicBezTo>
                  <a:cubicBezTo>
                    <a:pt x="945" y="678"/>
                    <a:pt x="898" y="630"/>
                    <a:pt x="898" y="630"/>
                  </a:cubicBezTo>
                  <a:cubicBezTo>
                    <a:pt x="898" y="630"/>
                    <a:pt x="850" y="582"/>
                    <a:pt x="850" y="582"/>
                  </a:cubicBezTo>
                  <a:cubicBezTo>
                    <a:pt x="850" y="582"/>
                    <a:pt x="801" y="537"/>
                    <a:pt x="801" y="537"/>
                  </a:cubicBezTo>
                  <a:cubicBezTo>
                    <a:pt x="801" y="537"/>
                    <a:pt x="751" y="492"/>
                    <a:pt x="751" y="492"/>
                  </a:cubicBezTo>
                  <a:cubicBezTo>
                    <a:pt x="751" y="492"/>
                    <a:pt x="701" y="449"/>
                    <a:pt x="701" y="449"/>
                  </a:cubicBezTo>
                  <a:cubicBezTo>
                    <a:pt x="701" y="449"/>
                    <a:pt x="649" y="405"/>
                    <a:pt x="649" y="405"/>
                  </a:cubicBezTo>
                  <a:cubicBezTo>
                    <a:pt x="649" y="405"/>
                    <a:pt x="597" y="364"/>
                    <a:pt x="597" y="364"/>
                  </a:cubicBezTo>
                  <a:cubicBezTo>
                    <a:pt x="597" y="364"/>
                    <a:pt x="543" y="323"/>
                    <a:pt x="543" y="323"/>
                  </a:cubicBezTo>
                  <a:cubicBezTo>
                    <a:pt x="543" y="323"/>
                    <a:pt x="489" y="284"/>
                    <a:pt x="489" y="284"/>
                  </a:cubicBezTo>
                  <a:cubicBezTo>
                    <a:pt x="489" y="284"/>
                    <a:pt x="433" y="246"/>
                    <a:pt x="433" y="246"/>
                  </a:cubicBezTo>
                  <a:cubicBezTo>
                    <a:pt x="433" y="246"/>
                    <a:pt x="378" y="209"/>
                    <a:pt x="378" y="209"/>
                  </a:cubicBezTo>
                  <a:cubicBezTo>
                    <a:pt x="378" y="209"/>
                    <a:pt x="321" y="173"/>
                    <a:pt x="321" y="173"/>
                  </a:cubicBezTo>
                  <a:cubicBezTo>
                    <a:pt x="321" y="173"/>
                    <a:pt x="264" y="139"/>
                    <a:pt x="264" y="139"/>
                  </a:cubicBezTo>
                  <a:cubicBezTo>
                    <a:pt x="264" y="139"/>
                    <a:pt x="205" y="105"/>
                    <a:pt x="205" y="105"/>
                  </a:cubicBezTo>
                  <a:cubicBezTo>
                    <a:pt x="205" y="105"/>
                    <a:pt x="146" y="73"/>
                    <a:pt x="146" y="73"/>
                  </a:cubicBezTo>
                  <a:cubicBezTo>
                    <a:pt x="146" y="73"/>
                    <a:pt x="87" y="42"/>
                    <a:pt x="87" y="42"/>
                  </a:cubicBezTo>
                  <a:cubicBezTo>
                    <a:pt x="87" y="42"/>
                    <a:pt x="27" y="13"/>
                    <a:pt x="27" y="13"/>
                  </a:cubicBezTo>
                  <a:cubicBezTo>
                    <a:pt x="27" y="13"/>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65" name="Freeform 260"/>
            <p:cNvSpPr>
              <a:spLocks noChangeAspect="1"/>
            </p:cNvSpPr>
            <p:nvPr/>
          </p:nvSpPr>
          <p:spPr>
            <a:xfrm>
              <a:off x="3619" y="2432"/>
              <a:ext cx="56" cy="18"/>
            </a:xfrm>
            <a:custGeom>
              <a:avLst/>
              <a:gdLst>
                <a:gd name="txL" fmla="*/ 0 w 262"/>
                <a:gd name="txT" fmla="*/ 0 h 83"/>
                <a:gd name="txR" fmla="*/ 262 w 262"/>
                <a:gd name="txB" fmla="*/ 83 h 83"/>
              </a:gdLst>
              <a:ahLst/>
              <a:cxnLst>
                <a:cxn ang="0">
                  <a:pos x="12" y="4"/>
                </a:cxn>
                <a:cxn ang="0">
                  <a:pos x="11" y="3"/>
                </a:cxn>
                <a:cxn ang="0">
                  <a:pos x="8" y="2"/>
                </a:cxn>
                <a:cxn ang="0">
                  <a:pos x="5" y="2"/>
                </a:cxn>
                <a:cxn ang="0">
                  <a:pos x="2" y="0"/>
                </a:cxn>
                <a:cxn ang="0">
                  <a:pos x="0" y="0"/>
                </a:cxn>
              </a:cxnLst>
              <a:rect l="txL" t="txT" r="txR" b="txB"/>
              <a:pathLst>
                <a:path w="262" h="83">
                  <a:moveTo>
                    <a:pt x="262" y="83"/>
                  </a:moveTo>
                  <a:cubicBezTo>
                    <a:pt x="262" y="83"/>
                    <a:pt x="235" y="73"/>
                    <a:pt x="235" y="73"/>
                  </a:cubicBezTo>
                  <a:cubicBezTo>
                    <a:pt x="235" y="73"/>
                    <a:pt x="171" y="51"/>
                    <a:pt x="171" y="51"/>
                  </a:cubicBezTo>
                  <a:cubicBezTo>
                    <a:pt x="171" y="51"/>
                    <a:pt x="107" y="31"/>
                    <a:pt x="107" y="31"/>
                  </a:cubicBezTo>
                  <a:cubicBezTo>
                    <a:pt x="107" y="31"/>
                    <a:pt x="43" y="11"/>
                    <a:pt x="43" y="11"/>
                  </a:cubicBezTo>
                  <a:cubicBezTo>
                    <a:pt x="43" y="11"/>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66" name="Freeform 261"/>
            <p:cNvSpPr>
              <a:spLocks noChangeAspect="1"/>
            </p:cNvSpPr>
            <p:nvPr/>
          </p:nvSpPr>
          <p:spPr>
            <a:xfrm>
              <a:off x="3266" y="2408"/>
              <a:ext cx="295" cy="24"/>
            </a:xfrm>
            <a:custGeom>
              <a:avLst/>
              <a:gdLst>
                <a:gd name="txL" fmla="*/ 0 w 1365"/>
                <a:gd name="txT" fmla="*/ 0 h 108"/>
                <a:gd name="txR" fmla="*/ 1365 w 1365"/>
                <a:gd name="txB" fmla="*/ 108 h 108"/>
              </a:gdLst>
              <a:ahLst/>
              <a:cxnLst>
                <a:cxn ang="0">
                  <a:pos x="64" y="2"/>
                </a:cxn>
                <a:cxn ang="0">
                  <a:pos x="63" y="2"/>
                </a:cxn>
                <a:cxn ang="0">
                  <a:pos x="60" y="2"/>
                </a:cxn>
                <a:cxn ang="0">
                  <a:pos x="57" y="1"/>
                </a:cxn>
                <a:cxn ang="0">
                  <a:pos x="54" y="1"/>
                </a:cxn>
                <a:cxn ang="0">
                  <a:pos x="51" y="0"/>
                </a:cxn>
                <a:cxn ang="0">
                  <a:pos x="48" y="0"/>
                </a:cxn>
                <a:cxn ang="0">
                  <a:pos x="45" y="0"/>
                </a:cxn>
                <a:cxn ang="0">
                  <a:pos x="41" y="0"/>
                </a:cxn>
                <a:cxn ang="0">
                  <a:pos x="38" y="0"/>
                </a:cxn>
                <a:cxn ang="0">
                  <a:pos x="35" y="0"/>
                </a:cxn>
                <a:cxn ang="0">
                  <a:pos x="32" y="0"/>
                </a:cxn>
                <a:cxn ang="0">
                  <a:pos x="29" y="0"/>
                </a:cxn>
                <a:cxn ang="0">
                  <a:pos x="26" y="0"/>
                </a:cxn>
                <a:cxn ang="0">
                  <a:pos x="22" y="1"/>
                </a:cxn>
                <a:cxn ang="0">
                  <a:pos x="19" y="1"/>
                </a:cxn>
                <a:cxn ang="0">
                  <a:pos x="16" y="2"/>
                </a:cxn>
                <a:cxn ang="0">
                  <a:pos x="13" y="2"/>
                </a:cxn>
                <a:cxn ang="0">
                  <a:pos x="10" y="3"/>
                </a:cxn>
                <a:cxn ang="0">
                  <a:pos x="7" y="4"/>
                </a:cxn>
                <a:cxn ang="0">
                  <a:pos x="4" y="4"/>
                </a:cxn>
                <a:cxn ang="0">
                  <a:pos x="1" y="5"/>
                </a:cxn>
                <a:cxn ang="0">
                  <a:pos x="0" y="5"/>
                </a:cxn>
              </a:cxnLst>
              <a:rect l="txL" t="txT" r="txR" b="txB"/>
              <a:pathLst>
                <a:path w="1365" h="108">
                  <a:moveTo>
                    <a:pt x="1365" y="48"/>
                  </a:moveTo>
                  <a:cubicBezTo>
                    <a:pt x="1365" y="48"/>
                    <a:pt x="1350" y="45"/>
                    <a:pt x="1350" y="45"/>
                  </a:cubicBezTo>
                  <a:cubicBezTo>
                    <a:pt x="1350" y="45"/>
                    <a:pt x="1284" y="35"/>
                    <a:pt x="1284" y="35"/>
                  </a:cubicBezTo>
                  <a:cubicBezTo>
                    <a:pt x="1284" y="35"/>
                    <a:pt x="1218" y="26"/>
                    <a:pt x="1218" y="26"/>
                  </a:cubicBezTo>
                  <a:cubicBezTo>
                    <a:pt x="1218" y="26"/>
                    <a:pt x="1151" y="17"/>
                    <a:pt x="1151" y="17"/>
                  </a:cubicBezTo>
                  <a:cubicBezTo>
                    <a:pt x="1151" y="17"/>
                    <a:pt x="1085" y="11"/>
                    <a:pt x="1085" y="11"/>
                  </a:cubicBezTo>
                  <a:cubicBezTo>
                    <a:pt x="1085" y="11"/>
                    <a:pt x="1018" y="6"/>
                    <a:pt x="1018" y="6"/>
                  </a:cubicBezTo>
                  <a:cubicBezTo>
                    <a:pt x="1018" y="6"/>
                    <a:pt x="951" y="3"/>
                    <a:pt x="951" y="3"/>
                  </a:cubicBezTo>
                  <a:cubicBezTo>
                    <a:pt x="951" y="3"/>
                    <a:pt x="883" y="1"/>
                    <a:pt x="883" y="1"/>
                  </a:cubicBezTo>
                  <a:cubicBezTo>
                    <a:pt x="883" y="1"/>
                    <a:pt x="816" y="0"/>
                    <a:pt x="816" y="0"/>
                  </a:cubicBezTo>
                  <a:cubicBezTo>
                    <a:pt x="816" y="0"/>
                    <a:pt x="750" y="1"/>
                    <a:pt x="750" y="1"/>
                  </a:cubicBezTo>
                  <a:cubicBezTo>
                    <a:pt x="750" y="1"/>
                    <a:pt x="683" y="3"/>
                    <a:pt x="683" y="3"/>
                  </a:cubicBezTo>
                  <a:cubicBezTo>
                    <a:pt x="683" y="3"/>
                    <a:pt x="616" y="6"/>
                    <a:pt x="616" y="6"/>
                  </a:cubicBezTo>
                  <a:cubicBezTo>
                    <a:pt x="616" y="6"/>
                    <a:pt x="549" y="11"/>
                    <a:pt x="549" y="11"/>
                  </a:cubicBezTo>
                  <a:cubicBezTo>
                    <a:pt x="549" y="11"/>
                    <a:pt x="482" y="17"/>
                    <a:pt x="482" y="17"/>
                  </a:cubicBezTo>
                  <a:cubicBezTo>
                    <a:pt x="482" y="17"/>
                    <a:pt x="415" y="26"/>
                    <a:pt x="415" y="26"/>
                  </a:cubicBezTo>
                  <a:cubicBezTo>
                    <a:pt x="415" y="26"/>
                    <a:pt x="350" y="35"/>
                    <a:pt x="350" y="35"/>
                  </a:cubicBezTo>
                  <a:cubicBezTo>
                    <a:pt x="350" y="35"/>
                    <a:pt x="283" y="45"/>
                    <a:pt x="283" y="45"/>
                  </a:cubicBezTo>
                  <a:cubicBezTo>
                    <a:pt x="283" y="45"/>
                    <a:pt x="217" y="58"/>
                    <a:pt x="217" y="58"/>
                  </a:cubicBezTo>
                  <a:cubicBezTo>
                    <a:pt x="217" y="58"/>
                    <a:pt x="151" y="71"/>
                    <a:pt x="151" y="71"/>
                  </a:cubicBezTo>
                  <a:cubicBezTo>
                    <a:pt x="151" y="71"/>
                    <a:pt x="86" y="86"/>
                    <a:pt x="86" y="86"/>
                  </a:cubicBezTo>
                  <a:cubicBezTo>
                    <a:pt x="86" y="86"/>
                    <a:pt x="21" y="102"/>
                    <a:pt x="21" y="102"/>
                  </a:cubicBezTo>
                  <a:cubicBezTo>
                    <a:pt x="21" y="102"/>
                    <a:pt x="0" y="108"/>
                    <a:pt x="0" y="108"/>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67" name="Freeform 262"/>
            <p:cNvSpPr>
              <a:spLocks noChangeAspect="1"/>
            </p:cNvSpPr>
            <p:nvPr/>
          </p:nvSpPr>
          <p:spPr>
            <a:xfrm>
              <a:off x="3155" y="2450"/>
              <a:ext cx="54" cy="22"/>
            </a:xfrm>
            <a:custGeom>
              <a:avLst/>
              <a:gdLst>
                <a:gd name="txL" fmla="*/ 0 w 254"/>
                <a:gd name="txT" fmla="*/ 0 h 105"/>
                <a:gd name="txR" fmla="*/ 254 w 254"/>
                <a:gd name="txB" fmla="*/ 105 h 105"/>
              </a:gdLst>
              <a:ahLst/>
              <a:cxnLst>
                <a:cxn ang="0">
                  <a:pos x="11" y="0"/>
                </a:cxn>
                <a:cxn ang="0">
                  <a:pos x="10" y="1"/>
                </a:cxn>
                <a:cxn ang="0">
                  <a:pos x="7" y="2"/>
                </a:cxn>
                <a:cxn ang="0">
                  <a:pos x="4" y="3"/>
                </a:cxn>
                <a:cxn ang="0">
                  <a:pos x="1" y="4"/>
                </a:cxn>
                <a:cxn ang="0">
                  <a:pos x="0" y="5"/>
                </a:cxn>
              </a:cxnLst>
              <a:rect l="txL" t="txT" r="txR" b="txB"/>
              <a:pathLst>
                <a:path w="254" h="105">
                  <a:moveTo>
                    <a:pt x="254" y="0"/>
                  </a:moveTo>
                  <a:cubicBezTo>
                    <a:pt x="254" y="0"/>
                    <a:pt x="219" y="13"/>
                    <a:pt x="219" y="13"/>
                  </a:cubicBezTo>
                  <a:cubicBezTo>
                    <a:pt x="219" y="13"/>
                    <a:pt x="157" y="37"/>
                    <a:pt x="157" y="37"/>
                  </a:cubicBezTo>
                  <a:cubicBezTo>
                    <a:pt x="157" y="37"/>
                    <a:pt x="94" y="63"/>
                    <a:pt x="94" y="63"/>
                  </a:cubicBezTo>
                  <a:cubicBezTo>
                    <a:pt x="94" y="63"/>
                    <a:pt x="33" y="90"/>
                    <a:pt x="33" y="90"/>
                  </a:cubicBezTo>
                  <a:cubicBezTo>
                    <a:pt x="33" y="90"/>
                    <a:pt x="0" y="105"/>
                    <a:pt x="0" y="105"/>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68" name="Freeform 263"/>
            <p:cNvSpPr>
              <a:spLocks noChangeAspect="1"/>
            </p:cNvSpPr>
            <p:nvPr/>
          </p:nvSpPr>
          <p:spPr>
            <a:xfrm>
              <a:off x="2885" y="2499"/>
              <a:ext cx="217" cy="199"/>
            </a:xfrm>
            <a:custGeom>
              <a:avLst/>
              <a:gdLst>
                <a:gd name="txL" fmla="*/ 0 w 1007"/>
                <a:gd name="txT" fmla="*/ 0 h 923"/>
                <a:gd name="txR" fmla="*/ 1007 w 1007"/>
                <a:gd name="txB" fmla="*/ 923 h 923"/>
              </a:gdLst>
              <a:ahLst/>
              <a:cxnLst>
                <a:cxn ang="0">
                  <a:pos x="47" y="0"/>
                </a:cxn>
                <a:cxn ang="0">
                  <a:pos x="46" y="0"/>
                </a:cxn>
                <a:cxn ang="0">
                  <a:pos x="43" y="2"/>
                </a:cxn>
                <a:cxn ang="0">
                  <a:pos x="41" y="4"/>
                </a:cxn>
                <a:cxn ang="0">
                  <a:pos x="38" y="5"/>
                </a:cxn>
                <a:cxn ang="0">
                  <a:pos x="35" y="7"/>
                </a:cxn>
                <a:cxn ang="0">
                  <a:pos x="33" y="9"/>
                </a:cxn>
                <a:cxn ang="0">
                  <a:pos x="30" y="11"/>
                </a:cxn>
                <a:cxn ang="0">
                  <a:pos x="28" y="13"/>
                </a:cxn>
                <a:cxn ang="0">
                  <a:pos x="26" y="15"/>
                </a:cxn>
                <a:cxn ang="0">
                  <a:pos x="23" y="17"/>
                </a:cxn>
                <a:cxn ang="0">
                  <a:pos x="21" y="19"/>
                </a:cxn>
                <a:cxn ang="0">
                  <a:pos x="19" y="21"/>
                </a:cxn>
                <a:cxn ang="0">
                  <a:pos x="16" y="23"/>
                </a:cxn>
                <a:cxn ang="0">
                  <a:pos x="14" y="26"/>
                </a:cxn>
                <a:cxn ang="0">
                  <a:pos x="12" y="28"/>
                </a:cxn>
                <a:cxn ang="0">
                  <a:pos x="10" y="30"/>
                </a:cxn>
                <a:cxn ang="0">
                  <a:pos x="8" y="33"/>
                </a:cxn>
                <a:cxn ang="0">
                  <a:pos x="6" y="35"/>
                </a:cxn>
                <a:cxn ang="0">
                  <a:pos x="4" y="37"/>
                </a:cxn>
                <a:cxn ang="0">
                  <a:pos x="2" y="40"/>
                </a:cxn>
                <a:cxn ang="0">
                  <a:pos x="0" y="42"/>
                </a:cxn>
                <a:cxn ang="0">
                  <a:pos x="0" y="43"/>
                </a:cxn>
              </a:cxnLst>
              <a:rect l="txL" t="txT" r="txR" b="txB"/>
              <a:pathLst>
                <a:path w="1007" h="923">
                  <a:moveTo>
                    <a:pt x="1007" y="0"/>
                  </a:moveTo>
                  <a:cubicBezTo>
                    <a:pt x="1007" y="0"/>
                    <a:pt x="987" y="11"/>
                    <a:pt x="987" y="11"/>
                  </a:cubicBezTo>
                  <a:cubicBezTo>
                    <a:pt x="987" y="11"/>
                    <a:pt x="931" y="45"/>
                    <a:pt x="931" y="45"/>
                  </a:cubicBezTo>
                  <a:cubicBezTo>
                    <a:pt x="931" y="45"/>
                    <a:pt x="873" y="81"/>
                    <a:pt x="873" y="81"/>
                  </a:cubicBezTo>
                  <a:cubicBezTo>
                    <a:pt x="873" y="81"/>
                    <a:pt x="818" y="118"/>
                    <a:pt x="818" y="118"/>
                  </a:cubicBezTo>
                  <a:cubicBezTo>
                    <a:pt x="818" y="118"/>
                    <a:pt x="763" y="156"/>
                    <a:pt x="763" y="156"/>
                  </a:cubicBezTo>
                  <a:cubicBezTo>
                    <a:pt x="763" y="156"/>
                    <a:pt x="709" y="195"/>
                    <a:pt x="709" y="195"/>
                  </a:cubicBezTo>
                  <a:cubicBezTo>
                    <a:pt x="709" y="195"/>
                    <a:pt x="655" y="236"/>
                    <a:pt x="655" y="236"/>
                  </a:cubicBezTo>
                  <a:cubicBezTo>
                    <a:pt x="655" y="236"/>
                    <a:pt x="603" y="277"/>
                    <a:pt x="603" y="277"/>
                  </a:cubicBezTo>
                  <a:cubicBezTo>
                    <a:pt x="603" y="277"/>
                    <a:pt x="550" y="321"/>
                    <a:pt x="550" y="321"/>
                  </a:cubicBezTo>
                  <a:cubicBezTo>
                    <a:pt x="550" y="321"/>
                    <a:pt x="500" y="364"/>
                    <a:pt x="500" y="364"/>
                  </a:cubicBezTo>
                  <a:cubicBezTo>
                    <a:pt x="500" y="364"/>
                    <a:pt x="450" y="409"/>
                    <a:pt x="450" y="409"/>
                  </a:cubicBezTo>
                  <a:cubicBezTo>
                    <a:pt x="450" y="409"/>
                    <a:pt x="401" y="454"/>
                    <a:pt x="401" y="454"/>
                  </a:cubicBezTo>
                  <a:cubicBezTo>
                    <a:pt x="401" y="454"/>
                    <a:pt x="353" y="502"/>
                    <a:pt x="353" y="502"/>
                  </a:cubicBezTo>
                  <a:cubicBezTo>
                    <a:pt x="353" y="502"/>
                    <a:pt x="306" y="550"/>
                    <a:pt x="306" y="550"/>
                  </a:cubicBezTo>
                  <a:cubicBezTo>
                    <a:pt x="306" y="550"/>
                    <a:pt x="260" y="598"/>
                    <a:pt x="260" y="598"/>
                  </a:cubicBezTo>
                  <a:cubicBezTo>
                    <a:pt x="260" y="598"/>
                    <a:pt x="216" y="649"/>
                    <a:pt x="216" y="649"/>
                  </a:cubicBezTo>
                  <a:cubicBezTo>
                    <a:pt x="216" y="649"/>
                    <a:pt x="172" y="699"/>
                    <a:pt x="172" y="699"/>
                  </a:cubicBezTo>
                  <a:cubicBezTo>
                    <a:pt x="172" y="699"/>
                    <a:pt x="130" y="751"/>
                    <a:pt x="130" y="751"/>
                  </a:cubicBezTo>
                  <a:cubicBezTo>
                    <a:pt x="130" y="751"/>
                    <a:pt x="87" y="804"/>
                    <a:pt x="87" y="804"/>
                  </a:cubicBezTo>
                  <a:cubicBezTo>
                    <a:pt x="87" y="804"/>
                    <a:pt x="47" y="858"/>
                    <a:pt x="47" y="858"/>
                  </a:cubicBezTo>
                  <a:cubicBezTo>
                    <a:pt x="47" y="858"/>
                    <a:pt x="8" y="911"/>
                    <a:pt x="8" y="911"/>
                  </a:cubicBezTo>
                  <a:cubicBezTo>
                    <a:pt x="8" y="911"/>
                    <a:pt x="0" y="923"/>
                    <a:pt x="0" y="923"/>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69" name="Freeform 264"/>
            <p:cNvSpPr>
              <a:spLocks noChangeAspect="1"/>
            </p:cNvSpPr>
            <p:nvPr/>
          </p:nvSpPr>
          <p:spPr>
            <a:xfrm>
              <a:off x="2826" y="2748"/>
              <a:ext cx="28" cy="53"/>
            </a:xfrm>
            <a:custGeom>
              <a:avLst/>
              <a:gdLst>
                <a:gd name="txL" fmla="*/ 0 w 128"/>
                <a:gd name="txT" fmla="*/ 0 h 245"/>
                <a:gd name="txR" fmla="*/ 128 w 128"/>
                <a:gd name="txB" fmla="*/ 245 h 245"/>
              </a:gdLst>
              <a:ahLst/>
              <a:cxnLst>
                <a:cxn ang="0">
                  <a:pos x="6" y="0"/>
                </a:cxn>
                <a:cxn ang="0">
                  <a:pos x="5" y="2"/>
                </a:cxn>
                <a:cxn ang="0">
                  <a:pos x="4" y="5"/>
                </a:cxn>
                <a:cxn ang="0">
                  <a:pos x="2" y="7"/>
                </a:cxn>
                <a:cxn ang="0">
                  <a:pos x="1" y="10"/>
                </a:cxn>
                <a:cxn ang="0">
                  <a:pos x="0" y="11"/>
                </a:cxn>
              </a:cxnLst>
              <a:rect l="txL" t="txT" r="txR" b="txB"/>
              <a:pathLst>
                <a:path w="128" h="245">
                  <a:moveTo>
                    <a:pt x="128" y="0"/>
                  </a:moveTo>
                  <a:cubicBezTo>
                    <a:pt x="128" y="0"/>
                    <a:pt x="105" y="39"/>
                    <a:pt x="105" y="39"/>
                  </a:cubicBezTo>
                  <a:cubicBezTo>
                    <a:pt x="105" y="39"/>
                    <a:pt x="73" y="98"/>
                    <a:pt x="73" y="98"/>
                  </a:cubicBezTo>
                  <a:cubicBezTo>
                    <a:pt x="73" y="98"/>
                    <a:pt x="42" y="157"/>
                    <a:pt x="42" y="157"/>
                  </a:cubicBezTo>
                  <a:cubicBezTo>
                    <a:pt x="42" y="157"/>
                    <a:pt x="13" y="218"/>
                    <a:pt x="13" y="218"/>
                  </a:cubicBezTo>
                  <a:cubicBezTo>
                    <a:pt x="13" y="218"/>
                    <a:pt x="0" y="245"/>
                    <a:pt x="0" y="245"/>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70" name="Freeform 265"/>
            <p:cNvSpPr>
              <a:spLocks noChangeAspect="1"/>
            </p:cNvSpPr>
            <p:nvPr/>
          </p:nvSpPr>
          <p:spPr>
            <a:xfrm>
              <a:off x="2762" y="2856"/>
              <a:ext cx="41" cy="292"/>
            </a:xfrm>
            <a:custGeom>
              <a:avLst/>
              <a:gdLst>
                <a:gd name="txL" fmla="*/ 0 w 191"/>
                <a:gd name="txT" fmla="*/ 0 h 1355"/>
                <a:gd name="txR" fmla="*/ 191 w 191"/>
                <a:gd name="txB" fmla="*/ 1355 h 1355"/>
              </a:gdLst>
              <a:ahLst/>
              <a:cxnLst>
                <a:cxn ang="0">
                  <a:pos x="9" y="0"/>
                </a:cxn>
                <a:cxn ang="0">
                  <a:pos x="8" y="1"/>
                </a:cxn>
                <a:cxn ang="0">
                  <a:pos x="7" y="4"/>
                </a:cxn>
                <a:cxn ang="0">
                  <a:pos x="6" y="7"/>
                </a:cxn>
                <a:cxn ang="0">
                  <a:pos x="6" y="10"/>
                </a:cxn>
                <a:cxn ang="0">
                  <a:pos x="5" y="13"/>
                </a:cxn>
                <a:cxn ang="0">
                  <a:pos x="4" y="16"/>
                </a:cxn>
                <a:cxn ang="0">
                  <a:pos x="3" y="19"/>
                </a:cxn>
                <a:cxn ang="0">
                  <a:pos x="3" y="22"/>
                </a:cxn>
                <a:cxn ang="0">
                  <a:pos x="2" y="25"/>
                </a:cxn>
                <a:cxn ang="0">
                  <a:pos x="2" y="28"/>
                </a:cxn>
                <a:cxn ang="0">
                  <a:pos x="1" y="31"/>
                </a:cxn>
                <a:cxn ang="0">
                  <a:pos x="1" y="35"/>
                </a:cxn>
                <a:cxn ang="0">
                  <a:pos x="0" y="38"/>
                </a:cxn>
                <a:cxn ang="0">
                  <a:pos x="0" y="41"/>
                </a:cxn>
                <a:cxn ang="0">
                  <a:pos x="0" y="44"/>
                </a:cxn>
                <a:cxn ang="0">
                  <a:pos x="0" y="47"/>
                </a:cxn>
                <a:cxn ang="0">
                  <a:pos x="0" y="50"/>
                </a:cxn>
                <a:cxn ang="0">
                  <a:pos x="0" y="53"/>
                </a:cxn>
                <a:cxn ang="0">
                  <a:pos x="0" y="56"/>
                </a:cxn>
                <a:cxn ang="0">
                  <a:pos x="0" y="59"/>
                </a:cxn>
                <a:cxn ang="0">
                  <a:pos x="0" y="62"/>
                </a:cxn>
                <a:cxn ang="0">
                  <a:pos x="1" y="63"/>
                </a:cxn>
              </a:cxnLst>
              <a:rect l="txL" t="txT" r="txR" b="txB"/>
              <a:pathLst>
                <a:path w="191" h="1355">
                  <a:moveTo>
                    <a:pt x="191" y="0"/>
                  </a:moveTo>
                  <a:cubicBezTo>
                    <a:pt x="191" y="0"/>
                    <a:pt x="181" y="27"/>
                    <a:pt x="181" y="27"/>
                  </a:cubicBezTo>
                  <a:cubicBezTo>
                    <a:pt x="181" y="27"/>
                    <a:pt x="160" y="91"/>
                    <a:pt x="160" y="91"/>
                  </a:cubicBezTo>
                  <a:cubicBezTo>
                    <a:pt x="160" y="91"/>
                    <a:pt x="139" y="155"/>
                    <a:pt x="139" y="155"/>
                  </a:cubicBezTo>
                  <a:cubicBezTo>
                    <a:pt x="139" y="155"/>
                    <a:pt x="119" y="219"/>
                    <a:pt x="119" y="219"/>
                  </a:cubicBezTo>
                  <a:cubicBezTo>
                    <a:pt x="119" y="219"/>
                    <a:pt x="102" y="284"/>
                    <a:pt x="102" y="284"/>
                  </a:cubicBezTo>
                  <a:cubicBezTo>
                    <a:pt x="102" y="284"/>
                    <a:pt x="86" y="349"/>
                    <a:pt x="86" y="349"/>
                  </a:cubicBezTo>
                  <a:cubicBezTo>
                    <a:pt x="86" y="349"/>
                    <a:pt x="71" y="414"/>
                    <a:pt x="71" y="414"/>
                  </a:cubicBezTo>
                  <a:cubicBezTo>
                    <a:pt x="71" y="414"/>
                    <a:pt x="58" y="480"/>
                    <a:pt x="58" y="480"/>
                  </a:cubicBezTo>
                  <a:cubicBezTo>
                    <a:pt x="58" y="480"/>
                    <a:pt x="45" y="546"/>
                    <a:pt x="45" y="546"/>
                  </a:cubicBezTo>
                  <a:cubicBezTo>
                    <a:pt x="45" y="546"/>
                    <a:pt x="35" y="613"/>
                    <a:pt x="35" y="613"/>
                  </a:cubicBezTo>
                  <a:cubicBezTo>
                    <a:pt x="35" y="613"/>
                    <a:pt x="26" y="679"/>
                    <a:pt x="26" y="679"/>
                  </a:cubicBezTo>
                  <a:cubicBezTo>
                    <a:pt x="26" y="679"/>
                    <a:pt x="19" y="745"/>
                    <a:pt x="19" y="745"/>
                  </a:cubicBezTo>
                  <a:cubicBezTo>
                    <a:pt x="19" y="745"/>
                    <a:pt x="11" y="812"/>
                    <a:pt x="11" y="812"/>
                  </a:cubicBezTo>
                  <a:cubicBezTo>
                    <a:pt x="11" y="812"/>
                    <a:pt x="6" y="879"/>
                    <a:pt x="6" y="879"/>
                  </a:cubicBezTo>
                  <a:cubicBezTo>
                    <a:pt x="6" y="879"/>
                    <a:pt x="3" y="946"/>
                    <a:pt x="3" y="946"/>
                  </a:cubicBezTo>
                  <a:cubicBezTo>
                    <a:pt x="3" y="946"/>
                    <a:pt x="1" y="1013"/>
                    <a:pt x="1" y="1013"/>
                  </a:cubicBezTo>
                  <a:cubicBezTo>
                    <a:pt x="1" y="1013"/>
                    <a:pt x="0" y="1080"/>
                    <a:pt x="0" y="1080"/>
                  </a:cubicBezTo>
                  <a:cubicBezTo>
                    <a:pt x="0" y="1080"/>
                    <a:pt x="1" y="1148"/>
                    <a:pt x="1" y="1148"/>
                  </a:cubicBezTo>
                  <a:cubicBezTo>
                    <a:pt x="1" y="1148"/>
                    <a:pt x="3" y="1214"/>
                    <a:pt x="3" y="1214"/>
                  </a:cubicBezTo>
                  <a:cubicBezTo>
                    <a:pt x="3" y="1214"/>
                    <a:pt x="6" y="1281"/>
                    <a:pt x="6" y="1281"/>
                  </a:cubicBezTo>
                  <a:cubicBezTo>
                    <a:pt x="6" y="1281"/>
                    <a:pt x="11" y="1348"/>
                    <a:pt x="11" y="1348"/>
                  </a:cubicBezTo>
                  <a:cubicBezTo>
                    <a:pt x="11" y="1348"/>
                    <a:pt x="12" y="1355"/>
                    <a:pt x="12" y="1355"/>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71" name="Freeform 266"/>
            <p:cNvSpPr>
              <a:spLocks noChangeAspect="1"/>
            </p:cNvSpPr>
            <p:nvPr/>
          </p:nvSpPr>
          <p:spPr>
            <a:xfrm>
              <a:off x="2772" y="3207"/>
              <a:ext cx="13" cy="58"/>
            </a:xfrm>
            <a:custGeom>
              <a:avLst/>
              <a:gdLst>
                <a:gd name="txL" fmla="*/ 0 w 60"/>
                <a:gd name="txT" fmla="*/ 0 h 269"/>
                <a:gd name="txR" fmla="*/ 60 w 60"/>
                <a:gd name="txB" fmla="*/ 269 h 269"/>
              </a:gdLst>
              <a:ahLst/>
              <a:cxnLst>
                <a:cxn ang="0">
                  <a:pos x="0" y="0"/>
                </a:cxn>
                <a:cxn ang="0">
                  <a:pos x="0" y="2"/>
                </a:cxn>
                <a:cxn ang="0">
                  <a:pos x="1" y="5"/>
                </a:cxn>
                <a:cxn ang="0">
                  <a:pos x="2" y="8"/>
                </a:cxn>
                <a:cxn ang="0">
                  <a:pos x="3" y="11"/>
                </a:cxn>
                <a:cxn ang="0">
                  <a:pos x="3" y="13"/>
                </a:cxn>
              </a:cxnLst>
              <a:rect l="txL" t="txT" r="txR" b="txB"/>
              <a:pathLst>
                <a:path w="60" h="269">
                  <a:moveTo>
                    <a:pt x="0" y="0"/>
                  </a:moveTo>
                  <a:cubicBezTo>
                    <a:pt x="0" y="0"/>
                    <a:pt x="10" y="51"/>
                    <a:pt x="10" y="51"/>
                  </a:cubicBezTo>
                  <a:cubicBezTo>
                    <a:pt x="10" y="51"/>
                    <a:pt x="23" y="117"/>
                    <a:pt x="23" y="117"/>
                  </a:cubicBezTo>
                  <a:cubicBezTo>
                    <a:pt x="23" y="117"/>
                    <a:pt x="38" y="182"/>
                    <a:pt x="38" y="182"/>
                  </a:cubicBezTo>
                  <a:cubicBezTo>
                    <a:pt x="38" y="182"/>
                    <a:pt x="54" y="248"/>
                    <a:pt x="54" y="248"/>
                  </a:cubicBezTo>
                  <a:cubicBezTo>
                    <a:pt x="54" y="248"/>
                    <a:pt x="60" y="269"/>
                    <a:pt x="60" y="269"/>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72" name="Freeform 267"/>
            <p:cNvSpPr>
              <a:spLocks noChangeAspect="1"/>
            </p:cNvSpPr>
            <p:nvPr/>
          </p:nvSpPr>
          <p:spPr>
            <a:xfrm>
              <a:off x="2803" y="3321"/>
              <a:ext cx="158" cy="249"/>
            </a:xfrm>
            <a:custGeom>
              <a:avLst/>
              <a:gdLst>
                <a:gd name="txL" fmla="*/ 0 w 734"/>
                <a:gd name="txT" fmla="*/ 0 h 1154"/>
                <a:gd name="txR" fmla="*/ 734 w 734"/>
                <a:gd name="txB" fmla="*/ 1154 h 1154"/>
              </a:gdLst>
              <a:ahLst/>
              <a:cxnLst>
                <a:cxn ang="0">
                  <a:pos x="0" y="0"/>
                </a:cxn>
                <a:cxn ang="0">
                  <a:pos x="1" y="2"/>
                </a:cxn>
                <a:cxn ang="0">
                  <a:pos x="2" y="5"/>
                </a:cxn>
                <a:cxn ang="0">
                  <a:pos x="3" y="7"/>
                </a:cxn>
                <a:cxn ang="0">
                  <a:pos x="4" y="10"/>
                </a:cxn>
                <a:cxn ang="0">
                  <a:pos x="5" y="13"/>
                </a:cxn>
                <a:cxn ang="0">
                  <a:pos x="7" y="16"/>
                </a:cxn>
                <a:cxn ang="0">
                  <a:pos x="8" y="19"/>
                </a:cxn>
                <a:cxn ang="0">
                  <a:pos x="10" y="21"/>
                </a:cxn>
                <a:cxn ang="0">
                  <a:pos x="11" y="24"/>
                </a:cxn>
                <a:cxn ang="0">
                  <a:pos x="13" y="27"/>
                </a:cxn>
                <a:cxn ang="0">
                  <a:pos x="15" y="29"/>
                </a:cxn>
                <a:cxn ang="0">
                  <a:pos x="16" y="32"/>
                </a:cxn>
                <a:cxn ang="0">
                  <a:pos x="18" y="35"/>
                </a:cxn>
                <a:cxn ang="0">
                  <a:pos x="20" y="37"/>
                </a:cxn>
                <a:cxn ang="0">
                  <a:pos x="22" y="40"/>
                </a:cxn>
                <a:cxn ang="0">
                  <a:pos x="24" y="42"/>
                </a:cxn>
                <a:cxn ang="0">
                  <a:pos x="26" y="44"/>
                </a:cxn>
                <a:cxn ang="0">
                  <a:pos x="28" y="47"/>
                </a:cxn>
                <a:cxn ang="0">
                  <a:pos x="30" y="49"/>
                </a:cxn>
                <a:cxn ang="0">
                  <a:pos x="32" y="51"/>
                </a:cxn>
                <a:cxn ang="0">
                  <a:pos x="34" y="54"/>
                </a:cxn>
              </a:cxnLst>
              <a:rect l="txL" t="txT" r="txR" b="txB"/>
              <a:pathLst>
                <a:path w="734" h="1154">
                  <a:moveTo>
                    <a:pt x="0" y="0"/>
                  </a:moveTo>
                  <a:cubicBezTo>
                    <a:pt x="0" y="0"/>
                    <a:pt x="13" y="35"/>
                    <a:pt x="13" y="35"/>
                  </a:cubicBezTo>
                  <a:cubicBezTo>
                    <a:pt x="13" y="35"/>
                    <a:pt x="37" y="97"/>
                    <a:pt x="37" y="97"/>
                  </a:cubicBezTo>
                  <a:cubicBezTo>
                    <a:pt x="37" y="97"/>
                    <a:pt x="63" y="159"/>
                    <a:pt x="63" y="159"/>
                  </a:cubicBezTo>
                  <a:cubicBezTo>
                    <a:pt x="63" y="159"/>
                    <a:pt x="90" y="221"/>
                    <a:pt x="90" y="221"/>
                  </a:cubicBezTo>
                  <a:cubicBezTo>
                    <a:pt x="90" y="221"/>
                    <a:pt x="118" y="282"/>
                    <a:pt x="118" y="282"/>
                  </a:cubicBezTo>
                  <a:cubicBezTo>
                    <a:pt x="118" y="282"/>
                    <a:pt x="147" y="342"/>
                    <a:pt x="147" y="342"/>
                  </a:cubicBezTo>
                  <a:cubicBezTo>
                    <a:pt x="147" y="342"/>
                    <a:pt x="178" y="402"/>
                    <a:pt x="178" y="402"/>
                  </a:cubicBezTo>
                  <a:cubicBezTo>
                    <a:pt x="178" y="402"/>
                    <a:pt x="210" y="461"/>
                    <a:pt x="210" y="461"/>
                  </a:cubicBezTo>
                  <a:cubicBezTo>
                    <a:pt x="210" y="461"/>
                    <a:pt x="243" y="518"/>
                    <a:pt x="243" y="518"/>
                  </a:cubicBezTo>
                  <a:cubicBezTo>
                    <a:pt x="243" y="518"/>
                    <a:pt x="278" y="576"/>
                    <a:pt x="278" y="576"/>
                  </a:cubicBezTo>
                  <a:cubicBezTo>
                    <a:pt x="278" y="576"/>
                    <a:pt x="314" y="632"/>
                    <a:pt x="314" y="632"/>
                  </a:cubicBezTo>
                  <a:cubicBezTo>
                    <a:pt x="314" y="632"/>
                    <a:pt x="351" y="689"/>
                    <a:pt x="351" y="689"/>
                  </a:cubicBezTo>
                  <a:cubicBezTo>
                    <a:pt x="351" y="689"/>
                    <a:pt x="389" y="743"/>
                    <a:pt x="389" y="743"/>
                  </a:cubicBezTo>
                  <a:cubicBezTo>
                    <a:pt x="389" y="743"/>
                    <a:pt x="428" y="798"/>
                    <a:pt x="428" y="798"/>
                  </a:cubicBezTo>
                  <a:cubicBezTo>
                    <a:pt x="428" y="798"/>
                    <a:pt x="468" y="851"/>
                    <a:pt x="468" y="851"/>
                  </a:cubicBezTo>
                  <a:cubicBezTo>
                    <a:pt x="468" y="851"/>
                    <a:pt x="511" y="904"/>
                    <a:pt x="511" y="904"/>
                  </a:cubicBezTo>
                  <a:cubicBezTo>
                    <a:pt x="511" y="904"/>
                    <a:pt x="553" y="956"/>
                    <a:pt x="553" y="956"/>
                  </a:cubicBezTo>
                  <a:cubicBezTo>
                    <a:pt x="553" y="956"/>
                    <a:pt x="597" y="1007"/>
                    <a:pt x="597" y="1007"/>
                  </a:cubicBezTo>
                  <a:cubicBezTo>
                    <a:pt x="597" y="1007"/>
                    <a:pt x="641" y="1057"/>
                    <a:pt x="641" y="1057"/>
                  </a:cubicBezTo>
                  <a:cubicBezTo>
                    <a:pt x="641" y="1057"/>
                    <a:pt x="687" y="1105"/>
                    <a:pt x="687" y="1105"/>
                  </a:cubicBezTo>
                  <a:cubicBezTo>
                    <a:pt x="687" y="1105"/>
                    <a:pt x="734" y="1154"/>
                    <a:pt x="734" y="1154"/>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73" name="Freeform 268"/>
            <p:cNvSpPr>
              <a:spLocks noChangeAspect="1"/>
            </p:cNvSpPr>
            <p:nvPr/>
          </p:nvSpPr>
          <p:spPr>
            <a:xfrm>
              <a:off x="3005" y="3611"/>
              <a:ext cx="48" cy="36"/>
            </a:xfrm>
            <a:custGeom>
              <a:avLst/>
              <a:gdLst>
                <a:gd name="txL" fmla="*/ 0 w 218"/>
                <a:gd name="txT" fmla="*/ 0 h 168"/>
                <a:gd name="txR" fmla="*/ 218 w 218"/>
                <a:gd name="txB" fmla="*/ 168 h 168"/>
              </a:gdLst>
              <a:ahLst/>
              <a:cxnLst>
                <a:cxn ang="0">
                  <a:pos x="0" y="0"/>
                </a:cxn>
                <a:cxn ang="0">
                  <a:pos x="2" y="2"/>
                </a:cxn>
                <a:cxn ang="0">
                  <a:pos x="5" y="4"/>
                </a:cxn>
                <a:cxn ang="0">
                  <a:pos x="7" y="6"/>
                </a:cxn>
                <a:cxn ang="0">
                  <a:pos x="10" y="7"/>
                </a:cxn>
                <a:cxn ang="0">
                  <a:pos x="11" y="8"/>
                </a:cxn>
              </a:cxnLst>
              <a:rect l="txL" t="txT" r="txR" b="txB"/>
              <a:pathLst>
                <a:path w="218" h="168">
                  <a:moveTo>
                    <a:pt x="0" y="0"/>
                  </a:moveTo>
                  <a:cubicBezTo>
                    <a:pt x="0" y="0"/>
                    <a:pt x="47" y="38"/>
                    <a:pt x="47" y="38"/>
                  </a:cubicBezTo>
                  <a:cubicBezTo>
                    <a:pt x="47" y="38"/>
                    <a:pt x="99" y="79"/>
                    <a:pt x="99" y="79"/>
                  </a:cubicBezTo>
                  <a:cubicBezTo>
                    <a:pt x="99" y="79"/>
                    <a:pt x="153" y="120"/>
                    <a:pt x="153" y="120"/>
                  </a:cubicBezTo>
                  <a:cubicBezTo>
                    <a:pt x="153" y="120"/>
                    <a:pt x="207" y="159"/>
                    <a:pt x="207" y="159"/>
                  </a:cubicBezTo>
                  <a:cubicBezTo>
                    <a:pt x="207" y="159"/>
                    <a:pt x="218" y="168"/>
                    <a:pt x="218" y="168"/>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74" name="Freeform 269"/>
            <p:cNvSpPr>
              <a:spLocks noChangeAspect="1"/>
            </p:cNvSpPr>
            <p:nvPr/>
          </p:nvSpPr>
          <p:spPr>
            <a:xfrm>
              <a:off x="3102" y="3678"/>
              <a:ext cx="282" cy="89"/>
            </a:xfrm>
            <a:custGeom>
              <a:avLst/>
              <a:gdLst>
                <a:gd name="txL" fmla="*/ 0 w 1304"/>
                <a:gd name="txT" fmla="*/ 0 h 411"/>
                <a:gd name="txR" fmla="*/ 1304 w 1304"/>
                <a:gd name="txB" fmla="*/ 411 h 411"/>
              </a:gdLst>
              <a:ahLst/>
              <a:cxnLst>
                <a:cxn ang="0">
                  <a:pos x="0" y="0"/>
                </a:cxn>
                <a:cxn ang="0">
                  <a:pos x="2" y="1"/>
                </a:cxn>
                <a:cxn ang="0">
                  <a:pos x="5" y="3"/>
                </a:cxn>
                <a:cxn ang="0">
                  <a:pos x="7" y="4"/>
                </a:cxn>
                <a:cxn ang="0">
                  <a:pos x="10" y="5"/>
                </a:cxn>
                <a:cxn ang="0">
                  <a:pos x="13" y="7"/>
                </a:cxn>
                <a:cxn ang="0">
                  <a:pos x="16" y="8"/>
                </a:cxn>
                <a:cxn ang="0">
                  <a:pos x="19" y="9"/>
                </a:cxn>
                <a:cxn ang="0">
                  <a:pos x="22" y="10"/>
                </a:cxn>
                <a:cxn ang="0">
                  <a:pos x="25" y="11"/>
                </a:cxn>
                <a:cxn ang="0">
                  <a:pos x="28" y="12"/>
                </a:cxn>
                <a:cxn ang="0">
                  <a:pos x="30" y="13"/>
                </a:cxn>
                <a:cxn ang="0">
                  <a:pos x="34" y="14"/>
                </a:cxn>
                <a:cxn ang="0">
                  <a:pos x="37" y="15"/>
                </a:cxn>
                <a:cxn ang="0">
                  <a:pos x="40" y="16"/>
                </a:cxn>
                <a:cxn ang="0">
                  <a:pos x="43" y="16"/>
                </a:cxn>
                <a:cxn ang="0">
                  <a:pos x="46" y="17"/>
                </a:cxn>
                <a:cxn ang="0">
                  <a:pos x="49" y="18"/>
                </a:cxn>
                <a:cxn ang="0">
                  <a:pos x="52" y="18"/>
                </a:cxn>
                <a:cxn ang="0">
                  <a:pos x="55" y="19"/>
                </a:cxn>
                <a:cxn ang="0">
                  <a:pos x="58" y="19"/>
                </a:cxn>
                <a:cxn ang="0">
                  <a:pos x="61" y="19"/>
                </a:cxn>
              </a:cxnLst>
              <a:rect l="txL" t="txT" r="txR" b="txB"/>
              <a:pathLst>
                <a:path w="1304" h="411">
                  <a:moveTo>
                    <a:pt x="0" y="0"/>
                  </a:moveTo>
                  <a:cubicBezTo>
                    <a:pt x="0" y="0"/>
                    <a:pt x="39" y="22"/>
                    <a:pt x="39" y="22"/>
                  </a:cubicBezTo>
                  <a:cubicBezTo>
                    <a:pt x="39" y="22"/>
                    <a:pt x="97" y="54"/>
                    <a:pt x="97" y="54"/>
                  </a:cubicBezTo>
                  <a:cubicBezTo>
                    <a:pt x="97" y="54"/>
                    <a:pt x="157" y="85"/>
                    <a:pt x="157" y="85"/>
                  </a:cubicBezTo>
                  <a:cubicBezTo>
                    <a:pt x="157" y="85"/>
                    <a:pt x="218" y="114"/>
                    <a:pt x="218" y="114"/>
                  </a:cubicBezTo>
                  <a:cubicBezTo>
                    <a:pt x="218" y="114"/>
                    <a:pt x="278" y="143"/>
                    <a:pt x="278" y="143"/>
                  </a:cubicBezTo>
                  <a:cubicBezTo>
                    <a:pt x="278" y="143"/>
                    <a:pt x="339" y="169"/>
                    <a:pt x="339" y="169"/>
                  </a:cubicBezTo>
                  <a:cubicBezTo>
                    <a:pt x="339" y="169"/>
                    <a:pt x="402" y="195"/>
                    <a:pt x="402" y="195"/>
                  </a:cubicBezTo>
                  <a:cubicBezTo>
                    <a:pt x="402" y="195"/>
                    <a:pt x="464" y="220"/>
                    <a:pt x="464" y="220"/>
                  </a:cubicBezTo>
                  <a:cubicBezTo>
                    <a:pt x="464" y="220"/>
                    <a:pt x="527" y="242"/>
                    <a:pt x="527" y="242"/>
                  </a:cubicBezTo>
                  <a:cubicBezTo>
                    <a:pt x="527" y="242"/>
                    <a:pt x="590" y="264"/>
                    <a:pt x="590" y="264"/>
                  </a:cubicBezTo>
                  <a:cubicBezTo>
                    <a:pt x="590" y="264"/>
                    <a:pt x="654" y="285"/>
                    <a:pt x="654" y="285"/>
                  </a:cubicBezTo>
                  <a:cubicBezTo>
                    <a:pt x="654" y="285"/>
                    <a:pt x="719" y="303"/>
                    <a:pt x="719" y="303"/>
                  </a:cubicBezTo>
                  <a:cubicBezTo>
                    <a:pt x="719" y="303"/>
                    <a:pt x="783" y="322"/>
                    <a:pt x="783" y="322"/>
                  </a:cubicBezTo>
                  <a:cubicBezTo>
                    <a:pt x="783" y="322"/>
                    <a:pt x="848" y="337"/>
                    <a:pt x="848" y="337"/>
                  </a:cubicBezTo>
                  <a:cubicBezTo>
                    <a:pt x="848" y="337"/>
                    <a:pt x="913" y="353"/>
                    <a:pt x="913" y="353"/>
                  </a:cubicBezTo>
                  <a:cubicBezTo>
                    <a:pt x="913" y="353"/>
                    <a:pt x="979" y="366"/>
                    <a:pt x="979" y="366"/>
                  </a:cubicBezTo>
                  <a:cubicBezTo>
                    <a:pt x="979" y="366"/>
                    <a:pt x="1045" y="378"/>
                    <a:pt x="1045" y="378"/>
                  </a:cubicBezTo>
                  <a:cubicBezTo>
                    <a:pt x="1045" y="378"/>
                    <a:pt x="1112" y="389"/>
                    <a:pt x="1112" y="389"/>
                  </a:cubicBezTo>
                  <a:cubicBezTo>
                    <a:pt x="1112" y="389"/>
                    <a:pt x="1177" y="398"/>
                    <a:pt x="1177" y="398"/>
                  </a:cubicBezTo>
                  <a:cubicBezTo>
                    <a:pt x="1177" y="398"/>
                    <a:pt x="1244" y="405"/>
                    <a:pt x="1244" y="405"/>
                  </a:cubicBezTo>
                  <a:cubicBezTo>
                    <a:pt x="1244" y="405"/>
                    <a:pt x="1304" y="411"/>
                    <a:pt x="1304" y="411"/>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75" name="Freeform 270"/>
            <p:cNvSpPr>
              <a:spLocks noChangeAspect="1"/>
            </p:cNvSpPr>
            <p:nvPr/>
          </p:nvSpPr>
          <p:spPr>
            <a:xfrm>
              <a:off x="3442" y="3767"/>
              <a:ext cx="59" cy="3"/>
            </a:xfrm>
            <a:custGeom>
              <a:avLst/>
              <a:gdLst>
                <a:gd name="txL" fmla="*/ 0 w 276"/>
                <a:gd name="txT" fmla="*/ 0 h 13"/>
                <a:gd name="txR" fmla="*/ 276 w 276"/>
                <a:gd name="txB" fmla="*/ 13 h 13"/>
              </a:gdLst>
              <a:ahLst/>
              <a:cxnLst>
                <a:cxn ang="0">
                  <a:pos x="0" y="1"/>
                </a:cxn>
                <a:cxn ang="0">
                  <a:pos x="3" y="1"/>
                </a:cxn>
                <a:cxn ang="0">
                  <a:pos x="6" y="0"/>
                </a:cxn>
                <a:cxn ang="0">
                  <a:pos x="9" y="0"/>
                </a:cxn>
                <a:cxn ang="0">
                  <a:pos x="12" y="0"/>
                </a:cxn>
                <a:cxn ang="0">
                  <a:pos x="13" y="0"/>
                </a:cxn>
              </a:cxnLst>
              <a:rect l="txL" t="txT" r="txR" b="txB"/>
              <a:pathLst>
                <a:path w="276" h="13">
                  <a:moveTo>
                    <a:pt x="0" y="13"/>
                  </a:moveTo>
                  <a:cubicBezTo>
                    <a:pt x="0" y="13"/>
                    <a:pt x="67" y="11"/>
                    <a:pt x="67" y="11"/>
                  </a:cubicBezTo>
                  <a:cubicBezTo>
                    <a:pt x="67" y="11"/>
                    <a:pt x="135" y="9"/>
                    <a:pt x="135" y="9"/>
                  </a:cubicBezTo>
                  <a:cubicBezTo>
                    <a:pt x="135" y="9"/>
                    <a:pt x="202" y="5"/>
                    <a:pt x="202" y="5"/>
                  </a:cubicBezTo>
                  <a:cubicBezTo>
                    <a:pt x="202" y="5"/>
                    <a:pt x="269" y="1"/>
                    <a:pt x="269" y="1"/>
                  </a:cubicBezTo>
                  <a:cubicBezTo>
                    <a:pt x="269" y="1"/>
                    <a:pt x="276" y="0"/>
                    <a:pt x="276"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76" name="Freeform 271"/>
            <p:cNvSpPr>
              <a:spLocks noChangeAspect="1"/>
            </p:cNvSpPr>
            <p:nvPr/>
          </p:nvSpPr>
          <p:spPr>
            <a:xfrm>
              <a:off x="3561" y="3647"/>
              <a:ext cx="271" cy="112"/>
            </a:xfrm>
            <a:custGeom>
              <a:avLst/>
              <a:gdLst>
                <a:gd name="txL" fmla="*/ 0 w 1262"/>
                <a:gd name="txT" fmla="*/ 0 h 523"/>
                <a:gd name="txR" fmla="*/ 1262 w 1262"/>
                <a:gd name="txB" fmla="*/ 523 h 523"/>
              </a:gdLst>
              <a:ahLst/>
              <a:cxnLst>
                <a:cxn ang="0">
                  <a:pos x="0" y="24"/>
                </a:cxn>
                <a:cxn ang="0">
                  <a:pos x="2" y="24"/>
                </a:cxn>
                <a:cxn ang="0">
                  <a:pos x="5" y="23"/>
                </a:cxn>
                <a:cxn ang="0">
                  <a:pos x="8" y="22"/>
                </a:cxn>
                <a:cxn ang="0">
                  <a:pos x="11" y="22"/>
                </a:cxn>
                <a:cxn ang="0">
                  <a:pos x="14" y="21"/>
                </a:cxn>
                <a:cxn ang="0">
                  <a:pos x="17" y="20"/>
                </a:cxn>
                <a:cxn ang="0">
                  <a:pos x="20" y="19"/>
                </a:cxn>
                <a:cxn ang="0">
                  <a:pos x="23" y="18"/>
                </a:cxn>
                <a:cxn ang="0">
                  <a:pos x="26" y="17"/>
                </a:cxn>
                <a:cxn ang="0">
                  <a:pos x="29" y="16"/>
                </a:cxn>
                <a:cxn ang="0">
                  <a:pos x="32" y="15"/>
                </a:cxn>
                <a:cxn ang="0">
                  <a:pos x="35" y="13"/>
                </a:cxn>
                <a:cxn ang="0">
                  <a:pos x="38" y="12"/>
                </a:cxn>
                <a:cxn ang="0">
                  <a:pos x="40" y="11"/>
                </a:cxn>
                <a:cxn ang="0">
                  <a:pos x="43" y="9"/>
                </a:cxn>
                <a:cxn ang="0">
                  <a:pos x="46" y="8"/>
                </a:cxn>
                <a:cxn ang="0">
                  <a:pos x="48" y="6"/>
                </a:cxn>
                <a:cxn ang="0">
                  <a:pos x="51" y="5"/>
                </a:cxn>
                <a:cxn ang="0">
                  <a:pos x="54" y="3"/>
                </a:cxn>
                <a:cxn ang="0">
                  <a:pos x="56" y="1"/>
                </a:cxn>
                <a:cxn ang="0">
                  <a:pos x="58" y="0"/>
                </a:cxn>
              </a:cxnLst>
              <a:rect l="txL" t="txT" r="txR" b="txB"/>
              <a:pathLst>
                <a:path w="1262" h="523">
                  <a:moveTo>
                    <a:pt x="0" y="523"/>
                  </a:moveTo>
                  <a:cubicBezTo>
                    <a:pt x="0" y="523"/>
                    <a:pt x="51" y="514"/>
                    <a:pt x="51" y="514"/>
                  </a:cubicBezTo>
                  <a:cubicBezTo>
                    <a:pt x="51" y="514"/>
                    <a:pt x="117" y="501"/>
                    <a:pt x="117" y="501"/>
                  </a:cubicBezTo>
                  <a:cubicBezTo>
                    <a:pt x="117" y="501"/>
                    <a:pt x="183" y="485"/>
                    <a:pt x="183" y="485"/>
                  </a:cubicBezTo>
                  <a:cubicBezTo>
                    <a:pt x="183" y="485"/>
                    <a:pt x="247" y="470"/>
                    <a:pt x="247" y="470"/>
                  </a:cubicBezTo>
                  <a:cubicBezTo>
                    <a:pt x="247" y="470"/>
                    <a:pt x="312" y="451"/>
                    <a:pt x="312" y="451"/>
                  </a:cubicBezTo>
                  <a:cubicBezTo>
                    <a:pt x="312" y="451"/>
                    <a:pt x="376" y="433"/>
                    <a:pt x="376" y="433"/>
                  </a:cubicBezTo>
                  <a:cubicBezTo>
                    <a:pt x="376" y="433"/>
                    <a:pt x="440" y="412"/>
                    <a:pt x="440" y="412"/>
                  </a:cubicBezTo>
                  <a:cubicBezTo>
                    <a:pt x="440" y="412"/>
                    <a:pt x="504" y="390"/>
                    <a:pt x="504" y="390"/>
                  </a:cubicBezTo>
                  <a:cubicBezTo>
                    <a:pt x="504" y="390"/>
                    <a:pt x="566" y="368"/>
                    <a:pt x="566" y="368"/>
                  </a:cubicBezTo>
                  <a:cubicBezTo>
                    <a:pt x="566" y="368"/>
                    <a:pt x="629" y="343"/>
                    <a:pt x="629" y="343"/>
                  </a:cubicBezTo>
                  <a:cubicBezTo>
                    <a:pt x="629" y="343"/>
                    <a:pt x="691" y="317"/>
                    <a:pt x="691" y="317"/>
                  </a:cubicBezTo>
                  <a:cubicBezTo>
                    <a:pt x="691" y="317"/>
                    <a:pt x="752" y="291"/>
                    <a:pt x="752" y="291"/>
                  </a:cubicBezTo>
                  <a:cubicBezTo>
                    <a:pt x="752" y="291"/>
                    <a:pt x="813" y="262"/>
                    <a:pt x="813" y="262"/>
                  </a:cubicBezTo>
                  <a:cubicBezTo>
                    <a:pt x="813" y="262"/>
                    <a:pt x="873" y="233"/>
                    <a:pt x="873" y="233"/>
                  </a:cubicBezTo>
                  <a:cubicBezTo>
                    <a:pt x="873" y="233"/>
                    <a:pt x="932" y="202"/>
                    <a:pt x="932" y="202"/>
                  </a:cubicBezTo>
                  <a:cubicBezTo>
                    <a:pt x="932" y="202"/>
                    <a:pt x="991" y="170"/>
                    <a:pt x="991" y="170"/>
                  </a:cubicBezTo>
                  <a:cubicBezTo>
                    <a:pt x="991" y="170"/>
                    <a:pt x="1050" y="136"/>
                    <a:pt x="1050" y="136"/>
                  </a:cubicBezTo>
                  <a:cubicBezTo>
                    <a:pt x="1050" y="136"/>
                    <a:pt x="1107" y="102"/>
                    <a:pt x="1107" y="102"/>
                  </a:cubicBezTo>
                  <a:cubicBezTo>
                    <a:pt x="1107" y="102"/>
                    <a:pt x="1164" y="66"/>
                    <a:pt x="1164" y="66"/>
                  </a:cubicBezTo>
                  <a:cubicBezTo>
                    <a:pt x="1164" y="66"/>
                    <a:pt x="1219" y="29"/>
                    <a:pt x="1219" y="29"/>
                  </a:cubicBezTo>
                  <a:cubicBezTo>
                    <a:pt x="1219" y="29"/>
                    <a:pt x="1262" y="0"/>
                    <a:pt x="1262"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77" name="Freeform 272"/>
            <p:cNvSpPr>
              <a:spLocks noChangeAspect="1"/>
            </p:cNvSpPr>
            <p:nvPr/>
          </p:nvSpPr>
          <p:spPr>
            <a:xfrm>
              <a:off x="3880" y="3570"/>
              <a:ext cx="44" cy="41"/>
            </a:xfrm>
            <a:custGeom>
              <a:avLst/>
              <a:gdLst>
                <a:gd name="txL" fmla="*/ 0 w 202"/>
                <a:gd name="txT" fmla="*/ 0 h 186"/>
                <a:gd name="txR" fmla="*/ 202 w 202"/>
                <a:gd name="txB" fmla="*/ 186 h 186"/>
              </a:gdLst>
              <a:ahLst/>
              <a:cxnLst>
                <a:cxn ang="0">
                  <a:pos x="0" y="9"/>
                </a:cxn>
                <a:cxn ang="0">
                  <a:pos x="0" y="9"/>
                </a:cxn>
                <a:cxn ang="0">
                  <a:pos x="3" y="7"/>
                </a:cxn>
                <a:cxn ang="0">
                  <a:pos x="5" y="4"/>
                </a:cxn>
                <a:cxn ang="0">
                  <a:pos x="7" y="2"/>
                </a:cxn>
                <a:cxn ang="0">
                  <a:pos x="10" y="0"/>
                </a:cxn>
              </a:cxnLst>
              <a:rect l="txL" t="txT" r="txR" b="txB"/>
              <a:pathLst>
                <a:path w="202" h="186">
                  <a:moveTo>
                    <a:pt x="0" y="186"/>
                  </a:moveTo>
                  <a:cubicBezTo>
                    <a:pt x="0" y="186"/>
                    <a:pt x="5" y="181"/>
                    <a:pt x="5" y="181"/>
                  </a:cubicBezTo>
                  <a:cubicBezTo>
                    <a:pt x="5" y="181"/>
                    <a:pt x="55" y="138"/>
                    <a:pt x="55" y="138"/>
                  </a:cubicBezTo>
                  <a:cubicBezTo>
                    <a:pt x="55" y="138"/>
                    <a:pt x="105" y="92"/>
                    <a:pt x="105" y="92"/>
                  </a:cubicBezTo>
                  <a:cubicBezTo>
                    <a:pt x="105" y="92"/>
                    <a:pt x="154" y="46"/>
                    <a:pt x="154" y="46"/>
                  </a:cubicBezTo>
                  <a:cubicBezTo>
                    <a:pt x="154" y="46"/>
                    <a:pt x="202" y="0"/>
                    <a:pt x="202"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78" name="Freeform 273"/>
            <p:cNvSpPr>
              <a:spLocks noChangeAspect="1"/>
            </p:cNvSpPr>
            <p:nvPr/>
          </p:nvSpPr>
          <p:spPr>
            <a:xfrm>
              <a:off x="3964" y="3265"/>
              <a:ext cx="136" cy="262"/>
            </a:xfrm>
            <a:custGeom>
              <a:avLst/>
              <a:gdLst>
                <a:gd name="txL" fmla="*/ 0 w 631"/>
                <a:gd name="txT" fmla="*/ 0 h 1213"/>
                <a:gd name="txR" fmla="*/ 631 w 631"/>
                <a:gd name="txB" fmla="*/ 1213 h 1213"/>
              </a:gdLst>
              <a:ahLst/>
              <a:cxnLst>
                <a:cxn ang="0">
                  <a:pos x="0" y="57"/>
                </a:cxn>
                <a:cxn ang="0">
                  <a:pos x="2" y="54"/>
                </a:cxn>
                <a:cxn ang="0">
                  <a:pos x="4" y="52"/>
                </a:cxn>
                <a:cxn ang="0">
                  <a:pos x="6" y="49"/>
                </a:cxn>
                <a:cxn ang="0">
                  <a:pos x="7" y="47"/>
                </a:cxn>
                <a:cxn ang="0">
                  <a:pos x="9" y="44"/>
                </a:cxn>
                <a:cxn ang="0">
                  <a:pos x="11" y="42"/>
                </a:cxn>
                <a:cxn ang="0">
                  <a:pos x="13" y="39"/>
                </a:cxn>
                <a:cxn ang="0">
                  <a:pos x="14" y="37"/>
                </a:cxn>
                <a:cxn ang="0">
                  <a:pos x="16" y="34"/>
                </a:cxn>
                <a:cxn ang="0">
                  <a:pos x="17" y="31"/>
                </a:cxn>
                <a:cxn ang="0">
                  <a:pos x="19" y="28"/>
                </a:cxn>
                <a:cxn ang="0">
                  <a:pos x="20" y="25"/>
                </a:cxn>
                <a:cxn ang="0">
                  <a:pos x="21" y="23"/>
                </a:cxn>
                <a:cxn ang="0">
                  <a:pos x="23" y="20"/>
                </a:cxn>
                <a:cxn ang="0">
                  <a:pos x="24" y="17"/>
                </a:cxn>
                <a:cxn ang="0">
                  <a:pos x="25" y="14"/>
                </a:cxn>
                <a:cxn ang="0">
                  <a:pos x="26" y="11"/>
                </a:cxn>
                <a:cxn ang="0">
                  <a:pos x="27" y="8"/>
                </a:cxn>
                <a:cxn ang="0">
                  <a:pos x="28" y="5"/>
                </a:cxn>
                <a:cxn ang="0">
                  <a:pos x="29" y="2"/>
                </a:cxn>
                <a:cxn ang="0">
                  <a:pos x="29" y="0"/>
                </a:cxn>
              </a:cxnLst>
              <a:rect l="txL" t="txT" r="txR" b="txB"/>
              <a:pathLst>
                <a:path w="631" h="1213">
                  <a:moveTo>
                    <a:pt x="0" y="1213"/>
                  </a:moveTo>
                  <a:cubicBezTo>
                    <a:pt x="0" y="1213"/>
                    <a:pt x="38" y="1167"/>
                    <a:pt x="38" y="1167"/>
                  </a:cubicBezTo>
                  <a:cubicBezTo>
                    <a:pt x="38" y="1167"/>
                    <a:pt x="79" y="1114"/>
                    <a:pt x="79" y="1114"/>
                  </a:cubicBezTo>
                  <a:cubicBezTo>
                    <a:pt x="79" y="1114"/>
                    <a:pt x="120" y="1061"/>
                    <a:pt x="120" y="1061"/>
                  </a:cubicBezTo>
                  <a:cubicBezTo>
                    <a:pt x="120" y="1061"/>
                    <a:pt x="160" y="1006"/>
                    <a:pt x="160" y="1006"/>
                  </a:cubicBezTo>
                  <a:cubicBezTo>
                    <a:pt x="160" y="1006"/>
                    <a:pt x="198" y="952"/>
                    <a:pt x="198" y="952"/>
                  </a:cubicBezTo>
                  <a:cubicBezTo>
                    <a:pt x="198" y="952"/>
                    <a:pt x="235" y="895"/>
                    <a:pt x="235" y="895"/>
                  </a:cubicBezTo>
                  <a:cubicBezTo>
                    <a:pt x="235" y="895"/>
                    <a:pt x="270" y="839"/>
                    <a:pt x="270" y="839"/>
                  </a:cubicBezTo>
                  <a:cubicBezTo>
                    <a:pt x="270" y="839"/>
                    <a:pt x="305" y="781"/>
                    <a:pt x="305" y="781"/>
                  </a:cubicBezTo>
                  <a:cubicBezTo>
                    <a:pt x="305" y="781"/>
                    <a:pt x="338" y="724"/>
                    <a:pt x="338" y="724"/>
                  </a:cubicBezTo>
                  <a:cubicBezTo>
                    <a:pt x="338" y="724"/>
                    <a:pt x="371" y="665"/>
                    <a:pt x="371" y="665"/>
                  </a:cubicBezTo>
                  <a:cubicBezTo>
                    <a:pt x="371" y="665"/>
                    <a:pt x="400" y="605"/>
                    <a:pt x="400" y="605"/>
                  </a:cubicBezTo>
                  <a:cubicBezTo>
                    <a:pt x="400" y="605"/>
                    <a:pt x="430" y="545"/>
                    <a:pt x="430" y="545"/>
                  </a:cubicBezTo>
                  <a:cubicBezTo>
                    <a:pt x="430" y="545"/>
                    <a:pt x="459" y="484"/>
                    <a:pt x="459" y="484"/>
                  </a:cubicBezTo>
                  <a:cubicBezTo>
                    <a:pt x="459" y="484"/>
                    <a:pt x="486" y="422"/>
                    <a:pt x="486" y="422"/>
                  </a:cubicBezTo>
                  <a:cubicBezTo>
                    <a:pt x="486" y="422"/>
                    <a:pt x="511" y="360"/>
                    <a:pt x="511" y="360"/>
                  </a:cubicBezTo>
                  <a:cubicBezTo>
                    <a:pt x="511" y="360"/>
                    <a:pt x="535" y="298"/>
                    <a:pt x="535" y="298"/>
                  </a:cubicBezTo>
                  <a:cubicBezTo>
                    <a:pt x="535" y="298"/>
                    <a:pt x="559" y="235"/>
                    <a:pt x="559" y="235"/>
                  </a:cubicBezTo>
                  <a:cubicBezTo>
                    <a:pt x="559" y="235"/>
                    <a:pt x="580" y="171"/>
                    <a:pt x="580" y="171"/>
                  </a:cubicBezTo>
                  <a:cubicBezTo>
                    <a:pt x="580" y="171"/>
                    <a:pt x="601" y="107"/>
                    <a:pt x="601" y="107"/>
                  </a:cubicBezTo>
                  <a:cubicBezTo>
                    <a:pt x="601" y="107"/>
                    <a:pt x="619" y="44"/>
                    <a:pt x="619" y="44"/>
                  </a:cubicBezTo>
                  <a:cubicBezTo>
                    <a:pt x="619" y="44"/>
                    <a:pt x="631" y="0"/>
                    <a:pt x="631"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79" name="Freeform 274"/>
            <p:cNvSpPr>
              <a:spLocks noChangeAspect="1"/>
            </p:cNvSpPr>
            <p:nvPr/>
          </p:nvSpPr>
          <p:spPr>
            <a:xfrm>
              <a:off x="4113" y="3148"/>
              <a:ext cx="8" cy="59"/>
            </a:xfrm>
            <a:custGeom>
              <a:avLst/>
              <a:gdLst>
                <a:gd name="txL" fmla="*/ 0 w 36"/>
                <a:gd name="txT" fmla="*/ 0 h 274"/>
                <a:gd name="txR" fmla="*/ 36 w 36"/>
                <a:gd name="txB" fmla="*/ 274 h 274"/>
              </a:gdLst>
              <a:ahLst/>
              <a:cxnLst>
                <a:cxn ang="0">
                  <a:pos x="0" y="13"/>
                </a:cxn>
                <a:cxn ang="0">
                  <a:pos x="0" y="12"/>
                </a:cxn>
                <a:cxn ang="0">
                  <a:pos x="1" y="9"/>
                </a:cxn>
                <a:cxn ang="0">
                  <a:pos x="1" y="6"/>
                </a:cxn>
                <a:cxn ang="0">
                  <a:pos x="2" y="3"/>
                </a:cxn>
                <a:cxn ang="0">
                  <a:pos x="2" y="0"/>
                </a:cxn>
              </a:cxnLst>
              <a:rect l="txL" t="txT" r="txR" b="txB"/>
              <a:pathLst>
                <a:path w="36" h="274">
                  <a:moveTo>
                    <a:pt x="0" y="274"/>
                  </a:moveTo>
                  <a:cubicBezTo>
                    <a:pt x="0" y="274"/>
                    <a:pt x="3" y="260"/>
                    <a:pt x="3" y="260"/>
                  </a:cubicBezTo>
                  <a:cubicBezTo>
                    <a:pt x="3" y="260"/>
                    <a:pt x="14" y="193"/>
                    <a:pt x="14" y="193"/>
                  </a:cubicBezTo>
                  <a:cubicBezTo>
                    <a:pt x="14" y="193"/>
                    <a:pt x="23" y="127"/>
                    <a:pt x="23" y="127"/>
                  </a:cubicBezTo>
                  <a:cubicBezTo>
                    <a:pt x="23" y="127"/>
                    <a:pt x="31" y="60"/>
                    <a:pt x="31" y="60"/>
                  </a:cubicBezTo>
                  <a:cubicBezTo>
                    <a:pt x="31" y="60"/>
                    <a:pt x="36" y="0"/>
                    <a:pt x="36"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580" name="Line 275"/>
            <p:cNvSpPr>
              <a:spLocks noChangeAspect="1"/>
            </p:cNvSpPr>
            <p:nvPr/>
          </p:nvSpPr>
          <p:spPr>
            <a:xfrm>
              <a:off x="4123" y="3088"/>
              <a:ext cx="2" cy="2"/>
            </a:xfrm>
            <a:prstGeom prst="line">
              <a:avLst/>
            </a:prstGeom>
            <a:ln w="9525" cap="flat" cmpd="sng">
              <a:solidFill>
                <a:schemeClr val="tx2"/>
              </a:solidFill>
              <a:prstDash val="solid"/>
              <a:headEnd type="none" w="med" len="med"/>
              <a:tailEnd type="none" w="med" len="med"/>
            </a:ln>
          </p:spPr>
        </p:sp>
        <p:sp>
          <p:nvSpPr>
            <p:cNvPr id="23581" name="Line 276"/>
            <p:cNvSpPr>
              <a:spLocks noChangeAspect="1"/>
            </p:cNvSpPr>
            <p:nvPr/>
          </p:nvSpPr>
          <p:spPr>
            <a:xfrm>
              <a:off x="1680" y="3088"/>
              <a:ext cx="310" cy="2"/>
            </a:xfrm>
            <a:prstGeom prst="line">
              <a:avLst/>
            </a:prstGeom>
            <a:ln w="9525" cap="flat" cmpd="sng">
              <a:solidFill>
                <a:schemeClr val="tx2"/>
              </a:solidFill>
              <a:prstDash val="solid"/>
              <a:headEnd type="none" w="med" len="med"/>
              <a:tailEnd type="none" w="med" len="med"/>
            </a:ln>
          </p:spPr>
        </p:sp>
        <p:sp>
          <p:nvSpPr>
            <p:cNvPr id="23582" name="Line 277"/>
            <p:cNvSpPr>
              <a:spLocks noChangeAspect="1"/>
            </p:cNvSpPr>
            <p:nvPr/>
          </p:nvSpPr>
          <p:spPr>
            <a:xfrm>
              <a:off x="2051" y="3088"/>
              <a:ext cx="60" cy="2"/>
            </a:xfrm>
            <a:prstGeom prst="line">
              <a:avLst/>
            </a:prstGeom>
            <a:ln w="9525" cap="flat" cmpd="sng">
              <a:solidFill>
                <a:schemeClr val="tx2"/>
              </a:solidFill>
              <a:prstDash val="solid"/>
              <a:headEnd type="none" w="med" len="med"/>
              <a:tailEnd type="none" w="med" len="med"/>
            </a:ln>
          </p:spPr>
        </p:sp>
        <p:sp>
          <p:nvSpPr>
            <p:cNvPr id="23583" name="Line 278"/>
            <p:cNvSpPr>
              <a:spLocks noChangeAspect="1"/>
            </p:cNvSpPr>
            <p:nvPr/>
          </p:nvSpPr>
          <p:spPr>
            <a:xfrm>
              <a:off x="2173" y="3088"/>
              <a:ext cx="310" cy="2"/>
            </a:xfrm>
            <a:prstGeom prst="line">
              <a:avLst/>
            </a:prstGeom>
            <a:ln w="9525" cap="flat" cmpd="sng">
              <a:solidFill>
                <a:schemeClr val="tx2"/>
              </a:solidFill>
              <a:prstDash val="solid"/>
              <a:headEnd type="none" w="med" len="med"/>
              <a:tailEnd type="none" w="med" len="med"/>
            </a:ln>
          </p:spPr>
        </p:sp>
        <p:sp>
          <p:nvSpPr>
            <p:cNvPr id="23584" name="Line 279"/>
            <p:cNvSpPr>
              <a:spLocks noChangeAspect="1"/>
            </p:cNvSpPr>
            <p:nvPr/>
          </p:nvSpPr>
          <p:spPr>
            <a:xfrm flipH="1">
              <a:off x="1961" y="2279"/>
              <a:ext cx="172" cy="338"/>
            </a:xfrm>
            <a:prstGeom prst="line">
              <a:avLst/>
            </a:prstGeom>
            <a:ln w="9525" cap="flat" cmpd="sng">
              <a:solidFill>
                <a:schemeClr val="tx2"/>
              </a:solidFill>
              <a:prstDash val="solid"/>
              <a:headEnd type="none" w="med" len="med"/>
              <a:tailEnd type="none" w="med" len="med"/>
            </a:ln>
          </p:spPr>
        </p:sp>
        <p:sp>
          <p:nvSpPr>
            <p:cNvPr id="23585" name="Line 280"/>
            <p:cNvSpPr>
              <a:spLocks noChangeAspect="1"/>
            </p:cNvSpPr>
            <p:nvPr/>
          </p:nvSpPr>
          <p:spPr>
            <a:xfrm flipH="1">
              <a:off x="1906" y="2671"/>
              <a:ext cx="28" cy="55"/>
            </a:xfrm>
            <a:prstGeom prst="line">
              <a:avLst/>
            </a:prstGeom>
            <a:ln w="9525" cap="flat" cmpd="sng">
              <a:solidFill>
                <a:schemeClr val="tx2"/>
              </a:solidFill>
              <a:prstDash val="solid"/>
              <a:headEnd type="none" w="med" len="med"/>
              <a:tailEnd type="none" w="med" len="med"/>
            </a:ln>
          </p:spPr>
        </p:sp>
        <p:sp>
          <p:nvSpPr>
            <p:cNvPr id="23586" name="Line 281"/>
            <p:cNvSpPr>
              <a:spLocks noChangeAspect="1"/>
            </p:cNvSpPr>
            <p:nvPr/>
          </p:nvSpPr>
          <p:spPr>
            <a:xfrm flipH="1">
              <a:off x="1707" y="2781"/>
              <a:ext cx="172" cy="338"/>
            </a:xfrm>
            <a:prstGeom prst="line">
              <a:avLst/>
            </a:prstGeom>
            <a:ln w="9525" cap="flat" cmpd="sng">
              <a:solidFill>
                <a:schemeClr val="tx2"/>
              </a:solidFill>
              <a:prstDash val="solid"/>
              <a:headEnd type="none" w="med" len="med"/>
              <a:tailEnd type="none" w="med" len="med"/>
            </a:ln>
          </p:spPr>
        </p:sp>
        <p:sp>
          <p:nvSpPr>
            <p:cNvPr id="23587" name="Line 282"/>
            <p:cNvSpPr>
              <a:spLocks noChangeAspect="1"/>
            </p:cNvSpPr>
            <p:nvPr/>
          </p:nvSpPr>
          <p:spPr>
            <a:xfrm flipH="1" flipV="1">
              <a:off x="1943" y="3525"/>
              <a:ext cx="153" cy="301"/>
            </a:xfrm>
            <a:prstGeom prst="line">
              <a:avLst/>
            </a:prstGeom>
            <a:ln w="9525" cap="flat" cmpd="sng">
              <a:solidFill>
                <a:schemeClr val="tx2"/>
              </a:solidFill>
              <a:prstDash val="solid"/>
              <a:headEnd type="none" w="med" len="med"/>
              <a:tailEnd type="none" w="med" len="med"/>
            </a:ln>
          </p:spPr>
        </p:sp>
        <p:sp>
          <p:nvSpPr>
            <p:cNvPr id="23588" name="Line 283"/>
            <p:cNvSpPr>
              <a:spLocks noChangeAspect="1"/>
            </p:cNvSpPr>
            <p:nvPr/>
          </p:nvSpPr>
          <p:spPr>
            <a:xfrm flipH="1" flipV="1">
              <a:off x="1888" y="3415"/>
              <a:ext cx="28" cy="55"/>
            </a:xfrm>
            <a:prstGeom prst="line">
              <a:avLst/>
            </a:prstGeom>
            <a:ln w="9525" cap="flat" cmpd="sng">
              <a:solidFill>
                <a:schemeClr val="tx2"/>
              </a:solidFill>
              <a:prstDash val="solid"/>
              <a:headEnd type="none" w="med" len="med"/>
              <a:tailEnd type="none" w="med" len="med"/>
            </a:ln>
          </p:spPr>
        </p:sp>
        <p:sp>
          <p:nvSpPr>
            <p:cNvPr id="23589" name="Line 284"/>
            <p:cNvSpPr>
              <a:spLocks noChangeAspect="1"/>
            </p:cNvSpPr>
            <p:nvPr/>
          </p:nvSpPr>
          <p:spPr>
            <a:xfrm flipH="1" flipV="1">
              <a:off x="1707" y="3060"/>
              <a:ext cx="154" cy="301"/>
            </a:xfrm>
            <a:prstGeom prst="line">
              <a:avLst/>
            </a:prstGeom>
            <a:ln w="9525" cap="flat" cmpd="sng">
              <a:solidFill>
                <a:schemeClr val="tx2"/>
              </a:solidFill>
              <a:prstDash val="solid"/>
              <a:headEnd type="none" w="med" len="med"/>
              <a:tailEnd type="none" w="med" len="med"/>
            </a:ln>
          </p:spPr>
        </p:sp>
        <p:sp>
          <p:nvSpPr>
            <p:cNvPr id="23590" name="Line 285"/>
            <p:cNvSpPr>
              <a:spLocks noChangeAspect="1"/>
            </p:cNvSpPr>
            <p:nvPr/>
          </p:nvSpPr>
          <p:spPr>
            <a:xfrm>
              <a:off x="3442" y="2311"/>
              <a:ext cx="1" cy="205"/>
            </a:xfrm>
            <a:prstGeom prst="line">
              <a:avLst/>
            </a:prstGeom>
            <a:ln w="9525" cap="flat" cmpd="sng">
              <a:solidFill>
                <a:schemeClr val="tx2"/>
              </a:solidFill>
              <a:prstDash val="solid"/>
              <a:headEnd type="none" w="med" len="med"/>
              <a:tailEnd type="none" w="med" len="med"/>
            </a:ln>
          </p:spPr>
        </p:sp>
        <p:sp>
          <p:nvSpPr>
            <p:cNvPr id="23591" name="Line 286"/>
            <p:cNvSpPr>
              <a:spLocks noChangeAspect="1"/>
            </p:cNvSpPr>
            <p:nvPr/>
          </p:nvSpPr>
          <p:spPr>
            <a:xfrm>
              <a:off x="3442" y="2578"/>
              <a:ext cx="1" cy="61"/>
            </a:xfrm>
            <a:prstGeom prst="line">
              <a:avLst/>
            </a:prstGeom>
            <a:ln w="9525" cap="flat" cmpd="sng">
              <a:solidFill>
                <a:schemeClr val="tx2"/>
              </a:solidFill>
              <a:prstDash val="solid"/>
              <a:headEnd type="none" w="med" len="med"/>
              <a:tailEnd type="none" w="med" len="med"/>
            </a:ln>
          </p:spPr>
        </p:sp>
        <p:sp>
          <p:nvSpPr>
            <p:cNvPr id="23592" name="Line 287"/>
            <p:cNvSpPr>
              <a:spLocks noChangeAspect="1"/>
            </p:cNvSpPr>
            <p:nvPr/>
          </p:nvSpPr>
          <p:spPr>
            <a:xfrm>
              <a:off x="3442" y="2699"/>
              <a:ext cx="1" cy="307"/>
            </a:xfrm>
            <a:prstGeom prst="line">
              <a:avLst/>
            </a:prstGeom>
            <a:ln w="9525" cap="flat" cmpd="sng">
              <a:solidFill>
                <a:schemeClr val="tx2"/>
              </a:solidFill>
              <a:prstDash val="solid"/>
              <a:headEnd type="none" w="med" len="med"/>
              <a:tailEnd type="none" w="med" len="med"/>
            </a:ln>
          </p:spPr>
        </p:sp>
        <p:sp>
          <p:nvSpPr>
            <p:cNvPr id="23593" name="Line 288"/>
            <p:cNvSpPr>
              <a:spLocks noChangeAspect="1"/>
            </p:cNvSpPr>
            <p:nvPr/>
          </p:nvSpPr>
          <p:spPr>
            <a:xfrm>
              <a:off x="3442" y="3066"/>
              <a:ext cx="1" cy="61"/>
            </a:xfrm>
            <a:prstGeom prst="line">
              <a:avLst/>
            </a:prstGeom>
            <a:ln w="9525" cap="flat" cmpd="sng">
              <a:solidFill>
                <a:schemeClr val="tx2"/>
              </a:solidFill>
              <a:prstDash val="solid"/>
              <a:headEnd type="none" w="med" len="med"/>
              <a:tailEnd type="none" w="med" len="med"/>
            </a:ln>
          </p:spPr>
        </p:sp>
        <p:sp>
          <p:nvSpPr>
            <p:cNvPr id="23594" name="Line 289"/>
            <p:cNvSpPr>
              <a:spLocks noChangeAspect="1"/>
            </p:cNvSpPr>
            <p:nvPr/>
          </p:nvSpPr>
          <p:spPr>
            <a:xfrm>
              <a:off x="3442" y="3189"/>
              <a:ext cx="1" cy="305"/>
            </a:xfrm>
            <a:prstGeom prst="line">
              <a:avLst/>
            </a:prstGeom>
            <a:ln w="9525" cap="flat" cmpd="sng">
              <a:solidFill>
                <a:schemeClr val="tx2"/>
              </a:solidFill>
              <a:prstDash val="solid"/>
              <a:headEnd type="none" w="med" len="med"/>
              <a:tailEnd type="none" w="med" len="med"/>
            </a:ln>
          </p:spPr>
        </p:sp>
        <p:sp>
          <p:nvSpPr>
            <p:cNvPr id="23595" name="Line 290"/>
            <p:cNvSpPr>
              <a:spLocks noChangeAspect="1"/>
            </p:cNvSpPr>
            <p:nvPr/>
          </p:nvSpPr>
          <p:spPr>
            <a:xfrm>
              <a:off x="3442" y="3555"/>
              <a:ext cx="1" cy="62"/>
            </a:xfrm>
            <a:prstGeom prst="line">
              <a:avLst/>
            </a:prstGeom>
            <a:ln w="9525" cap="flat" cmpd="sng">
              <a:solidFill>
                <a:schemeClr val="tx2"/>
              </a:solidFill>
              <a:prstDash val="solid"/>
              <a:headEnd type="none" w="med" len="med"/>
              <a:tailEnd type="none" w="med" len="med"/>
            </a:ln>
          </p:spPr>
        </p:sp>
        <p:sp>
          <p:nvSpPr>
            <p:cNvPr id="23596" name="Line 291"/>
            <p:cNvSpPr>
              <a:spLocks noChangeAspect="1"/>
            </p:cNvSpPr>
            <p:nvPr/>
          </p:nvSpPr>
          <p:spPr>
            <a:xfrm>
              <a:off x="3442" y="3678"/>
              <a:ext cx="1" cy="204"/>
            </a:xfrm>
            <a:prstGeom prst="line">
              <a:avLst/>
            </a:prstGeom>
            <a:ln w="9525" cap="flat" cmpd="sng">
              <a:solidFill>
                <a:schemeClr val="tx2"/>
              </a:solidFill>
              <a:prstDash val="solid"/>
              <a:headEnd type="none" w="med" len="med"/>
              <a:tailEnd type="none" w="med" len="med"/>
            </a:ln>
          </p:spPr>
        </p:sp>
        <p:sp>
          <p:nvSpPr>
            <p:cNvPr id="23597" name="Line 292"/>
            <p:cNvSpPr>
              <a:spLocks noChangeAspect="1"/>
            </p:cNvSpPr>
            <p:nvPr/>
          </p:nvSpPr>
          <p:spPr>
            <a:xfrm>
              <a:off x="2071" y="2402"/>
              <a:ext cx="2" cy="350"/>
            </a:xfrm>
            <a:prstGeom prst="line">
              <a:avLst/>
            </a:prstGeom>
            <a:ln w="9525" cap="flat" cmpd="sng">
              <a:solidFill>
                <a:schemeClr val="tx2"/>
              </a:solidFill>
              <a:prstDash val="solid"/>
              <a:headEnd type="none" w="med" len="med"/>
              <a:tailEnd type="none" w="med" len="med"/>
            </a:ln>
          </p:spPr>
        </p:sp>
        <p:sp>
          <p:nvSpPr>
            <p:cNvPr id="23598" name="Line 293"/>
            <p:cNvSpPr>
              <a:spLocks noChangeAspect="1"/>
            </p:cNvSpPr>
            <p:nvPr/>
          </p:nvSpPr>
          <p:spPr>
            <a:xfrm>
              <a:off x="2071" y="2814"/>
              <a:ext cx="2" cy="61"/>
            </a:xfrm>
            <a:prstGeom prst="line">
              <a:avLst/>
            </a:prstGeom>
            <a:ln w="9525" cap="flat" cmpd="sng">
              <a:solidFill>
                <a:schemeClr val="tx2"/>
              </a:solidFill>
              <a:prstDash val="solid"/>
              <a:headEnd type="none" w="med" len="med"/>
              <a:tailEnd type="none" w="med" len="med"/>
            </a:ln>
          </p:spPr>
        </p:sp>
        <p:sp>
          <p:nvSpPr>
            <p:cNvPr id="23599" name="Line 294"/>
            <p:cNvSpPr>
              <a:spLocks noChangeAspect="1"/>
            </p:cNvSpPr>
            <p:nvPr/>
          </p:nvSpPr>
          <p:spPr>
            <a:xfrm>
              <a:off x="2071" y="2936"/>
              <a:ext cx="2" cy="306"/>
            </a:xfrm>
            <a:prstGeom prst="line">
              <a:avLst/>
            </a:prstGeom>
            <a:ln w="9525" cap="flat" cmpd="sng">
              <a:solidFill>
                <a:schemeClr val="tx2"/>
              </a:solidFill>
              <a:prstDash val="solid"/>
              <a:headEnd type="none" w="med" len="med"/>
              <a:tailEnd type="none" w="med" len="med"/>
            </a:ln>
          </p:spPr>
        </p:sp>
        <p:sp>
          <p:nvSpPr>
            <p:cNvPr id="23600" name="Line 295"/>
            <p:cNvSpPr>
              <a:spLocks noChangeAspect="1"/>
            </p:cNvSpPr>
            <p:nvPr/>
          </p:nvSpPr>
          <p:spPr>
            <a:xfrm>
              <a:off x="2071" y="3303"/>
              <a:ext cx="2" cy="61"/>
            </a:xfrm>
            <a:prstGeom prst="line">
              <a:avLst/>
            </a:prstGeom>
            <a:ln w="9525" cap="flat" cmpd="sng">
              <a:solidFill>
                <a:schemeClr val="tx2"/>
              </a:solidFill>
              <a:prstDash val="solid"/>
              <a:headEnd type="none" w="med" len="med"/>
              <a:tailEnd type="none" w="med" len="med"/>
            </a:ln>
          </p:spPr>
        </p:sp>
        <p:sp>
          <p:nvSpPr>
            <p:cNvPr id="23601" name="Line 296"/>
            <p:cNvSpPr>
              <a:spLocks noChangeAspect="1"/>
            </p:cNvSpPr>
            <p:nvPr/>
          </p:nvSpPr>
          <p:spPr>
            <a:xfrm>
              <a:off x="2071" y="3426"/>
              <a:ext cx="2" cy="350"/>
            </a:xfrm>
            <a:prstGeom prst="line">
              <a:avLst/>
            </a:prstGeom>
            <a:ln w="9525" cap="flat" cmpd="sng">
              <a:solidFill>
                <a:schemeClr val="tx2"/>
              </a:solidFill>
              <a:prstDash val="solid"/>
              <a:headEnd type="none" w="med" len="med"/>
              <a:tailEnd type="none" w="med" len="med"/>
            </a:ln>
          </p:spPr>
        </p:sp>
        <p:sp>
          <p:nvSpPr>
            <p:cNvPr id="23602" name="Line 297"/>
            <p:cNvSpPr>
              <a:spLocks noChangeAspect="1"/>
            </p:cNvSpPr>
            <p:nvPr/>
          </p:nvSpPr>
          <p:spPr>
            <a:xfrm>
              <a:off x="2126" y="2429"/>
              <a:ext cx="417" cy="1"/>
            </a:xfrm>
            <a:prstGeom prst="line">
              <a:avLst/>
            </a:prstGeom>
            <a:ln w="9525" cap="flat" cmpd="sng">
              <a:solidFill>
                <a:schemeClr val="tx2"/>
              </a:solidFill>
              <a:prstDash val="solid"/>
              <a:headEnd type="none" w="med" len="med"/>
              <a:tailEnd type="none" w="med" len="med"/>
            </a:ln>
          </p:spPr>
        </p:sp>
        <p:sp>
          <p:nvSpPr>
            <p:cNvPr id="23603" name="Line 298"/>
            <p:cNvSpPr>
              <a:spLocks noChangeAspect="1"/>
            </p:cNvSpPr>
            <p:nvPr/>
          </p:nvSpPr>
          <p:spPr>
            <a:xfrm>
              <a:off x="2126" y="3749"/>
              <a:ext cx="417" cy="1"/>
            </a:xfrm>
            <a:prstGeom prst="line">
              <a:avLst/>
            </a:prstGeom>
            <a:ln w="9525" cap="flat" cmpd="sng">
              <a:solidFill>
                <a:schemeClr val="tx2"/>
              </a:solidFill>
              <a:prstDash val="solid"/>
              <a:headEnd type="none" w="med" len="med"/>
              <a:tailEnd type="none" w="med" len="med"/>
            </a:ln>
          </p:spPr>
        </p:sp>
        <p:sp>
          <p:nvSpPr>
            <p:cNvPr id="23604" name="Line 299"/>
            <p:cNvSpPr>
              <a:spLocks noChangeAspect="1"/>
            </p:cNvSpPr>
            <p:nvPr/>
          </p:nvSpPr>
          <p:spPr>
            <a:xfrm>
              <a:off x="2523" y="2534"/>
              <a:ext cx="1" cy="1110"/>
            </a:xfrm>
            <a:prstGeom prst="line">
              <a:avLst/>
            </a:prstGeom>
            <a:ln w="9525" cap="flat" cmpd="sng">
              <a:solidFill>
                <a:schemeClr val="tx2"/>
              </a:solidFill>
              <a:prstDash val="solid"/>
              <a:headEnd type="none" w="med" len="med"/>
              <a:tailEnd type="none" w="med" len="med"/>
            </a:ln>
          </p:spPr>
        </p:sp>
        <p:sp>
          <p:nvSpPr>
            <p:cNvPr id="23605" name="Freeform 300"/>
            <p:cNvSpPr>
              <a:spLocks noChangeAspect="1"/>
            </p:cNvSpPr>
            <p:nvPr/>
          </p:nvSpPr>
          <p:spPr>
            <a:xfrm>
              <a:off x="2504" y="2429"/>
              <a:ext cx="35" cy="105"/>
            </a:xfrm>
            <a:custGeom>
              <a:avLst/>
              <a:gdLst>
                <a:gd name="txL" fmla="*/ 0 w 163"/>
                <a:gd name="txT" fmla="*/ 0 h 486"/>
                <a:gd name="txR" fmla="*/ 163 w 163"/>
                <a:gd name="txB" fmla="*/ 486 h 486"/>
              </a:gdLst>
              <a:ahLst/>
              <a:cxnLst>
                <a:cxn ang="0">
                  <a:pos x="0" y="23"/>
                </a:cxn>
                <a:cxn ang="0">
                  <a:pos x="8" y="23"/>
                </a:cxn>
                <a:cxn ang="0">
                  <a:pos x="4" y="0"/>
                </a:cxn>
                <a:cxn ang="0">
                  <a:pos x="0" y="23"/>
                </a:cxn>
              </a:cxnLst>
              <a:rect l="txL" t="txT" r="txR" b="txB"/>
              <a:pathLst>
                <a:path w="163" h="486">
                  <a:moveTo>
                    <a:pt x="0" y="486"/>
                  </a:moveTo>
                  <a:cubicBezTo>
                    <a:pt x="0" y="486"/>
                    <a:pt x="163" y="486"/>
                    <a:pt x="163" y="486"/>
                  </a:cubicBezTo>
                  <a:cubicBezTo>
                    <a:pt x="163" y="486"/>
                    <a:pt x="81" y="0"/>
                    <a:pt x="81" y="0"/>
                  </a:cubicBezTo>
                  <a:cubicBezTo>
                    <a:pt x="81" y="0"/>
                    <a:pt x="0" y="486"/>
                    <a:pt x="0" y="486"/>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06" name="Freeform 301"/>
            <p:cNvSpPr>
              <a:spLocks noChangeAspect="1"/>
            </p:cNvSpPr>
            <p:nvPr/>
          </p:nvSpPr>
          <p:spPr>
            <a:xfrm>
              <a:off x="2504" y="2429"/>
              <a:ext cx="35" cy="105"/>
            </a:xfrm>
            <a:custGeom>
              <a:avLst/>
              <a:gdLst>
                <a:gd name="txL" fmla="*/ 0 w 163"/>
                <a:gd name="txT" fmla="*/ 0 h 486"/>
                <a:gd name="txR" fmla="*/ 163 w 163"/>
                <a:gd name="txB" fmla="*/ 486 h 486"/>
              </a:gdLst>
              <a:ahLst/>
              <a:cxnLst>
                <a:cxn ang="0">
                  <a:pos x="0" y="23"/>
                </a:cxn>
                <a:cxn ang="0">
                  <a:pos x="8" y="23"/>
                </a:cxn>
                <a:cxn ang="0">
                  <a:pos x="4" y="0"/>
                </a:cxn>
                <a:cxn ang="0">
                  <a:pos x="0" y="23"/>
                </a:cxn>
              </a:cxnLst>
              <a:rect l="txL" t="txT" r="txR" b="txB"/>
              <a:pathLst>
                <a:path w="163" h="486">
                  <a:moveTo>
                    <a:pt x="0" y="486"/>
                  </a:moveTo>
                  <a:cubicBezTo>
                    <a:pt x="0" y="486"/>
                    <a:pt x="163" y="486"/>
                    <a:pt x="163" y="486"/>
                  </a:cubicBezTo>
                  <a:cubicBezTo>
                    <a:pt x="163" y="486"/>
                    <a:pt x="81" y="0"/>
                    <a:pt x="81" y="0"/>
                  </a:cubicBezTo>
                  <a:cubicBezTo>
                    <a:pt x="81" y="0"/>
                    <a:pt x="0" y="486"/>
                    <a:pt x="0" y="486"/>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07" name="Freeform 302"/>
            <p:cNvSpPr>
              <a:spLocks noChangeAspect="1"/>
            </p:cNvSpPr>
            <p:nvPr/>
          </p:nvSpPr>
          <p:spPr>
            <a:xfrm>
              <a:off x="2504" y="3644"/>
              <a:ext cx="35" cy="105"/>
            </a:xfrm>
            <a:custGeom>
              <a:avLst/>
              <a:gdLst>
                <a:gd name="txL" fmla="*/ 0 w 163"/>
                <a:gd name="txT" fmla="*/ 0 h 487"/>
                <a:gd name="txR" fmla="*/ 163 w 163"/>
                <a:gd name="txB" fmla="*/ 487 h 487"/>
              </a:gdLst>
              <a:ahLst/>
              <a:cxnLst>
                <a:cxn ang="0">
                  <a:pos x="0" y="0"/>
                </a:cxn>
                <a:cxn ang="0">
                  <a:pos x="8" y="0"/>
                </a:cxn>
                <a:cxn ang="0">
                  <a:pos x="4" y="23"/>
                </a:cxn>
                <a:cxn ang="0">
                  <a:pos x="0" y="0"/>
                </a:cxn>
              </a:cxnLst>
              <a:rect l="txL" t="txT" r="txR" b="txB"/>
              <a:pathLst>
                <a:path w="163" h="487">
                  <a:moveTo>
                    <a:pt x="0" y="0"/>
                  </a:moveTo>
                  <a:cubicBezTo>
                    <a:pt x="0" y="0"/>
                    <a:pt x="163" y="0"/>
                    <a:pt x="163" y="0"/>
                  </a:cubicBezTo>
                  <a:cubicBezTo>
                    <a:pt x="163" y="0"/>
                    <a:pt x="81" y="487"/>
                    <a:pt x="81" y="487"/>
                  </a:cubicBezTo>
                  <a:cubicBezTo>
                    <a:pt x="81" y="487"/>
                    <a:pt x="0" y="0"/>
                    <a:pt x="0"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08" name="Freeform 303"/>
            <p:cNvSpPr>
              <a:spLocks noChangeAspect="1"/>
            </p:cNvSpPr>
            <p:nvPr/>
          </p:nvSpPr>
          <p:spPr>
            <a:xfrm>
              <a:off x="2504" y="3644"/>
              <a:ext cx="35" cy="105"/>
            </a:xfrm>
            <a:custGeom>
              <a:avLst/>
              <a:gdLst>
                <a:gd name="txL" fmla="*/ 0 w 163"/>
                <a:gd name="txT" fmla="*/ 0 h 487"/>
                <a:gd name="txR" fmla="*/ 163 w 163"/>
                <a:gd name="txB" fmla="*/ 487 h 487"/>
              </a:gdLst>
              <a:ahLst/>
              <a:cxnLst>
                <a:cxn ang="0">
                  <a:pos x="0" y="0"/>
                </a:cxn>
                <a:cxn ang="0">
                  <a:pos x="8" y="0"/>
                </a:cxn>
                <a:cxn ang="0">
                  <a:pos x="4" y="23"/>
                </a:cxn>
                <a:cxn ang="0">
                  <a:pos x="0" y="0"/>
                </a:cxn>
              </a:cxnLst>
              <a:rect l="txL" t="txT" r="txR" b="txB"/>
              <a:pathLst>
                <a:path w="163" h="487">
                  <a:moveTo>
                    <a:pt x="0" y="0"/>
                  </a:moveTo>
                  <a:cubicBezTo>
                    <a:pt x="0" y="0"/>
                    <a:pt x="163" y="0"/>
                    <a:pt x="163" y="0"/>
                  </a:cubicBezTo>
                  <a:cubicBezTo>
                    <a:pt x="163" y="0"/>
                    <a:pt x="81" y="487"/>
                    <a:pt x="81" y="487"/>
                  </a:cubicBezTo>
                  <a:cubicBezTo>
                    <a:pt x="81" y="487"/>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09" name="Freeform 304"/>
            <p:cNvSpPr>
              <a:spLocks noChangeAspect="1"/>
            </p:cNvSpPr>
            <p:nvPr/>
          </p:nvSpPr>
          <p:spPr>
            <a:xfrm>
              <a:off x="2502" y="2936"/>
              <a:ext cx="9" cy="17"/>
            </a:xfrm>
            <a:custGeom>
              <a:avLst/>
              <a:gdLst>
                <a:gd name="txL" fmla="*/ 0 w 42"/>
                <a:gd name="txT" fmla="*/ 0 h 82"/>
                <a:gd name="txR" fmla="*/ 42 w 42"/>
                <a:gd name="txB" fmla="*/ 82 h 82"/>
              </a:gdLst>
              <a:ahLst/>
              <a:cxnLst>
                <a:cxn ang="0">
                  <a:pos x="0" y="1"/>
                </a:cxn>
                <a:cxn ang="0">
                  <a:pos x="0" y="2"/>
                </a:cxn>
                <a:cxn ang="0">
                  <a:pos x="1" y="4"/>
                </a:cxn>
                <a:cxn ang="0">
                  <a:pos x="2" y="3"/>
                </a:cxn>
                <a:cxn ang="0">
                  <a:pos x="2" y="2"/>
                </a:cxn>
                <a:cxn ang="0">
                  <a:pos x="2" y="2"/>
                </a:cxn>
                <a:cxn ang="0">
                  <a:pos x="1" y="1"/>
                </a:cxn>
                <a:cxn ang="0">
                  <a:pos x="0" y="0"/>
                </a:cxn>
                <a:cxn ang="0">
                  <a:pos x="0" y="1"/>
                </a:cxn>
              </a:cxnLst>
              <a:rect l="txL" t="txT" r="txR" b="txB"/>
              <a:pathLst>
                <a:path w="42" h="82">
                  <a:moveTo>
                    <a:pt x="0" y="22"/>
                  </a:moveTo>
                  <a:cubicBezTo>
                    <a:pt x="0" y="22"/>
                    <a:pt x="9" y="43"/>
                    <a:pt x="9" y="43"/>
                  </a:cubicBezTo>
                  <a:cubicBezTo>
                    <a:pt x="9" y="43"/>
                    <a:pt x="27" y="82"/>
                    <a:pt x="27" y="82"/>
                  </a:cubicBezTo>
                  <a:cubicBezTo>
                    <a:pt x="27" y="82"/>
                    <a:pt x="36" y="70"/>
                    <a:pt x="36" y="70"/>
                  </a:cubicBezTo>
                  <a:cubicBezTo>
                    <a:pt x="36" y="70"/>
                    <a:pt x="42" y="46"/>
                    <a:pt x="42" y="46"/>
                  </a:cubicBezTo>
                  <a:cubicBezTo>
                    <a:pt x="42" y="46"/>
                    <a:pt x="41" y="38"/>
                    <a:pt x="41" y="38"/>
                  </a:cubicBezTo>
                  <a:cubicBezTo>
                    <a:pt x="41" y="38"/>
                    <a:pt x="31" y="16"/>
                    <a:pt x="31" y="16"/>
                  </a:cubicBezTo>
                  <a:cubicBezTo>
                    <a:pt x="31" y="16"/>
                    <a:pt x="7" y="0"/>
                    <a:pt x="7" y="0"/>
                  </a:cubicBezTo>
                  <a:cubicBezTo>
                    <a:pt x="7" y="0"/>
                    <a:pt x="0" y="22"/>
                    <a:pt x="0" y="22"/>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10" name="Freeform 305"/>
            <p:cNvSpPr>
              <a:spLocks noChangeAspect="1"/>
            </p:cNvSpPr>
            <p:nvPr/>
          </p:nvSpPr>
          <p:spPr>
            <a:xfrm>
              <a:off x="2459" y="2936"/>
              <a:ext cx="49" cy="24"/>
            </a:xfrm>
            <a:custGeom>
              <a:avLst/>
              <a:gdLst>
                <a:gd name="txL" fmla="*/ 0 w 231"/>
                <a:gd name="txT" fmla="*/ 0 h 114"/>
                <a:gd name="txR" fmla="*/ 231 w 231"/>
                <a:gd name="txB" fmla="*/ 114 h 114"/>
              </a:gdLst>
              <a:ahLst/>
              <a:cxnLst>
                <a:cxn ang="0">
                  <a:pos x="0" y="2"/>
                </a:cxn>
                <a:cxn ang="0">
                  <a:pos x="0" y="3"/>
                </a:cxn>
                <a:cxn ang="0">
                  <a:pos x="1" y="4"/>
                </a:cxn>
                <a:cxn ang="0">
                  <a:pos x="1" y="4"/>
                </a:cxn>
                <a:cxn ang="0">
                  <a:pos x="3" y="5"/>
                </a:cxn>
                <a:cxn ang="0">
                  <a:pos x="4" y="5"/>
                </a:cxn>
                <a:cxn ang="0">
                  <a:pos x="6" y="5"/>
                </a:cxn>
                <a:cxn ang="0">
                  <a:pos x="7" y="5"/>
                </a:cxn>
                <a:cxn ang="0">
                  <a:pos x="8" y="5"/>
                </a:cxn>
                <a:cxn ang="0">
                  <a:pos x="9" y="4"/>
                </a:cxn>
                <a:cxn ang="0">
                  <a:pos x="10" y="4"/>
                </a:cxn>
                <a:cxn ang="0">
                  <a:pos x="10" y="2"/>
                </a:cxn>
                <a:cxn ang="0">
                  <a:pos x="10" y="2"/>
                </a:cxn>
                <a:cxn ang="0">
                  <a:pos x="8" y="3"/>
                </a:cxn>
                <a:cxn ang="0">
                  <a:pos x="8" y="3"/>
                </a:cxn>
                <a:cxn ang="0">
                  <a:pos x="7" y="4"/>
                </a:cxn>
                <a:cxn ang="0">
                  <a:pos x="6" y="4"/>
                </a:cxn>
                <a:cxn ang="0">
                  <a:pos x="5" y="4"/>
                </a:cxn>
                <a:cxn ang="0">
                  <a:pos x="4" y="4"/>
                </a:cxn>
                <a:cxn ang="0">
                  <a:pos x="3" y="3"/>
                </a:cxn>
                <a:cxn ang="0">
                  <a:pos x="2" y="3"/>
                </a:cxn>
                <a:cxn ang="0">
                  <a:pos x="1" y="2"/>
                </a:cxn>
                <a:cxn ang="0">
                  <a:pos x="1" y="0"/>
                </a:cxn>
                <a:cxn ang="0">
                  <a:pos x="1" y="0"/>
                </a:cxn>
                <a:cxn ang="0">
                  <a:pos x="0" y="1"/>
                </a:cxn>
                <a:cxn ang="0">
                  <a:pos x="0" y="1"/>
                </a:cxn>
                <a:cxn ang="0">
                  <a:pos x="0" y="2"/>
                </a:cxn>
              </a:cxnLst>
              <a:rect l="txL" t="txT" r="txR" b="txB"/>
              <a:pathLst>
                <a:path w="231" h="114">
                  <a:moveTo>
                    <a:pt x="0" y="45"/>
                  </a:moveTo>
                  <a:cubicBezTo>
                    <a:pt x="0" y="45"/>
                    <a:pt x="2" y="60"/>
                    <a:pt x="2" y="60"/>
                  </a:cubicBezTo>
                  <a:cubicBezTo>
                    <a:pt x="2" y="60"/>
                    <a:pt x="16" y="82"/>
                    <a:pt x="16" y="82"/>
                  </a:cubicBezTo>
                  <a:cubicBezTo>
                    <a:pt x="16" y="82"/>
                    <a:pt x="30" y="94"/>
                    <a:pt x="30" y="94"/>
                  </a:cubicBezTo>
                  <a:cubicBezTo>
                    <a:pt x="30" y="94"/>
                    <a:pt x="60" y="107"/>
                    <a:pt x="60" y="107"/>
                  </a:cubicBezTo>
                  <a:cubicBezTo>
                    <a:pt x="60" y="107"/>
                    <a:pt x="88" y="112"/>
                    <a:pt x="88" y="112"/>
                  </a:cubicBezTo>
                  <a:cubicBezTo>
                    <a:pt x="88" y="112"/>
                    <a:pt x="124" y="114"/>
                    <a:pt x="124" y="114"/>
                  </a:cubicBezTo>
                  <a:cubicBezTo>
                    <a:pt x="124" y="114"/>
                    <a:pt x="155" y="113"/>
                    <a:pt x="155" y="113"/>
                  </a:cubicBezTo>
                  <a:cubicBezTo>
                    <a:pt x="155" y="113"/>
                    <a:pt x="187" y="106"/>
                    <a:pt x="187" y="106"/>
                  </a:cubicBezTo>
                  <a:cubicBezTo>
                    <a:pt x="187" y="106"/>
                    <a:pt x="207" y="98"/>
                    <a:pt x="207" y="98"/>
                  </a:cubicBezTo>
                  <a:cubicBezTo>
                    <a:pt x="207" y="98"/>
                    <a:pt x="231" y="80"/>
                    <a:pt x="231" y="80"/>
                  </a:cubicBezTo>
                  <a:cubicBezTo>
                    <a:pt x="231" y="80"/>
                    <a:pt x="213" y="41"/>
                    <a:pt x="213" y="41"/>
                  </a:cubicBezTo>
                  <a:cubicBezTo>
                    <a:pt x="213" y="41"/>
                    <a:pt x="211" y="53"/>
                    <a:pt x="211" y="53"/>
                  </a:cubicBezTo>
                  <a:cubicBezTo>
                    <a:pt x="211" y="53"/>
                    <a:pt x="190" y="73"/>
                    <a:pt x="190" y="73"/>
                  </a:cubicBezTo>
                  <a:cubicBezTo>
                    <a:pt x="190" y="73"/>
                    <a:pt x="189" y="73"/>
                    <a:pt x="189" y="73"/>
                  </a:cubicBezTo>
                  <a:cubicBezTo>
                    <a:pt x="189" y="73"/>
                    <a:pt x="162" y="83"/>
                    <a:pt x="162" y="83"/>
                  </a:cubicBezTo>
                  <a:cubicBezTo>
                    <a:pt x="162" y="83"/>
                    <a:pt x="124" y="86"/>
                    <a:pt x="124" y="86"/>
                  </a:cubicBezTo>
                  <a:cubicBezTo>
                    <a:pt x="124" y="86"/>
                    <a:pt x="120" y="86"/>
                    <a:pt x="120" y="86"/>
                  </a:cubicBezTo>
                  <a:cubicBezTo>
                    <a:pt x="120" y="86"/>
                    <a:pt x="81" y="82"/>
                    <a:pt x="81" y="82"/>
                  </a:cubicBezTo>
                  <a:cubicBezTo>
                    <a:pt x="81" y="82"/>
                    <a:pt x="55" y="73"/>
                    <a:pt x="55" y="73"/>
                  </a:cubicBezTo>
                  <a:cubicBezTo>
                    <a:pt x="55" y="73"/>
                    <a:pt x="43" y="65"/>
                    <a:pt x="43" y="65"/>
                  </a:cubicBezTo>
                  <a:cubicBezTo>
                    <a:pt x="43" y="65"/>
                    <a:pt x="33" y="42"/>
                    <a:pt x="33" y="42"/>
                  </a:cubicBezTo>
                  <a:cubicBezTo>
                    <a:pt x="33" y="42"/>
                    <a:pt x="33" y="0"/>
                    <a:pt x="33" y="0"/>
                  </a:cubicBezTo>
                  <a:cubicBezTo>
                    <a:pt x="33" y="0"/>
                    <a:pt x="32" y="0"/>
                    <a:pt x="32" y="0"/>
                  </a:cubicBezTo>
                  <a:cubicBezTo>
                    <a:pt x="32" y="0"/>
                    <a:pt x="9" y="19"/>
                    <a:pt x="9" y="19"/>
                  </a:cubicBezTo>
                  <a:cubicBezTo>
                    <a:pt x="9" y="19"/>
                    <a:pt x="7" y="22"/>
                    <a:pt x="7" y="22"/>
                  </a:cubicBezTo>
                  <a:cubicBezTo>
                    <a:pt x="7" y="22"/>
                    <a:pt x="0" y="45"/>
                    <a:pt x="0" y="45"/>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11" name="Freeform 306"/>
            <p:cNvSpPr>
              <a:spLocks noChangeAspect="1"/>
            </p:cNvSpPr>
            <p:nvPr/>
          </p:nvSpPr>
          <p:spPr>
            <a:xfrm>
              <a:off x="2441" y="2929"/>
              <a:ext cx="70" cy="16"/>
            </a:xfrm>
            <a:custGeom>
              <a:avLst/>
              <a:gdLst>
                <a:gd name="txL" fmla="*/ 0 w 324"/>
                <a:gd name="txT" fmla="*/ 0 h 70"/>
                <a:gd name="txR" fmla="*/ 324 w 324"/>
                <a:gd name="txB" fmla="*/ 70 h 70"/>
              </a:gdLst>
              <a:ahLst/>
              <a:cxnLst>
                <a:cxn ang="0">
                  <a:pos x="0" y="0"/>
                </a:cxn>
                <a:cxn ang="0">
                  <a:pos x="0" y="1"/>
                </a:cxn>
                <a:cxn ang="0">
                  <a:pos x="5" y="1"/>
                </a:cxn>
                <a:cxn ang="0">
                  <a:pos x="5" y="4"/>
                </a:cxn>
                <a:cxn ang="0">
                  <a:pos x="6" y="3"/>
                </a:cxn>
                <a:cxn ang="0">
                  <a:pos x="6" y="2"/>
                </a:cxn>
                <a:cxn ang="0">
                  <a:pos x="7" y="2"/>
                </a:cxn>
                <a:cxn ang="0">
                  <a:pos x="8" y="1"/>
                </a:cxn>
                <a:cxn ang="0">
                  <a:pos x="10" y="1"/>
                </a:cxn>
                <a:cxn ang="0">
                  <a:pos x="12" y="2"/>
                </a:cxn>
                <a:cxn ang="0">
                  <a:pos x="13" y="2"/>
                </a:cxn>
                <a:cxn ang="0">
                  <a:pos x="13" y="3"/>
                </a:cxn>
                <a:cxn ang="0">
                  <a:pos x="14" y="1"/>
                </a:cxn>
                <a:cxn ang="0">
                  <a:pos x="15" y="1"/>
                </a:cxn>
                <a:cxn ang="0">
                  <a:pos x="15" y="0"/>
                </a:cxn>
                <a:cxn ang="0">
                  <a:pos x="0" y="0"/>
                </a:cxn>
              </a:cxnLst>
              <a:rect l="txL" t="txT" r="txR" b="txB"/>
              <a:pathLst>
                <a:path w="324" h="70">
                  <a:moveTo>
                    <a:pt x="0" y="0"/>
                  </a:moveTo>
                  <a:cubicBezTo>
                    <a:pt x="0" y="0"/>
                    <a:pt x="0" y="28"/>
                    <a:pt x="0" y="28"/>
                  </a:cubicBezTo>
                  <a:cubicBezTo>
                    <a:pt x="0" y="28"/>
                    <a:pt x="116" y="28"/>
                    <a:pt x="116" y="28"/>
                  </a:cubicBezTo>
                  <a:cubicBezTo>
                    <a:pt x="116" y="28"/>
                    <a:pt x="116" y="70"/>
                    <a:pt x="116" y="70"/>
                  </a:cubicBezTo>
                  <a:cubicBezTo>
                    <a:pt x="116" y="70"/>
                    <a:pt x="119" y="58"/>
                    <a:pt x="119" y="58"/>
                  </a:cubicBezTo>
                  <a:cubicBezTo>
                    <a:pt x="119" y="58"/>
                    <a:pt x="139" y="38"/>
                    <a:pt x="139" y="38"/>
                  </a:cubicBezTo>
                  <a:cubicBezTo>
                    <a:pt x="139" y="38"/>
                    <a:pt x="142" y="37"/>
                    <a:pt x="142" y="37"/>
                  </a:cubicBezTo>
                  <a:cubicBezTo>
                    <a:pt x="142" y="37"/>
                    <a:pt x="171" y="28"/>
                    <a:pt x="171" y="28"/>
                  </a:cubicBezTo>
                  <a:cubicBezTo>
                    <a:pt x="171" y="28"/>
                    <a:pt x="210" y="26"/>
                    <a:pt x="210" y="26"/>
                  </a:cubicBezTo>
                  <a:cubicBezTo>
                    <a:pt x="210" y="26"/>
                    <a:pt x="248" y="29"/>
                    <a:pt x="248" y="29"/>
                  </a:cubicBezTo>
                  <a:cubicBezTo>
                    <a:pt x="248" y="29"/>
                    <a:pt x="274" y="38"/>
                    <a:pt x="274" y="38"/>
                  </a:cubicBezTo>
                  <a:cubicBezTo>
                    <a:pt x="274" y="38"/>
                    <a:pt x="287" y="48"/>
                    <a:pt x="287" y="48"/>
                  </a:cubicBezTo>
                  <a:cubicBezTo>
                    <a:pt x="287" y="48"/>
                    <a:pt x="294" y="26"/>
                    <a:pt x="294" y="26"/>
                  </a:cubicBezTo>
                  <a:cubicBezTo>
                    <a:pt x="294" y="26"/>
                    <a:pt x="324" y="26"/>
                    <a:pt x="324" y="26"/>
                  </a:cubicBezTo>
                  <a:cubicBezTo>
                    <a:pt x="324" y="26"/>
                    <a:pt x="324" y="0"/>
                    <a:pt x="324" y="0"/>
                  </a:cubicBezTo>
                  <a:cubicBezTo>
                    <a:pt x="324" y="0"/>
                    <a:pt x="0" y="0"/>
                    <a:pt x="0"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12" name="Line 307"/>
            <p:cNvSpPr>
              <a:spLocks noChangeAspect="1"/>
            </p:cNvSpPr>
            <p:nvPr/>
          </p:nvSpPr>
          <p:spPr>
            <a:xfrm>
              <a:off x="2124" y="2429"/>
              <a:ext cx="2" cy="1"/>
            </a:xfrm>
            <a:prstGeom prst="line">
              <a:avLst/>
            </a:prstGeom>
            <a:ln w="9525" cap="flat" cmpd="sng">
              <a:solidFill>
                <a:schemeClr val="tx2"/>
              </a:solidFill>
              <a:prstDash val="solid"/>
              <a:headEnd type="none" w="med" len="med"/>
              <a:tailEnd type="none" w="med" len="med"/>
            </a:ln>
          </p:spPr>
        </p:sp>
        <p:sp>
          <p:nvSpPr>
            <p:cNvPr id="23613" name="Line 308"/>
            <p:cNvSpPr>
              <a:spLocks noChangeAspect="1"/>
            </p:cNvSpPr>
            <p:nvPr/>
          </p:nvSpPr>
          <p:spPr>
            <a:xfrm>
              <a:off x="2124" y="3749"/>
              <a:ext cx="2" cy="1"/>
            </a:xfrm>
            <a:prstGeom prst="line">
              <a:avLst/>
            </a:prstGeom>
            <a:ln w="9525" cap="flat" cmpd="sng">
              <a:solidFill>
                <a:schemeClr val="tx2"/>
              </a:solidFill>
              <a:prstDash val="solid"/>
              <a:headEnd type="none" w="med" len="med"/>
              <a:tailEnd type="none" w="med" len="med"/>
            </a:ln>
          </p:spPr>
        </p:sp>
        <p:sp>
          <p:nvSpPr>
            <p:cNvPr id="23614" name="Line 309"/>
            <p:cNvSpPr>
              <a:spLocks noChangeAspect="1"/>
            </p:cNvSpPr>
            <p:nvPr/>
          </p:nvSpPr>
          <p:spPr>
            <a:xfrm>
              <a:off x="2523" y="3749"/>
              <a:ext cx="1" cy="1"/>
            </a:xfrm>
            <a:prstGeom prst="line">
              <a:avLst/>
            </a:prstGeom>
            <a:ln w="9525" cap="flat" cmpd="sng">
              <a:solidFill>
                <a:schemeClr val="tx2"/>
              </a:solidFill>
              <a:prstDash val="solid"/>
              <a:headEnd type="none" w="med" len="med"/>
              <a:tailEnd type="none" w="med" len="med"/>
            </a:ln>
          </p:spPr>
        </p:sp>
        <p:sp>
          <p:nvSpPr>
            <p:cNvPr id="23615" name="Freeform 310"/>
            <p:cNvSpPr>
              <a:spLocks noChangeAspect="1"/>
            </p:cNvSpPr>
            <p:nvPr/>
          </p:nvSpPr>
          <p:spPr>
            <a:xfrm>
              <a:off x="1954" y="2180"/>
              <a:ext cx="13" cy="24"/>
            </a:xfrm>
            <a:custGeom>
              <a:avLst/>
              <a:gdLst>
                <a:gd name="txL" fmla="*/ 0 w 59"/>
                <a:gd name="txT" fmla="*/ 0 h 119"/>
                <a:gd name="txR" fmla="*/ 59 w 59"/>
                <a:gd name="txB" fmla="*/ 119 h 119"/>
              </a:gdLst>
              <a:ahLst/>
              <a:cxnLst>
                <a:cxn ang="0">
                  <a:pos x="3" y="0"/>
                </a:cxn>
                <a:cxn ang="0">
                  <a:pos x="0" y="5"/>
                </a:cxn>
                <a:cxn ang="0">
                  <a:pos x="0" y="5"/>
                </a:cxn>
              </a:cxnLst>
              <a:rect l="txL" t="txT" r="txR" b="txB"/>
              <a:pathLst>
                <a:path w="59" h="119">
                  <a:moveTo>
                    <a:pt x="59" y="0"/>
                  </a:moveTo>
                  <a:cubicBezTo>
                    <a:pt x="59" y="0"/>
                    <a:pt x="0" y="116"/>
                    <a:pt x="0" y="116"/>
                  </a:cubicBezTo>
                  <a:cubicBezTo>
                    <a:pt x="0" y="116"/>
                    <a:pt x="6" y="119"/>
                    <a:pt x="6" y="119"/>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16" name="Freeform 311"/>
            <p:cNvSpPr>
              <a:spLocks noChangeAspect="1"/>
            </p:cNvSpPr>
            <p:nvPr/>
          </p:nvSpPr>
          <p:spPr>
            <a:xfrm>
              <a:off x="1955" y="2180"/>
              <a:ext cx="13" cy="24"/>
            </a:xfrm>
            <a:custGeom>
              <a:avLst/>
              <a:gdLst>
                <a:gd name="txL" fmla="*/ 0 w 59"/>
                <a:gd name="txT" fmla="*/ 0 h 119"/>
                <a:gd name="txR" fmla="*/ 59 w 59"/>
                <a:gd name="txB" fmla="*/ 119 h 119"/>
              </a:gdLst>
              <a:ahLst/>
              <a:cxnLst>
                <a:cxn ang="0">
                  <a:pos x="3" y="0"/>
                </a:cxn>
                <a:cxn ang="0">
                  <a:pos x="3" y="0"/>
                </a:cxn>
                <a:cxn ang="0">
                  <a:pos x="0" y="5"/>
                </a:cxn>
              </a:cxnLst>
              <a:rect l="txL" t="txT" r="txR" b="txB"/>
              <a:pathLst>
                <a:path w="59" h="119">
                  <a:moveTo>
                    <a:pt x="53" y="0"/>
                  </a:moveTo>
                  <a:cubicBezTo>
                    <a:pt x="53" y="0"/>
                    <a:pt x="59" y="3"/>
                    <a:pt x="59" y="3"/>
                  </a:cubicBezTo>
                  <a:cubicBezTo>
                    <a:pt x="59" y="3"/>
                    <a:pt x="0" y="119"/>
                    <a:pt x="0" y="119"/>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17" name="Freeform 312"/>
            <p:cNvSpPr>
              <a:spLocks noChangeAspect="1"/>
            </p:cNvSpPr>
            <p:nvPr/>
          </p:nvSpPr>
          <p:spPr>
            <a:xfrm>
              <a:off x="1942" y="2174"/>
              <a:ext cx="22" cy="28"/>
            </a:xfrm>
            <a:custGeom>
              <a:avLst/>
              <a:gdLst>
                <a:gd name="txL" fmla="*/ 0 w 98"/>
                <a:gd name="txT" fmla="*/ 0 h 124"/>
                <a:gd name="txR" fmla="*/ 98 w 98"/>
                <a:gd name="txB" fmla="*/ 124 h 124"/>
              </a:gdLst>
              <a:ahLst/>
              <a:cxnLst>
                <a:cxn ang="0">
                  <a:pos x="5" y="2"/>
                </a:cxn>
                <a:cxn ang="0">
                  <a:pos x="5" y="1"/>
                </a:cxn>
                <a:cxn ang="0">
                  <a:pos x="4" y="0"/>
                </a:cxn>
                <a:cxn ang="0">
                  <a:pos x="4" y="0"/>
                </a:cxn>
                <a:cxn ang="0">
                  <a:pos x="3" y="0"/>
                </a:cxn>
                <a:cxn ang="0">
                  <a:pos x="2" y="1"/>
                </a:cxn>
                <a:cxn ang="0">
                  <a:pos x="1" y="2"/>
                </a:cxn>
                <a:cxn ang="0">
                  <a:pos x="0" y="3"/>
                </a:cxn>
                <a:cxn ang="0">
                  <a:pos x="0" y="4"/>
                </a:cxn>
                <a:cxn ang="0">
                  <a:pos x="0" y="5"/>
                </a:cxn>
                <a:cxn ang="0">
                  <a:pos x="0" y="6"/>
                </a:cxn>
                <a:cxn ang="0">
                  <a:pos x="1" y="6"/>
                </a:cxn>
                <a:cxn ang="0">
                  <a:pos x="2" y="6"/>
                </a:cxn>
                <a:cxn ang="0">
                  <a:pos x="3" y="6"/>
                </a:cxn>
              </a:cxnLst>
              <a:rect l="txL" t="txT" r="txR" b="txB"/>
              <a:pathLst>
                <a:path w="98" h="124">
                  <a:moveTo>
                    <a:pt x="98" y="46"/>
                  </a:moveTo>
                  <a:cubicBezTo>
                    <a:pt x="98" y="46"/>
                    <a:pt x="95" y="24"/>
                    <a:pt x="95" y="24"/>
                  </a:cubicBezTo>
                  <a:cubicBezTo>
                    <a:pt x="95" y="24"/>
                    <a:pt x="87" y="9"/>
                    <a:pt x="87" y="9"/>
                  </a:cubicBezTo>
                  <a:cubicBezTo>
                    <a:pt x="87" y="9"/>
                    <a:pt x="70" y="0"/>
                    <a:pt x="70" y="0"/>
                  </a:cubicBezTo>
                  <a:cubicBezTo>
                    <a:pt x="70" y="0"/>
                    <a:pt x="53" y="3"/>
                    <a:pt x="53" y="3"/>
                  </a:cubicBezTo>
                  <a:cubicBezTo>
                    <a:pt x="53" y="3"/>
                    <a:pt x="34" y="13"/>
                    <a:pt x="34" y="13"/>
                  </a:cubicBezTo>
                  <a:cubicBezTo>
                    <a:pt x="34" y="13"/>
                    <a:pt x="15" y="35"/>
                    <a:pt x="15" y="35"/>
                  </a:cubicBezTo>
                  <a:cubicBezTo>
                    <a:pt x="15" y="35"/>
                    <a:pt x="7" y="51"/>
                    <a:pt x="7" y="51"/>
                  </a:cubicBezTo>
                  <a:cubicBezTo>
                    <a:pt x="7" y="51"/>
                    <a:pt x="0" y="79"/>
                    <a:pt x="0" y="79"/>
                  </a:cubicBezTo>
                  <a:cubicBezTo>
                    <a:pt x="0" y="79"/>
                    <a:pt x="3" y="102"/>
                    <a:pt x="3" y="102"/>
                  </a:cubicBezTo>
                  <a:cubicBezTo>
                    <a:pt x="3" y="102"/>
                    <a:pt x="11" y="116"/>
                    <a:pt x="11" y="116"/>
                  </a:cubicBezTo>
                  <a:cubicBezTo>
                    <a:pt x="11" y="116"/>
                    <a:pt x="28" y="124"/>
                    <a:pt x="28" y="124"/>
                  </a:cubicBezTo>
                  <a:cubicBezTo>
                    <a:pt x="28" y="124"/>
                    <a:pt x="44" y="122"/>
                    <a:pt x="44" y="122"/>
                  </a:cubicBezTo>
                  <a:cubicBezTo>
                    <a:pt x="44" y="122"/>
                    <a:pt x="64" y="112"/>
                    <a:pt x="64" y="112"/>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18" name="Freeform 313"/>
            <p:cNvSpPr>
              <a:spLocks noChangeAspect="1"/>
            </p:cNvSpPr>
            <p:nvPr/>
          </p:nvSpPr>
          <p:spPr>
            <a:xfrm>
              <a:off x="1945" y="2177"/>
              <a:ext cx="19" cy="23"/>
            </a:xfrm>
            <a:custGeom>
              <a:avLst/>
              <a:gdLst>
                <a:gd name="txL" fmla="*/ 0 w 92"/>
                <a:gd name="txT" fmla="*/ 0 h 107"/>
                <a:gd name="txR" fmla="*/ 92 w 92"/>
                <a:gd name="txB" fmla="*/ 107 h 107"/>
              </a:gdLst>
              <a:ahLst/>
              <a:cxnLst>
                <a:cxn ang="0">
                  <a:pos x="4" y="2"/>
                </a:cxn>
                <a:cxn ang="0">
                  <a:pos x="3" y="0"/>
                </a:cxn>
                <a:cxn ang="0">
                  <a:pos x="2" y="0"/>
                </a:cxn>
                <a:cxn ang="0">
                  <a:pos x="2" y="0"/>
                </a:cxn>
                <a:cxn ang="0">
                  <a:pos x="1" y="0"/>
                </a:cxn>
                <a:cxn ang="0">
                  <a:pos x="1" y="1"/>
                </a:cxn>
                <a:cxn ang="0">
                  <a:pos x="0" y="2"/>
                </a:cxn>
                <a:cxn ang="0">
                  <a:pos x="0" y="3"/>
                </a:cxn>
                <a:cxn ang="0">
                  <a:pos x="0" y="4"/>
                </a:cxn>
                <a:cxn ang="0">
                  <a:pos x="0" y="5"/>
                </a:cxn>
                <a:cxn ang="0">
                  <a:pos x="1" y="5"/>
                </a:cxn>
                <a:cxn ang="0">
                  <a:pos x="2" y="5"/>
                </a:cxn>
              </a:cxnLst>
              <a:rect l="txL" t="txT" r="txR" b="txB"/>
              <a:pathLst>
                <a:path w="92" h="107">
                  <a:moveTo>
                    <a:pt x="92" y="37"/>
                  </a:moveTo>
                  <a:cubicBezTo>
                    <a:pt x="92" y="37"/>
                    <a:pt x="76" y="8"/>
                    <a:pt x="76" y="8"/>
                  </a:cubicBezTo>
                  <a:cubicBezTo>
                    <a:pt x="76" y="8"/>
                    <a:pt x="60" y="0"/>
                    <a:pt x="60" y="0"/>
                  </a:cubicBezTo>
                  <a:cubicBezTo>
                    <a:pt x="60" y="0"/>
                    <a:pt x="43" y="2"/>
                    <a:pt x="43" y="2"/>
                  </a:cubicBezTo>
                  <a:cubicBezTo>
                    <a:pt x="43" y="2"/>
                    <a:pt x="34" y="7"/>
                    <a:pt x="34" y="7"/>
                  </a:cubicBezTo>
                  <a:cubicBezTo>
                    <a:pt x="34" y="7"/>
                    <a:pt x="16" y="29"/>
                    <a:pt x="16" y="29"/>
                  </a:cubicBezTo>
                  <a:cubicBezTo>
                    <a:pt x="16" y="29"/>
                    <a:pt x="7" y="45"/>
                    <a:pt x="7" y="45"/>
                  </a:cubicBezTo>
                  <a:cubicBezTo>
                    <a:pt x="7" y="45"/>
                    <a:pt x="0" y="73"/>
                    <a:pt x="0" y="73"/>
                  </a:cubicBezTo>
                  <a:cubicBezTo>
                    <a:pt x="0" y="73"/>
                    <a:pt x="1" y="84"/>
                    <a:pt x="1" y="84"/>
                  </a:cubicBezTo>
                  <a:cubicBezTo>
                    <a:pt x="1" y="84"/>
                    <a:pt x="9" y="99"/>
                    <a:pt x="9" y="99"/>
                  </a:cubicBezTo>
                  <a:cubicBezTo>
                    <a:pt x="9" y="99"/>
                    <a:pt x="26" y="107"/>
                    <a:pt x="26" y="107"/>
                  </a:cubicBezTo>
                  <a:cubicBezTo>
                    <a:pt x="26" y="107"/>
                    <a:pt x="58" y="103"/>
                    <a:pt x="58" y="103"/>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19" name="Freeform 314"/>
            <p:cNvSpPr>
              <a:spLocks noChangeAspect="1"/>
            </p:cNvSpPr>
            <p:nvPr/>
          </p:nvSpPr>
          <p:spPr>
            <a:xfrm>
              <a:off x="1929" y="2145"/>
              <a:ext cx="25" cy="45"/>
            </a:xfrm>
            <a:custGeom>
              <a:avLst/>
              <a:gdLst>
                <a:gd name="txL" fmla="*/ 0 w 111"/>
                <a:gd name="txT" fmla="*/ 0 h 212"/>
                <a:gd name="txR" fmla="*/ 111 w 111"/>
                <a:gd name="txB" fmla="*/ 212 h 212"/>
              </a:gdLst>
              <a:ahLst/>
              <a:cxnLst>
                <a:cxn ang="0">
                  <a:pos x="6" y="1"/>
                </a:cxn>
                <a:cxn ang="0">
                  <a:pos x="3" y="0"/>
                </a:cxn>
                <a:cxn ang="0">
                  <a:pos x="3" y="0"/>
                </a:cxn>
                <a:cxn ang="0">
                  <a:pos x="4" y="1"/>
                </a:cxn>
                <a:cxn ang="0">
                  <a:pos x="4" y="1"/>
                </a:cxn>
                <a:cxn ang="0">
                  <a:pos x="3" y="3"/>
                </a:cxn>
                <a:cxn ang="0">
                  <a:pos x="0" y="9"/>
                </a:cxn>
                <a:cxn ang="0">
                  <a:pos x="1" y="10"/>
                </a:cxn>
                <a:cxn ang="0">
                  <a:pos x="5" y="4"/>
                </a:cxn>
                <a:cxn ang="0">
                  <a:pos x="5" y="3"/>
                </a:cxn>
                <a:cxn ang="0">
                  <a:pos x="6" y="1"/>
                </a:cxn>
                <a:cxn ang="0">
                  <a:pos x="6" y="1"/>
                </a:cxn>
              </a:cxnLst>
              <a:rect l="txL" t="txT" r="txR" b="txB"/>
              <a:pathLst>
                <a:path w="111" h="212">
                  <a:moveTo>
                    <a:pt x="111" y="25"/>
                  </a:moveTo>
                  <a:cubicBezTo>
                    <a:pt x="111" y="25"/>
                    <a:pt x="62" y="0"/>
                    <a:pt x="62" y="0"/>
                  </a:cubicBezTo>
                  <a:cubicBezTo>
                    <a:pt x="62" y="0"/>
                    <a:pt x="66" y="2"/>
                    <a:pt x="66" y="2"/>
                  </a:cubicBezTo>
                  <a:cubicBezTo>
                    <a:pt x="66" y="2"/>
                    <a:pt x="78" y="24"/>
                    <a:pt x="78" y="24"/>
                  </a:cubicBezTo>
                  <a:cubicBezTo>
                    <a:pt x="78" y="24"/>
                    <a:pt x="78" y="33"/>
                    <a:pt x="78" y="33"/>
                  </a:cubicBezTo>
                  <a:cubicBezTo>
                    <a:pt x="78" y="33"/>
                    <a:pt x="67" y="67"/>
                    <a:pt x="67" y="67"/>
                  </a:cubicBezTo>
                  <a:cubicBezTo>
                    <a:pt x="67" y="67"/>
                    <a:pt x="0" y="200"/>
                    <a:pt x="0" y="200"/>
                  </a:cubicBezTo>
                  <a:cubicBezTo>
                    <a:pt x="0" y="200"/>
                    <a:pt x="25" y="212"/>
                    <a:pt x="25" y="212"/>
                  </a:cubicBezTo>
                  <a:cubicBezTo>
                    <a:pt x="25" y="212"/>
                    <a:pt x="92" y="79"/>
                    <a:pt x="92" y="79"/>
                  </a:cubicBezTo>
                  <a:cubicBezTo>
                    <a:pt x="92" y="79"/>
                    <a:pt x="101" y="60"/>
                    <a:pt x="101" y="60"/>
                  </a:cubicBezTo>
                  <a:cubicBezTo>
                    <a:pt x="101" y="60"/>
                    <a:pt x="110" y="30"/>
                    <a:pt x="110" y="30"/>
                  </a:cubicBezTo>
                  <a:cubicBezTo>
                    <a:pt x="110" y="30"/>
                    <a:pt x="111" y="25"/>
                    <a:pt x="111" y="25"/>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20" name="Freeform 315"/>
            <p:cNvSpPr>
              <a:spLocks noChangeAspect="1"/>
            </p:cNvSpPr>
            <p:nvPr/>
          </p:nvSpPr>
          <p:spPr>
            <a:xfrm>
              <a:off x="1934" y="2138"/>
              <a:ext cx="20" cy="12"/>
            </a:xfrm>
            <a:custGeom>
              <a:avLst/>
              <a:gdLst>
                <a:gd name="txL" fmla="*/ 0 w 87"/>
                <a:gd name="txT" fmla="*/ 0 h 57"/>
                <a:gd name="txR" fmla="*/ 87 w 87"/>
                <a:gd name="txB" fmla="*/ 57 h 57"/>
              </a:gdLst>
              <a:ahLst/>
              <a:cxnLst>
                <a:cxn ang="0">
                  <a:pos x="3" y="0"/>
                </a:cxn>
                <a:cxn ang="0">
                  <a:pos x="3" y="0"/>
                </a:cxn>
                <a:cxn ang="0">
                  <a:pos x="1" y="0"/>
                </a:cxn>
                <a:cxn ang="0">
                  <a:pos x="0" y="0"/>
                </a:cxn>
                <a:cxn ang="0">
                  <a:pos x="5" y="3"/>
                </a:cxn>
                <a:cxn ang="0">
                  <a:pos x="4" y="1"/>
                </a:cxn>
                <a:cxn ang="0">
                  <a:pos x="4" y="1"/>
                </a:cxn>
                <a:cxn ang="0">
                  <a:pos x="3" y="0"/>
                </a:cxn>
              </a:cxnLst>
              <a:rect l="txL" t="txT" r="txR" b="txB"/>
              <a:pathLst>
                <a:path w="87" h="57">
                  <a:moveTo>
                    <a:pt x="59" y="4"/>
                  </a:moveTo>
                  <a:cubicBezTo>
                    <a:pt x="59" y="4"/>
                    <a:pt x="51" y="1"/>
                    <a:pt x="51" y="1"/>
                  </a:cubicBezTo>
                  <a:cubicBezTo>
                    <a:pt x="51" y="1"/>
                    <a:pt x="27" y="0"/>
                    <a:pt x="27" y="0"/>
                  </a:cubicBezTo>
                  <a:cubicBezTo>
                    <a:pt x="27" y="0"/>
                    <a:pt x="0" y="10"/>
                    <a:pt x="0" y="10"/>
                  </a:cubicBezTo>
                  <a:cubicBezTo>
                    <a:pt x="0" y="10"/>
                    <a:pt x="87" y="57"/>
                    <a:pt x="87" y="57"/>
                  </a:cubicBezTo>
                  <a:cubicBezTo>
                    <a:pt x="87" y="57"/>
                    <a:pt x="82" y="28"/>
                    <a:pt x="82" y="28"/>
                  </a:cubicBezTo>
                  <a:cubicBezTo>
                    <a:pt x="82" y="28"/>
                    <a:pt x="78" y="21"/>
                    <a:pt x="78" y="21"/>
                  </a:cubicBezTo>
                  <a:cubicBezTo>
                    <a:pt x="78" y="21"/>
                    <a:pt x="59" y="4"/>
                    <a:pt x="59" y="4"/>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21" name="Freeform 316"/>
            <p:cNvSpPr>
              <a:spLocks noChangeAspect="1"/>
            </p:cNvSpPr>
            <p:nvPr/>
          </p:nvSpPr>
          <p:spPr>
            <a:xfrm>
              <a:off x="1908" y="2115"/>
              <a:ext cx="46" cy="65"/>
            </a:xfrm>
            <a:custGeom>
              <a:avLst/>
              <a:gdLst>
                <a:gd name="txL" fmla="*/ 0 w 205"/>
                <a:gd name="txT" fmla="*/ 0 h 302"/>
                <a:gd name="txR" fmla="*/ 205 w 205"/>
                <a:gd name="txB" fmla="*/ 302 h 302"/>
              </a:gdLst>
              <a:ahLst/>
              <a:cxnLst>
                <a:cxn ang="0">
                  <a:pos x="9" y="1"/>
                </a:cxn>
                <a:cxn ang="0">
                  <a:pos x="7" y="0"/>
                </a:cxn>
                <a:cxn ang="0">
                  <a:pos x="0" y="13"/>
                </a:cxn>
                <a:cxn ang="0">
                  <a:pos x="1" y="14"/>
                </a:cxn>
                <a:cxn ang="0">
                  <a:pos x="4" y="9"/>
                </a:cxn>
                <a:cxn ang="0">
                  <a:pos x="4" y="8"/>
                </a:cxn>
                <a:cxn ang="0">
                  <a:pos x="5" y="7"/>
                </a:cxn>
                <a:cxn ang="0">
                  <a:pos x="7" y="6"/>
                </a:cxn>
                <a:cxn ang="0">
                  <a:pos x="8" y="6"/>
                </a:cxn>
                <a:cxn ang="0">
                  <a:pos x="10" y="8"/>
                </a:cxn>
                <a:cxn ang="0">
                  <a:pos x="6" y="5"/>
                </a:cxn>
                <a:cxn ang="0">
                  <a:pos x="9" y="1"/>
                </a:cxn>
              </a:cxnLst>
              <a:rect l="txL" t="txT" r="txR" b="txB"/>
              <a:pathLst>
                <a:path w="205" h="302">
                  <a:moveTo>
                    <a:pt x="171" y="13"/>
                  </a:moveTo>
                  <a:cubicBezTo>
                    <a:pt x="171" y="13"/>
                    <a:pt x="146" y="0"/>
                    <a:pt x="146" y="0"/>
                  </a:cubicBezTo>
                  <a:cubicBezTo>
                    <a:pt x="146" y="0"/>
                    <a:pt x="0" y="289"/>
                    <a:pt x="0" y="289"/>
                  </a:cubicBezTo>
                  <a:cubicBezTo>
                    <a:pt x="0" y="289"/>
                    <a:pt x="24" y="302"/>
                    <a:pt x="24" y="302"/>
                  </a:cubicBezTo>
                  <a:cubicBezTo>
                    <a:pt x="24" y="302"/>
                    <a:pt x="82" y="187"/>
                    <a:pt x="82" y="187"/>
                  </a:cubicBezTo>
                  <a:cubicBezTo>
                    <a:pt x="82" y="187"/>
                    <a:pt x="87" y="178"/>
                    <a:pt x="87" y="178"/>
                  </a:cubicBezTo>
                  <a:cubicBezTo>
                    <a:pt x="87" y="178"/>
                    <a:pt x="107" y="150"/>
                    <a:pt x="107" y="150"/>
                  </a:cubicBezTo>
                  <a:cubicBezTo>
                    <a:pt x="107" y="150"/>
                    <a:pt x="131" y="136"/>
                    <a:pt x="131" y="136"/>
                  </a:cubicBezTo>
                  <a:cubicBezTo>
                    <a:pt x="131" y="136"/>
                    <a:pt x="156" y="138"/>
                    <a:pt x="156" y="138"/>
                  </a:cubicBezTo>
                  <a:cubicBezTo>
                    <a:pt x="156" y="138"/>
                    <a:pt x="205" y="163"/>
                    <a:pt x="205" y="163"/>
                  </a:cubicBezTo>
                  <a:cubicBezTo>
                    <a:pt x="205" y="163"/>
                    <a:pt x="118" y="116"/>
                    <a:pt x="118" y="116"/>
                  </a:cubicBezTo>
                  <a:cubicBezTo>
                    <a:pt x="118" y="116"/>
                    <a:pt x="171" y="13"/>
                    <a:pt x="171" y="13"/>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22" name="Line 317"/>
            <p:cNvSpPr>
              <a:spLocks noChangeAspect="1"/>
            </p:cNvSpPr>
            <p:nvPr/>
          </p:nvSpPr>
          <p:spPr>
            <a:xfrm flipV="1">
              <a:off x="2029" y="2257"/>
              <a:ext cx="62" cy="122"/>
            </a:xfrm>
            <a:prstGeom prst="line">
              <a:avLst/>
            </a:prstGeom>
            <a:ln w="9525" cap="flat" cmpd="sng">
              <a:solidFill>
                <a:schemeClr val="tx2"/>
              </a:solidFill>
              <a:prstDash val="solid"/>
              <a:headEnd type="none" w="med" len="med"/>
              <a:tailEnd type="none" w="med" len="med"/>
            </a:ln>
          </p:spPr>
        </p:sp>
        <p:sp>
          <p:nvSpPr>
            <p:cNvPr id="23623" name="Line 318"/>
            <p:cNvSpPr>
              <a:spLocks noChangeAspect="1"/>
            </p:cNvSpPr>
            <p:nvPr/>
          </p:nvSpPr>
          <p:spPr>
            <a:xfrm flipV="1">
              <a:off x="2124" y="2305"/>
              <a:ext cx="62" cy="122"/>
            </a:xfrm>
            <a:prstGeom prst="line">
              <a:avLst/>
            </a:prstGeom>
            <a:ln w="9525" cap="flat" cmpd="sng">
              <a:solidFill>
                <a:schemeClr val="tx2"/>
              </a:solidFill>
              <a:prstDash val="solid"/>
              <a:headEnd type="none" w="med" len="med"/>
              <a:tailEnd type="none" w="med" len="med"/>
            </a:ln>
          </p:spPr>
        </p:sp>
        <p:sp>
          <p:nvSpPr>
            <p:cNvPr id="23624" name="Line 319"/>
            <p:cNvSpPr>
              <a:spLocks noChangeAspect="1"/>
            </p:cNvSpPr>
            <p:nvPr/>
          </p:nvSpPr>
          <p:spPr>
            <a:xfrm flipH="1" flipV="1">
              <a:off x="1894" y="2181"/>
              <a:ext cx="93" cy="46"/>
            </a:xfrm>
            <a:prstGeom prst="line">
              <a:avLst/>
            </a:prstGeom>
            <a:ln w="9525" cap="flat" cmpd="sng">
              <a:solidFill>
                <a:schemeClr val="tx2"/>
              </a:solidFill>
              <a:prstDash val="solid"/>
              <a:headEnd type="none" w="med" len="med"/>
              <a:tailEnd type="none" w="med" len="med"/>
            </a:ln>
          </p:spPr>
        </p:sp>
        <p:sp>
          <p:nvSpPr>
            <p:cNvPr id="23625" name="Line 320"/>
            <p:cNvSpPr>
              <a:spLocks noChangeAspect="1"/>
            </p:cNvSpPr>
            <p:nvPr/>
          </p:nvSpPr>
          <p:spPr>
            <a:xfrm>
              <a:off x="2270" y="2372"/>
              <a:ext cx="94" cy="47"/>
            </a:xfrm>
            <a:prstGeom prst="line">
              <a:avLst/>
            </a:prstGeom>
            <a:ln w="9525" cap="flat" cmpd="sng">
              <a:solidFill>
                <a:schemeClr val="tx2"/>
              </a:solidFill>
              <a:prstDash val="solid"/>
              <a:headEnd type="none" w="med" len="med"/>
              <a:tailEnd type="none" w="med" len="med"/>
            </a:ln>
          </p:spPr>
        </p:sp>
        <p:sp>
          <p:nvSpPr>
            <p:cNvPr id="23626" name="Line 321"/>
            <p:cNvSpPr>
              <a:spLocks noChangeAspect="1"/>
            </p:cNvSpPr>
            <p:nvPr/>
          </p:nvSpPr>
          <p:spPr>
            <a:xfrm>
              <a:off x="2080" y="2275"/>
              <a:ext cx="97" cy="49"/>
            </a:xfrm>
            <a:prstGeom prst="line">
              <a:avLst/>
            </a:prstGeom>
            <a:ln w="9525" cap="flat" cmpd="sng">
              <a:solidFill>
                <a:schemeClr val="tx2"/>
              </a:solidFill>
              <a:prstDash val="solid"/>
              <a:headEnd type="none" w="med" len="med"/>
              <a:tailEnd type="none" w="med" len="med"/>
            </a:ln>
          </p:spPr>
        </p:sp>
        <p:sp>
          <p:nvSpPr>
            <p:cNvPr id="23627" name="Freeform 322"/>
            <p:cNvSpPr>
              <a:spLocks noChangeAspect="1"/>
            </p:cNvSpPr>
            <p:nvPr/>
          </p:nvSpPr>
          <p:spPr>
            <a:xfrm>
              <a:off x="1980" y="2212"/>
              <a:ext cx="100" cy="63"/>
            </a:xfrm>
            <a:custGeom>
              <a:avLst/>
              <a:gdLst>
                <a:gd name="txL" fmla="*/ 0 w 469"/>
                <a:gd name="txT" fmla="*/ 0 h 292"/>
                <a:gd name="txR" fmla="*/ 469 w 469"/>
                <a:gd name="txB" fmla="*/ 292 h 292"/>
              </a:gdLst>
              <a:ahLst/>
              <a:cxnLst>
                <a:cxn ang="0">
                  <a:pos x="3" y="0"/>
                </a:cxn>
                <a:cxn ang="0">
                  <a:pos x="0" y="7"/>
                </a:cxn>
                <a:cxn ang="0">
                  <a:pos x="21" y="14"/>
                </a:cxn>
                <a:cxn ang="0">
                  <a:pos x="3" y="0"/>
                </a:cxn>
              </a:cxnLst>
              <a:rect l="txL" t="txT" r="txR" b="txB"/>
              <a:pathLst>
                <a:path w="469" h="292">
                  <a:moveTo>
                    <a:pt x="73" y="0"/>
                  </a:moveTo>
                  <a:cubicBezTo>
                    <a:pt x="73" y="0"/>
                    <a:pt x="0" y="144"/>
                    <a:pt x="0" y="144"/>
                  </a:cubicBezTo>
                  <a:cubicBezTo>
                    <a:pt x="0" y="144"/>
                    <a:pt x="469" y="292"/>
                    <a:pt x="469" y="292"/>
                  </a:cubicBezTo>
                  <a:cubicBezTo>
                    <a:pt x="469" y="292"/>
                    <a:pt x="73" y="0"/>
                    <a:pt x="73"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28" name="Freeform 323"/>
            <p:cNvSpPr>
              <a:spLocks noChangeAspect="1"/>
            </p:cNvSpPr>
            <p:nvPr/>
          </p:nvSpPr>
          <p:spPr>
            <a:xfrm>
              <a:off x="1980" y="2212"/>
              <a:ext cx="100" cy="63"/>
            </a:xfrm>
            <a:custGeom>
              <a:avLst/>
              <a:gdLst>
                <a:gd name="txL" fmla="*/ 0 w 469"/>
                <a:gd name="txT" fmla="*/ 0 h 292"/>
                <a:gd name="txR" fmla="*/ 469 w 469"/>
                <a:gd name="txB" fmla="*/ 292 h 292"/>
              </a:gdLst>
              <a:ahLst/>
              <a:cxnLst>
                <a:cxn ang="0">
                  <a:pos x="3" y="0"/>
                </a:cxn>
                <a:cxn ang="0">
                  <a:pos x="0" y="7"/>
                </a:cxn>
                <a:cxn ang="0">
                  <a:pos x="21" y="14"/>
                </a:cxn>
                <a:cxn ang="0">
                  <a:pos x="3" y="0"/>
                </a:cxn>
              </a:cxnLst>
              <a:rect l="txL" t="txT" r="txR" b="txB"/>
              <a:pathLst>
                <a:path w="469" h="292">
                  <a:moveTo>
                    <a:pt x="73" y="0"/>
                  </a:moveTo>
                  <a:cubicBezTo>
                    <a:pt x="73" y="0"/>
                    <a:pt x="0" y="144"/>
                    <a:pt x="0" y="144"/>
                  </a:cubicBezTo>
                  <a:cubicBezTo>
                    <a:pt x="0" y="144"/>
                    <a:pt x="469" y="292"/>
                    <a:pt x="469" y="292"/>
                  </a:cubicBezTo>
                  <a:cubicBezTo>
                    <a:pt x="469" y="292"/>
                    <a:pt x="73" y="0"/>
                    <a:pt x="73"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29" name="Freeform 324"/>
            <p:cNvSpPr>
              <a:spLocks noChangeAspect="1"/>
            </p:cNvSpPr>
            <p:nvPr/>
          </p:nvSpPr>
          <p:spPr>
            <a:xfrm>
              <a:off x="2177" y="2324"/>
              <a:ext cx="101" cy="64"/>
            </a:xfrm>
            <a:custGeom>
              <a:avLst/>
              <a:gdLst>
                <a:gd name="txL" fmla="*/ 0 w 470"/>
                <a:gd name="txT" fmla="*/ 0 h 293"/>
                <a:gd name="txR" fmla="*/ 470 w 470"/>
                <a:gd name="txB" fmla="*/ 293 h 293"/>
              </a:gdLst>
              <a:ahLst/>
              <a:cxnLst>
                <a:cxn ang="0">
                  <a:pos x="22" y="7"/>
                </a:cxn>
                <a:cxn ang="0">
                  <a:pos x="18" y="14"/>
                </a:cxn>
                <a:cxn ang="0">
                  <a:pos x="0" y="0"/>
                </a:cxn>
                <a:cxn ang="0">
                  <a:pos x="22" y="7"/>
                </a:cxn>
              </a:cxnLst>
              <a:rect l="txL" t="txT" r="txR" b="txB"/>
              <a:pathLst>
                <a:path w="470" h="293">
                  <a:moveTo>
                    <a:pt x="470" y="148"/>
                  </a:moveTo>
                  <a:cubicBezTo>
                    <a:pt x="470" y="148"/>
                    <a:pt x="396" y="293"/>
                    <a:pt x="396" y="293"/>
                  </a:cubicBezTo>
                  <a:cubicBezTo>
                    <a:pt x="396" y="293"/>
                    <a:pt x="0" y="0"/>
                    <a:pt x="0" y="0"/>
                  </a:cubicBezTo>
                  <a:cubicBezTo>
                    <a:pt x="0" y="0"/>
                    <a:pt x="470" y="148"/>
                    <a:pt x="470" y="148"/>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30" name="Freeform 325"/>
            <p:cNvSpPr>
              <a:spLocks noChangeAspect="1"/>
            </p:cNvSpPr>
            <p:nvPr/>
          </p:nvSpPr>
          <p:spPr>
            <a:xfrm>
              <a:off x="2177" y="2324"/>
              <a:ext cx="101" cy="64"/>
            </a:xfrm>
            <a:custGeom>
              <a:avLst/>
              <a:gdLst>
                <a:gd name="txL" fmla="*/ 0 w 470"/>
                <a:gd name="txT" fmla="*/ 0 h 293"/>
                <a:gd name="txR" fmla="*/ 470 w 470"/>
                <a:gd name="txB" fmla="*/ 293 h 293"/>
              </a:gdLst>
              <a:ahLst/>
              <a:cxnLst>
                <a:cxn ang="0">
                  <a:pos x="22" y="7"/>
                </a:cxn>
                <a:cxn ang="0">
                  <a:pos x="18" y="14"/>
                </a:cxn>
                <a:cxn ang="0">
                  <a:pos x="0" y="0"/>
                </a:cxn>
                <a:cxn ang="0">
                  <a:pos x="22" y="7"/>
                </a:cxn>
              </a:cxnLst>
              <a:rect l="txL" t="txT" r="txR" b="txB"/>
              <a:pathLst>
                <a:path w="470" h="293">
                  <a:moveTo>
                    <a:pt x="470" y="148"/>
                  </a:moveTo>
                  <a:cubicBezTo>
                    <a:pt x="470" y="148"/>
                    <a:pt x="396" y="293"/>
                    <a:pt x="396" y="293"/>
                  </a:cubicBezTo>
                  <a:cubicBezTo>
                    <a:pt x="396" y="293"/>
                    <a:pt x="0" y="0"/>
                    <a:pt x="0" y="0"/>
                  </a:cubicBezTo>
                  <a:cubicBezTo>
                    <a:pt x="0" y="0"/>
                    <a:pt x="470" y="148"/>
                    <a:pt x="470" y="148"/>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31" name="Line 326"/>
            <p:cNvSpPr>
              <a:spLocks noChangeAspect="1"/>
            </p:cNvSpPr>
            <p:nvPr/>
          </p:nvSpPr>
          <p:spPr>
            <a:xfrm>
              <a:off x="2027" y="2380"/>
              <a:ext cx="2" cy="1"/>
            </a:xfrm>
            <a:prstGeom prst="line">
              <a:avLst/>
            </a:prstGeom>
            <a:ln w="9525" cap="flat" cmpd="sng">
              <a:solidFill>
                <a:schemeClr val="tx2"/>
              </a:solidFill>
              <a:prstDash val="solid"/>
              <a:headEnd type="none" w="med" len="med"/>
              <a:tailEnd type="none" w="med" len="med"/>
            </a:ln>
          </p:spPr>
        </p:sp>
        <p:sp>
          <p:nvSpPr>
            <p:cNvPr id="23632" name="Line 327"/>
            <p:cNvSpPr>
              <a:spLocks noChangeAspect="1"/>
            </p:cNvSpPr>
            <p:nvPr/>
          </p:nvSpPr>
          <p:spPr>
            <a:xfrm>
              <a:off x="2124" y="2429"/>
              <a:ext cx="2" cy="1"/>
            </a:xfrm>
            <a:prstGeom prst="line">
              <a:avLst/>
            </a:prstGeom>
            <a:ln w="9525" cap="flat" cmpd="sng">
              <a:solidFill>
                <a:schemeClr val="tx2"/>
              </a:solidFill>
              <a:prstDash val="solid"/>
              <a:headEnd type="none" w="med" len="med"/>
              <a:tailEnd type="none" w="med" len="med"/>
            </a:ln>
          </p:spPr>
        </p:sp>
        <p:sp>
          <p:nvSpPr>
            <p:cNvPr id="23633" name="Line 328"/>
            <p:cNvSpPr>
              <a:spLocks noChangeAspect="1"/>
            </p:cNvSpPr>
            <p:nvPr/>
          </p:nvSpPr>
          <p:spPr>
            <a:xfrm>
              <a:off x="2177" y="2324"/>
              <a:ext cx="2" cy="2"/>
            </a:xfrm>
            <a:prstGeom prst="line">
              <a:avLst/>
            </a:prstGeom>
            <a:ln w="9525" cap="flat" cmpd="sng">
              <a:solidFill>
                <a:schemeClr val="tx2"/>
              </a:solidFill>
              <a:prstDash val="solid"/>
              <a:headEnd type="none" w="med" len="med"/>
              <a:tailEnd type="none" w="med" len="med"/>
            </a:ln>
          </p:spPr>
        </p:sp>
        <p:sp>
          <p:nvSpPr>
            <p:cNvPr id="23634" name="Freeform 329"/>
            <p:cNvSpPr>
              <a:spLocks noChangeAspect="1"/>
            </p:cNvSpPr>
            <p:nvPr/>
          </p:nvSpPr>
          <p:spPr>
            <a:xfrm>
              <a:off x="2333" y="2362"/>
              <a:ext cx="22" cy="35"/>
            </a:xfrm>
            <a:custGeom>
              <a:avLst/>
              <a:gdLst>
                <a:gd name="txL" fmla="*/ 0 w 107"/>
                <a:gd name="txT" fmla="*/ 0 h 165"/>
                <a:gd name="txR" fmla="*/ 107 w 107"/>
                <a:gd name="txB" fmla="*/ 165 h 165"/>
              </a:gdLst>
              <a:ahLst/>
              <a:cxnLst>
                <a:cxn ang="0">
                  <a:pos x="3" y="0"/>
                </a:cxn>
                <a:cxn ang="0">
                  <a:pos x="3" y="1"/>
                </a:cxn>
                <a:cxn ang="0">
                  <a:pos x="3" y="1"/>
                </a:cxn>
                <a:cxn ang="0">
                  <a:pos x="2" y="1"/>
                </a:cxn>
                <a:cxn ang="0">
                  <a:pos x="2" y="2"/>
                </a:cxn>
                <a:cxn ang="0">
                  <a:pos x="2" y="2"/>
                </a:cxn>
                <a:cxn ang="0">
                  <a:pos x="0" y="7"/>
                </a:cxn>
                <a:cxn ang="0">
                  <a:pos x="1" y="7"/>
                </a:cxn>
                <a:cxn ang="0">
                  <a:pos x="3" y="3"/>
                </a:cxn>
                <a:cxn ang="0">
                  <a:pos x="4" y="3"/>
                </a:cxn>
                <a:cxn ang="0">
                  <a:pos x="4" y="2"/>
                </a:cxn>
                <a:cxn ang="0">
                  <a:pos x="3" y="2"/>
                </a:cxn>
                <a:cxn ang="0">
                  <a:pos x="3" y="1"/>
                </a:cxn>
                <a:cxn ang="0">
                  <a:pos x="4" y="1"/>
                </a:cxn>
                <a:cxn ang="0">
                  <a:pos x="5" y="1"/>
                </a:cxn>
                <a:cxn ang="0">
                  <a:pos x="3" y="0"/>
                </a:cxn>
              </a:cxnLst>
              <a:rect l="txL" t="txT" r="txR" b="txB"/>
              <a:pathLst>
                <a:path w="107" h="165">
                  <a:moveTo>
                    <a:pt x="82" y="0"/>
                  </a:moveTo>
                  <a:cubicBezTo>
                    <a:pt x="82" y="0"/>
                    <a:pt x="71" y="18"/>
                    <a:pt x="71" y="18"/>
                  </a:cubicBezTo>
                  <a:cubicBezTo>
                    <a:pt x="71" y="18"/>
                    <a:pt x="64" y="32"/>
                    <a:pt x="64" y="32"/>
                  </a:cubicBezTo>
                  <a:cubicBezTo>
                    <a:pt x="64" y="32"/>
                    <a:pt x="51" y="25"/>
                    <a:pt x="51" y="25"/>
                  </a:cubicBezTo>
                  <a:cubicBezTo>
                    <a:pt x="51" y="25"/>
                    <a:pt x="43" y="42"/>
                    <a:pt x="43" y="42"/>
                  </a:cubicBezTo>
                  <a:cubicBezTo>
                    <a:pt x="43" y="42"/>
                    <a:pt x="55" y="48"/>
                    <a:pt x="55" y="48"/>
                  </a:cubicBezTo>
                  <a:cubicBezTo>
                    <a:pt x="55" y="48"/>
                    <a:pt x="0" y="157"/>
                    <a:pt x="0" y="157"/>
                  </a:cubicBezTo>
                  <a:cubicBezTo>
                    <a:pt x="0" y="157"/>
                    <a:pt x="15" y="165"/>
                    <a:pt x="15" y="165"/>
                  </a:cubicBezTo>
                  <a:cubicBezTo>
                    <a:pt x="15" y="165"/>
                    <a:pt x="71" y="56"/>
                    <a:pt x="71" y="56"/>
                  </a:cubicBezTo>
                  <a:cubicBezTo>
                    <a:pt x="71" y="56"/>
                    <a:pt x="87" y="65"/>
                    <a:pt x="87" y="65"/>
                  </a:cubicBezTo>
                  <a:cubicBezTo>
                    <a:pt x="87" y="65"/>
                    <a:pt x="97" y="48"/>
                    <a:pt x="97" y="48"/>
                  </a:cubicBezTo>
                  <a:cubicBezTo>
                    <a:pt x="97" y="48"/>
                    <a:pt x="79" y="39"/>
                    <a:pt x="79" y="39"/>
                  </a:cubicBezTo>
                  <a:cubicBezTo>
                    <a:pt x="79" y="39"/>
                    <a:pt x="85" y="28"/>
                    <a:pt x="85" y="28"/>
                  </a:cubicBezTo>
                  <a:cubicBezTo>
                    <a:pt x="85" y="28"/>
                    <a:pt x="96" y="13"/>
                    <a:pt x="96" y="13"/>
                  </a:cubicBezTo>
                  <a:cubicBezTo>
                    <a:pt x="96" y="13"/>
                    <a:pt x="107" y="14"/>
                    <a:pt x="107" y="14"/>
                  </a:cubicBezTo>
                  <a:cubicBezTo>
                    <a:pt x="107" y="14"/>
                    <a:pt x="82" y="0"/>
                    <a:pt x="82"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35" name="Freeform 330"/>
            <p:cNvSpPr>
              <a:spLocks noChangeAspect="1"/>
            </p:cNvSpPr>
            <p:nvPr/>
          </p:nvSpPr>
          <p:spPr>
            <a:xfrm>
              <a:off x="2349" y="2359"/>
              <a:ext cx="11" cy="7"/>
            </a:xfrm>
            <a:custGeom>
              <a:avLst/>
              <a:gdLst>
                <a:gd name="txL" fmla="*/ 0 w 45"/>
                <a:gd name="txT" fmla="*/ 0 h 30"/>
                <a:gd name="txR" fmla="*/ 45 w 45"/>
                <a:gd name="txB" fmla="*/ 30 h 30"/>
              </a:gdLst>
              <a:ahLst/>
              <a:cxnLst>
                <a:cxn ang="0">
                  <a:pos x="2" y="0"/>
                </a:cxn>
                <a:cxn ang="0">
                  <a:pos x="2" y="0"/>
                </a:cxn>
                <a:cxn ang="0">
                  <a:pos x="1" y="0"/>
                </a:cxn>
                <a:cxn ang="0">
                  <a:pos x="0" y="0"/>
                </a:cxn>
                <a:cxn ang="0">
                  <a:pos x="1" y="1"/>
                </a:cxn>
                <a:cxn ang="0">
                  <a:pos x="2" y="2"/>
                </a:cxn>
                <a:cxn ang="0">
                  <a:pos x="3" y="1"/>
                </a:cxn>
                <a:cxn ang="0">
                  <a:pos x="2" y="0"/>
                </a:cxn>
              </a:cxnLst>
              <a:rect l="txL" t="txT" r="txR" b="txB"/>
              <a:pathLst>
                <a:path w="45" h="30">
                  <a:moveTo>
                    <a:pt x="32" y="3"/>
                  </a:moveTo>
                  <a:cubicBezTo>
                    <a:pt x="32" y="3"/>
                    <a:pt x="31" y="2"/>
                    <a:pt x="31" y="2"/>
                  </a:cubicBezTo>
                  <a:cubicBezTo>
                    <a:pt x="31" y="2"/>
                    <a:pt x="15" y="0"/>
                    <a:pt x="15" y="0"/>
                  </a:cubicBezTo>
                  <a:cubicBezTo>
                    <a:pt x="15" y="0"/>
                    <a:pt x="0" y="9"/>
                    <a:pt x="0" y="9"/>
                  </a:cubicBezTo>
                  <a:cubicBezTo>
                    <a:pt x="0" y="9"/>
                    <a:pt x="25" y="23"/>
                    <a:pt x="25" y="23"/>
                  </a:cubicBezTo>
                  <a:cubicBezTo>
                    <a:pt x="25" y="23"/>
                    <a:pt x="33" y="30"/>
                    <a:pt x="33" y="30"/>
                  </a:cubicBezTo>
                  <a:cubicBezTo>
                    <a:pt x="33" y="30"/>
                    <a:pt x="45" y="12"/>
                    <a:pt x="45" y="12"/>
                  </a:cubicBezTo>
                  <a:cubicBezTo>
                    <a:pt x="45" y="12"/>
                    <a:pt x="32" y="3"/>
                    <a:pt x="32" y="3"/>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36" name="Freeform 331"/>
            <p:cNvSpPr>
              <a:spLocks noChangeAspect="1"/>
            </p:cNvSpPr>
            <p:nvPr/>
          </p:nvSpPr>
          <p:spPr>
            <a:xfrm>
              <a:off x="2317" y="2341"/>
              <a:ext cx="25" cy="45"/>
            </a:xfrm>
            <a:custGeom>
              <a:avLst/>
              <a:gdLst>
                <a:gd name="txL" fmla="*/ 0 w 111"/>
                <a:gd name="txT" fmla="*/ 0 h 212"/>
                <a:gd name="txR" fmla="*/ 111 w 111"/>
                <a:gd name="txB" fmla="*/ 212 h 212"/>
              </a:gdLst>
              <a:ahLst/>
              <a:cxnLst>
                <a:cxn ang="0">
                  <a:pos x="6" y="1"/>
                </a:cxn>
                <a:cxn ang="0">
                  <a:pos x="3" y="0"/>
                </a:cxn>
                <a:cxn ang="0">
                  <a:pos x="3" y="0"/>
                </a:cxn>
                <a:cxn ang="0">
                  <a:pos x="4" y="1"/>
                </a:cxn>
                <a:cxn ang="0">
                  <a:pos x="4" y="1"/>
                </a:cxn>
                <a:cxn ang="0">
                  <a:pos x="3" y="3"/>
                </a:cxn>
                <a:cxn ang="0">
                  <a:pos x="0" y="9"/>
                </a:cxn>
                <a:cxn ang="0">
                  <a:pos x="1" y="10"/>
                </a:cxn>
                <a:cxn ang="0">
                  <a:pos x="5" y="4"/>
                </a:cxn>
                <a:cxn ang="0">
                  <a:pos x="5" y="3"/>
                </a:cxn>
                <a:cxn ang="0">
                  <a:pos x="6" y="1"/>
                </a:cxn>
                <a:cxn ang="0">
                  <a:pos x="6" y="1"/>
                </a:cxn>
              </a:cxnLst>
              <a:rect l="txL" t="txT" r="txR" b="txB"/>
              <a:pathLst>
                <a:path w="111" h="212">
                  <a:moveTo>
                    <a:pt x="111" y="25"/>
                  </a:moveTo>
                  <a:cubicBezTo>
                    <a:pt x="111" y="25"/>
                    <a:pt x="63" y="0"/>
                    <a:pt x="63" y="0"/>
                  </a:cubicBezTo>
                  <a:cubicBezTo>
                    <a:pt x="63" y="0"/>
                    <a:pt x="66" y="2"/>
                    <a:pt x="66" y="2"/>
                  </a:cubicBezTo>
                  <a:cubicBezTo>
                    <a:pt x="66" y="2"/>
                    <a:pt x="79" y="24"/>
                    <a:pt x="79" y="24"/>
                  </a:cubicBezTo>
                  <a:cubicBezTo>
                    <a:pt x="79" y="24"/>
                    <a:pt x="79" y="33"/>
                    <a:pt x="79" y="33"/>
                  </a:cubicBezTo>
                  <a:cubicBezTo>
                    <a:pt x="79" y="33"/>
                    <a:pt x="67" y="67"/>
                    <a:pt x="67" y="67"/>
                  </a:cubicBezTo>
                  <a:cubicBezTo>
                    <a:pt x="67" y="67"/>
                    <a:pt x="0" y="200"/>
                    <a:pt x="0" y="200"/>
                  </a:cubicBezTo>
                  <a:cubicBezTo>
                    <a:pt x="0" y="200"/>
                    <a:pt x="25" y="212"/>
                    <a:pt x="25" y="212"/>
                  </a:cubicBezTo>
                  <a:cubicBezTo>
                    <a:pt x="25" y="212"/>
                    <a:pt x="93" y="79"/>
                    <a:pt x="93" y="79"/>
                  </a:cubicBezTo>
                  <a:cubicBezTo>
                    <a:pt x="93" y="79"/>
                    <a:pt x="102" y="60"/>
                    <a:pt x="102" y="60"/>
                  </a:cubicBezTo>
                  <a:cubicBezTo>
                    <a:pt x="102" y="60"/>
                    <a:pt x="111" y="30"/>
                    <a:pt x="111" y="30"/>
                  </a:cubicBezTo>
                  <a:cubicBezTo>
                    <a:pt x="111" y="30"/>
                    <a:pt x="111" y="25"/>
                    <a:pt x="111" y="25"/>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37" name="Freeform 332"/>
            <p:cNvSpPr>
              <a:spLocks noChangeAspect="1"/>
            </p:cNvSpPr>
            <p:nvPr/>
          </p:nvSpPr>
          <p:spPr>
            <a:xfrm>
              <a:off x="2322" y="2333"/>
              <a:ext cx="20" cy="13"/>
            </a:xfrm>
            <a:custGeom>
              <a:avLst/>
              <a:gdLst>
                <a:gd name="txL" fmla="*/ 0 w 86"/>
                <a:gd name="txT" fmla="*/ 0 h 58"/>
                <a:gd name="txR" fmla="*/ 86 w 86"/>
                <a:gd name="txB" fmla="*/ 58 h 58"/>
              </a:gdLst>
              <a:ahLst/>
              <a:cxnLst>
                <a:cxn ang="0">
                  <a:pos x="3" y="0"/>
                </a:cxn>
                <a:cxn ang="0">
                  <a:pos x="3" y="0"/>
                </a:cxn>
                <a:cxn ang="0">
                  <a:pos x="1" y="0"/>
                </a:cxn>
                <a:cxn ang="0">
                  <a:pos x="0" y="1"/>
                </a:cxn>
                <a:cxn ang="0">
                  <a:pos x="5" y="3"/>
                </a:cxn>
                <a:cxn ang="0">
                  <a:pos x="4" y="1"/>
                </a:cxn>
                <a:cxn ang="0">
                  <a:pos x="4" y="1"/>
                </a:cxn>
                <a:cxn ang="0">
                  <a:pos x="3" y="0"/>
                </a:cxn>
              </a:cxnLst>
              <a:rect l="txL" t="txT" r="txR" b="txB"/>
              <a:pathLst>
                <a:path w="86" h="58">
                  <a:moveTo>
                    <a:pt x="58" y="6"/>
                  </a:moveTo>
                  <a:cubicBezTo>
                    <a:pt x="58" y="6"/>
                    <a:pt x="50" y="2"/>
                    <a:pt x="50" y="2"/>
                  </a:cubicBezTo>
                  <a:cubicBezTo>
                    <a:pt x="50" y="2"/>
                    <a:pt x="25" y="0"/>
                    <a:pt x="25" y="0"/>
                  </a:cubicBezTo>
                  <a:cubicBezTo>
                    <a:pt x="25" y="0"/>
                    <a:pt x="0" y="12"/>
                    <a:pt x="0" y="12"/>
                  </a:cubicBezTo>
                  <a:cubicBezTo>
                    <a:pt x="0" y="12"/>
                    <a:pt x="86" y="58"/>
                    <a:pt x="86" y="58"/>
                  </a:cubicBezTo>
                  <a:cubicBezTo>
                    <a:pt x="86" y="58"/>
                    <a:pt x="82" y="28"/>
                    <a:pt x="82" y="28"/>
                  </a:cubicBezTo>
                  <a:cubicBezTo>
                    <a:pt x="82" y="28"/>
                    <a:pt x="77" y="21"/>
                    <a:pt x="77" y="21"/>
                  </a:cubicBezTo>
                  <a:cubicBezTo>
                    <a:pt x="77" y="21"/>
                    <a:pt x="58" y="6"/>
                    <a:pt x="58" y="6"/>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38" name="Freeform 333"/>
            <p:cNvSpPr>
              <a:spLocks noChangeAspect="1"/>
            </p:cNvSpPr>
            <p:nvPr/>
          </p:nvSpPr>
          <p:spPr>
            <a:xfrm>
              <a:off x="2298" y="2311"/>
              <a:ext cx="44" cy="65"/>
            </a:xfrm>
            <a:custGeom>
              <a:avLst/>
              <a:gdLst>
                <a:gd name="txL" fmla="*/ 0 w 206"/>
                <a:gd name="txT" fmla="*/ 0 h 302"/>
                <a:gd name="txR" fmla="*/ 206 w 206"/>
                <a:gd name="txB" fmla="*/ 302 h 302"/>
              </a:gdLst>
              <a:ahLst/>
              <a:cxnLst>
                <a:cxn ang="0">
                  <a:pos x="8" y="1"/>
                </a:cxn>
                <a:cxn ang="0">
                  <a:pos x="7" y="0"/>
                </a:cxn>
                <a:cxn ang="0">
                  <a:pos x="0" y="13"/>
                </a:cxn>
                <a:cxn ang="0">
                  <a:pos x="1" y="14"/>
                </a:cxn>
                <a:cxn ang="0">
                  <a:pos x="4" y="9"/>
                </a:cxn>
                <a:cxn ang="0">
                  <a:pos x="4" y="8"/>
                </a:cxn>
                <a:cxn ang="0">
                  <a:pos x="5" y="7"/>
                </a:cxn>
                <a:cxn ang="0">
                  <a:pos x="6" y="6"/>
                </a:cxn>
                <a:cxn ang="0">
                  <a:pos x="7" y="6"/>
                </a:cxn>
                <a:cxn ang="0">
                  <a:pos x="9" y="8"/>
                </a:cxn>
                <a:cxn ang="0">
                  <a:pos x="6" y="5"/>
                </a:cxn>
                <a:cxn ang="0">
                  <a:pos x="8" y="1"/>
                </a:cxn>
              </a:cxnLst>
              <a:rect l="txL" t="txT" r="txR" b="txB"/>
              <a:pathLst>
                <a:path w="206" h="302">
                  <a:moveTo>
                    <a:pt x="172" y="13"/>
                  </a:moveTo>
                  <a:cubicBezTo>
                    <a:pt x="172" y="13"/>
                    <a:pt x="148" y="0"/>
                    <a:pt x="148" y="0"/>
                  </a:cubicBezTo>
                  <a:cubicBezTo>
                    <a:pt x="148" y="0"/>
                    <a:pt x="0" y="289"/>
                    <a:pt x="0" y="289"/>
                  </a:cubicBezTo>
                  <a:cubicBezTo>
                    <a:pt x="0" y="289"/>
                    <a:pt x="25" y="302"/>
                    <a:pt x="25" y="302"/>
                  </a:cubicBezTo>
                  <a:cubicBezTo>
                    <a:pt x="25" y="302"/>
                    <a:pt x="84" y="188"/>
                    <a:pt x="84" y="188"/>
                  </a:cubicBezTo>
                  <a:cubicBezTo>
                    <a:pt x="84" y="188"/>
                    <a:pt x="89" y="178"/>
                    <a:pt x="89" y="178"/>
                  </a:cubicBezTo>
                  <a:cubicBezTo>
                    <a:pt x="89" y="178"/>
                    <a:pt x="107" y="151"/>
                    <a:pt x="107" y="151"/>
                  </a:cubicBezTo>
                  <a:cubicBezTo>
                    <a:pt x="107" y="151"/>
                    <a:pt x="132" y="135"/>
                    <a:pt x="132" y="135"/>
                  </a:cubicBezTo>
                  <a:cubicBezTo>
                    <a:pt x="132" y="135"/>
                    <a:pt x="158" y="138"/>
                    <a:pt x="158" y="138"/>
                  </a:cubicBezTo>
                  <a:cubicBezTo>
                    <a:pt x="158" y="138"/>
                    <a:pt x="206" y="163"/>
                    <a:pt x="206" y="163"/>
                  </a:cubicBezTo>
                  <a:cubicBezTo>
                    <a:pt x="206" y="163"/>
                    <a:pt x="120" y="117"/>
                    <a:pt x="120" y="117"/>
                  </a:cubicBezTo>
                  <a:cubicBezTo>
                    <a:pt x="120" y="117"/>
                    <a:pt x="172" y="13"/>
                    <a:pt x="172" y="13"/>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39" name="Line 334"/>
            <p:cNvSpPr>
              <a:spLocks noChangeAspect="1"/>
            </p:cNvSpPr>
            <p:nvPr/>
          </p:nvSpPr>
          <p:spPr>
            <a:xfrm flipH="1" flipV="1">
              <a:off x="1923" y="2327"/>
              <a:ext cx="104" cy="53"/>
            </a:xfrm>
            <a:prstGeom prst="line">
              <a:avLst/>
            </a:prstGeom>
            <a:ln w="9525" cap="flat" cmpd="sng">
              <a:solidFill>
                <a:schemeClr val="tx2"/>
              </a:solidFill>
              <a:prstDash val="solid"/>
              <a:headEnd type="none" w="med" len="med"/>
              <a:tailEnd type="none" w="med" len="med"/>
            </a:ln>
          </p:spPr>
        </p:sp>
        <p:sp>
          <p:nvSpPr>
            <p:cNvPr id="23640" name="Line 335"/>
            <p:cNvSpPr>
              <a:spLocks noChangeAspect="1"/>
            </p:cNvSpPr>
            <p:nvPr/>
          </p:nvSpPr>
          <p:spPr>
            <a:xfrm flipH="1" flipV="1">
              <a:off x="1815" y="2538"/>
              <a:ext cx="119" cy="59"/>
            </a:xfrm>
            <a:prstGeom prst="line">
              <a:avLst/>
            </a:prstGeom>
            <a:ln w="9525" cap="flat" cmpd="sng">
              <a:solidFill>
                <a:schemeClr val="tx2"/>
              </a:solidFill>
              <a:prstDash val="solid"/>
              <a:headEnd type="none" w="med" len="med"/>
              <a:tailEnd type="none" w="med" len="med"/>
            </a:ln>
          </p:spPr>
        </p:sp>
        <p:sp>
          <p:nvSpPr>
            <p:cNvPr id="23641" name="Line 336"/>
            <p:cNvSpPr>
              <a:spLocks noChangeAspect="1"/>
            </p:cNvSpPr>
            <p:nvPr/>
          </p:nvSpPr>
          <p:spPr>
            <a:xfrm flipH="1">
              <a:off x="1881" y="2429"/>
              <a:ext cx="13" cy="25"/>
            </a:xfrm>
            <a:prstGeom prst="line">
              <a:avLst/>
            </a:prstGeom>
            <a:ln w="9525" cap="flat" cmpd="sng">
              <a:solidFill>
                <a:schemeClr val="tx2"/>
              </a:solidFill>
              <a:prstDash val="solid"/>
              <a:headEnd type="none" w="med" len="med"/>
              <a:tailEnd type="none" w="med" len="med"/>
            </a:ln>
          </p:spPr>
        </p:sp>
        <p:sp>
          <p:nvSpPr>
            <p:cNvPr id="23642" name="Freeform 337"/>
            <p:cNvSpPr>
              <a:spLocks noChangeAspect="1"/>
            </p:cNvSpPr>
            <p:nvPr/>
          </p:nvSpPr>
          <p:spPr>
            <a:xfrm>
              <a:off x="1879" y="2336"/>
              <a:ext cx="62" cy="101"/>
            </a:xfrm>
            <a:custGeom>
              <a:avLst/>
              <a:gdLst>
                <a:gd name="txL" fmla="*/ 0 w 293"/>
                <a:gd name="txT" fmla="*/ 0 h 471"/>
                <a:gd name="txR" fmla="*/ 293 w 293"/>
                <a:gd name="txB" fmla="*/ 471 h 471"/>
              </a:gdLst>
              <a:ahLst/>
              <a:cxnLst>
                <a:cxn ang="0">
                  <a:pos x="0" y="18"/>
                </a:cxn>
                <a:cxn ang="0">
                  <a:pos x="7" y="22"/>
                </a:cxn>
                <a:cxn ang="0">
                  <a:pos x="13" y="0"/>
                </a:cxn>
                <a:cxn ang="0">
                  <a:pos x="0" y="18"/>
                </a:cxn>
              </a:cxnLst>
              <a:rect l="txL" t="txT" r="txR" b="txB"/>
              <a:pathLst>
                <a:path w="293" h="471">
                  <a:moveTo>
                    <a:pt x="0" y="397"/>
                  </a:moveTo>
                  <a:cubicBezTo>
                    <a:pt x="0" y="397"/>
                    <a:pt x="145" y="471"/>
                    <a:pt x="145" y="471"/>
                  </a:cubicBezTo>
                  <a:cubicBezTo>
                    <a:pt x="145" y="471"/>
                    <a:pt x="293" y="0"/>
                    <a:pt x="293" y="0"/>
                  </a:cubicBezTo>
                  <a:cubicBezTo>
                    <a:pt x="293" y="0"/>
                    <a:pt x="0" y="397"/>
                    <a:pt x="0" y="397"/>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43" name="Freeform 338"/>
            <p:cNvSpPr>
              <a:spLocks noChangeAspect="1"/>
            </p:cNvSpPr>
            <p:nvPr/>
          </p:nvSpPr>
          <p:spPr>
            <a:xfrm>
              <a:off x="1879" y="2336"/>
              <a:ext cx="62" cy="101"/>
            </a:xfrm>
            <a:custGeom>
              <a:avLst/>
              <a:gdLst>
                <a:gd name="txL" fmla="*/ 0 w 293"/>
                <a:gd name="txT" fmla="*/ 0 h 471"/>
                <a:gd name="txR" fmla="*/ 293 w 293"/>
                <a:gd name="txB" fmla="*/ 471 h 471"/>
              </a:gdLst>
              <a:ahLst/>
              <a:cxnLst>
                <a:cxn ang="0">
                  <a:pos x="0" y="18"/>
                </a:cxn>
                <a:cxn ang="0">
                  <a:pos x="7" y="22"/>
                </a:cxn>
                <a:cxn ang="0">
                  <a:pos x="13" y="0"/>
                </a:cxn>
                <a:cxn ang="0">
                  <a:pos x="0" y="18"/>
                </a:cxn>
              </a:cxnLst>
              <a:rect l="txL" t="txT" r="txR" b="txB"/>
              <a:pathLst>
                <a:path w="293" h="471">
                  <a:moveTo>
                    <a:pt x="0" y="397"/>
                  </a:moveTo>
                  <a:cubicBezTo>
                    <a:pt x="0" y="397"/>
                    <a:pt x="145" y="471"/>
                    <a:pt x="145" y="471"/>
                  </a:cubicBezTo>
                  <a:cubicBezTo>
                    <a:pt x="145" y="471"/>
                    <a:pt x="293" y="0"/>
                    <a:pt x="293" y="0"/>
                  </a:cubicBezTo>
                  <a:cubicBezTo>
                    <a:pt x="293" y="0"/>
                    <a:pt x="0" y="397"/>
                    <a:pt x="0" y="397"/>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44" name="Freeform 339"/>
            <p:cNvSpPr>
              <a:spLocks noChangeAspect="1"/>
            </p:cNvSpPr>
            <p:nvPr/>
          </p:nvSpPr>
          <p:spPr>
            <a:xfrm>
              <a:off x="1835" y="2446"/>
              <a:ext cx="62" cy="101"/>
            </a:xfrm>
            <a:custGeom>
              <a:avLst/>
              <a:gdLst>
                <a:gd name="txL" fmla="*/ 0 w 292"/>
                <a:gd name="txT" fmla="*/ 0 h 470"/>
                <a:gd name="txR" fmla="*/ 292 w 292"/>
                <a:gd name="txB" fmla="*/ 470 h 470"/>
              </a:gdLst>
              <a:ahLst/>
              <a:cxnLst>
                <a:cxn ang="0">
                  <a:pos x="7" y="0"/>
                </a:cxn>
                <a:cxn ang="0">
                  <a:pos x="13" y="3"/>
                </a:cxn>
                <a:cxn ang="0">
                  <a:pos x="0" y="22"/>
                </a:cxn>
                <a:cxn ang="0">
                  <a:pos x="7" y="0"/>
                </a:cxn>
              </a:cxnLst>
              <a:rect l="txL" t="txT" r="txR" b="txB"/>
              <a:pathLst>
                <a:path w="292" h="470">
                  <a:moveTo>
                    <a:pt x="148" y="0"/>
                  </a:moveTo>
                  <a:cubicBezTo>
                    <a:pt x="148" y="0"/>
                    <a:pt x="292" y="73"/>
                    <a:pt x="292" y="73"/>
                  </a:cubicBezTo>
                  <a:cubicBezTo>
                    <a:pt x="292" y="73"/>
                    <a:pt x="0" y="470"/>
                    <a:pt x="0" y="470"/>
                  </a:cubicBezTo>
                  <a:cubicBezTo>
                    <a:pt x="0" y="470"/>
                    <a:pt x="148" y="0"/>
                    <a:pt x="148"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45" name="Freeform 340"/>
            <p:cNvSpPr>
              <a:spLocks noChangeAspect="1"/>
            </p:cNvSpPr>
            <p:nvPr/>
          </p:nvSpPr>
          <p:spPr>
            <a:xfrm>
              <a:off x="1835" y="2446"/>
              <a:ext cx="62" cy="101"/>
            </a:xfrm>
            <a:custGeom>
              <a:avLst/>
              <a:gdLst>
                <a:gd name="txL" fmla="*/ 0 w 292"/>
                <a:gd name="txT" fmla="*/ 0 h 470"/>
                <a:gd name="txR" fmla="*/ 292 w 292"/>
                <a:gd name="txB" fmla="*/ 470 h 470"/>
              </a:gdLst>
              <a:ahLst/>
              <a:cxnLst>
                <a:cxn ang="0">
                  <a:pos x="7" y="0"/>
                </a:cxn>
                <a:cxn ang="0">
                  <a:pos x="13" y="3"/>
                </a:cxn>
                <a:cxn ang="0">
                  <a:pos x="0" y="22"/>
                </a:cxn>
                <a:cxn ang="0">
                  <a:pos x="7" y="0"/>
                </a:cxn>
              </a:cxnLst>
              <a:rect l="txL" t="txT" r="txR" b="txB"/>
              <a:pathLst>
                <a:path w="292" h="470">
                  <a:moveTo>
                    <a:pt x="148" y="0"/>
                  </a:moveTo>
                  <a:cubicBezTo>
                    <a:pt x="148" y="0"/>
                    <a:pt x="292" y="73"/>
                    <a:pt x="292" y="73"/>
                  </a:cubicBezTo>
                  <a:cubicBezTo>
                    <a:pt x="292" y="73"/>
                    <a:pt x="0" y="470"/>
                    <a:pt x="0" y="470"/>
                  </a:cubicBezTo>
                  <a:cubicBezTo>
                    <a:pt x="0" y="470"/>
                    <a:pt x="148" y="0"/>
                    <a:pt x="148"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46" name="Line 341"/>
            <p:cNvSpPr>
              <a:spLocks noChangeAspect="1"/>
            </p:cNvSpPr>
            <p:nvPr/>
          </p:nvSpPr>
          <p:spPr>
            <a:xfrm>
              <a:off x="2071" y="2402"/>
              <a:ext cx="2" cy="1"/>
            </a:xfrm>
            <a:prstGeom prst="line">
              <a:avLst/>
            </a:prstGeom>
            <a:ln w="26988" cap="flat" cmpd="sng">
              <a:solidFill>
                <a:schemeClr val="tx2"/>
              </a:solidFill>
              <a:prstDash val="solid"/>
              <a:headEnd type="none" w="med" len="med"/>
              <a:tailEnd type="none" w="med" len="med"/>
            </a:ln>
          </p:spPr>
        </p:sp>
        <p:sp>
          <p:nvSpPr>
            <p:cNvPr id="23647" name="Line 342"/>
            <p:cNvSpPr>
              <a:spLocks noChangeAspect="1"/>
            </p:cNvSpPr>
            <p:nvPr/>
          </p:nvSpPr>
          <p:spPr>
            <a:xfrm>
              <a:off x="1964" y="2613"/>
              <a:ext cx="1" cy="1"/>
            </a:xfrm>
            <a:prstGeom prst="line">
              <a:avLst/>
            </a:prstGeom>
            <a:ln w="26988" cap="flat" cmpd="sng">
              <a:solidFill>
                <a:schemeClr val="tx2"/>
              </a:solidFill>
              <a:prstDash val="solid"/>
              <a:headEnd type="none" w="med" len="med"/>
              <a:tailEnd type="none" w="med" len="med"/>
            </a:ln>
          </p:spPr>
        </p:sp>
        <p:sp>
          <p:nvSpPr>
            <p:cNvPr id="23648" name="Line 343"/>
            <p:cNvSpPr>
              <a:spLocks noChangeAspect="1"/>
            </p:cNvSpPr>
            <p:nvPr/>
          </p:nvSpPr>
          <p:spPr>
            <a:xfrm>
              <a:off x="1835" y="2547"/>
              <a:ext cx="1" cy="1"/>
            </a:xfrm>
            <a:prstGeom prst="line">
              <a:avLst/>
            </a:prstGeom>
            <a:ln w="9525" cap="flat" cmpd="sng">
              <a:solidFill>
                <a:schemeClr val="tx2"/>
              </a:solidFill>
              <a:prstDash val="solid"/>
              <a:headEnd type="none" w="med" len="med"/>
              <a:tailEnd type="none" w="med" len="med"/>
            </a:ln>
          </p:spPr>
        </p:sp>
        <p:sp>
          <p:nvSpPr>
            <p:cNvPr id="23649" name="Freeform 344"/>
            <p:cNvSpPr>
              <a:spLocks noChangeAspect="1"/>
            </p:cNvSpPr>
            <p:nvPr/>
          </p:nvSpPr>
          <p:spPr>
            <a:xfrm>
              <a:off x="1852" y="2416"/>
              <a:ext cx="3" cy="8"/>
            </a:xfrm>
            <a:custGeom>
              <a:avLst/>
              <a:gdLst>
                <a:gd name="txL" fmla="*/ 0 w 21"/>
                <a:gd name="txT" fmla="*/ 0 h 35"/>
                <a:gd name="txR" fmla="*/ 21 w 21"/>
                <a:gd name="txB" fmla="*/ 35 h 35"/>
              </a:gdLst>
              <a:ahLst/>
              <a:cxnLst>
                <a:cxn ang="0">
                  <a:pos x="0" y="1"/>
                </a:cxn>
                <a:cxn ang="0">
                  <a:pos x="0" y="2"/>
                </a:cxn>
                <a:cxn ang="0">
                  <a:pos x="0" y="2"/>
                </a:cxn>
                <a:cxn ang="0">
                  <a:pos x="0" y="0"/>
                </a:cxn>
                <a:cxn ang="0">
                  <a:pos x="0" y="1"/>
                </a:cxn>
              </a:cxnLst>
              <a:rect l="txL" t="txT" r="txR" b="txB"/>
              <a:pathLst>
                <a:path w="21" h="35">
                  <a:moveTo>
                    <a:pt x="7" y="12"/>
                  </a:moveTo>
                  <a:cubicBezTo>
                    <a:pt x="7" y="12"/>
                    <a:pt x="0" y="35"/>
                    <a:pt x="0" y="35"/>
                  </a:cubicBezTo>
                  <a:cubicBezTo>
                    <a:pt x="0" y="35"/>
                    <a:pt x="8" y="35"/>
                    <a:pt x="8" y="35"/>
                  </a:cubicBezTo>
                  <a:cubicBezTo>
                    <a:pt x="8" y="35"/>
                    <a:pt x="21" y="0"/>
                    <a:pt x="21" y="0"/>
                  </a:cubicBezTo>
                  <a:cubicBezTo>
                    <a:pt x="21" y="0"/>
                    <a:pt x="7" y="12"/>
                    <a:pt x="7" y="12"/>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50" name="Freeform 345"/>
            <p:cNvSpPr>
              <a:spLocks noChangeAspect="1"/>
            </p:cNvSpPr>
            <p:nvPr/>
          </p:nvSpPr>
          <p:spPr>
            <a:xfrm>
              <a:off x="1818" y="2390"/>
              <a:ext cx="45" cy="34"/>
            </a:xfrm>
            <a:custGeom>
              <a:avLst/>
              <a:gdLst>
                <a:gd name="txL" fmla="*/ 0 w 210"/>
                <a:gd name="txT" fmla="*/ 0 h 155"/>
                <a:gd name="txR" fmla="*/ 210 w 210"/>
                <a:gd name="txB" fmla="*/ 155 h 155"/>
              </a:gdLst>
              <a:ahLst/>
              <a:cxnLst>
                <a:cxn ang="0">
                  <a:pos x="0" y="1"/>
                </a:cxn>
                <a:cxn ang="0">
                  <a:pos x="0" y="2"/>
                </a:cxn>
                <a:cxn ang="0">
                  <a:pos x="0" y="3"/>
                </a:cxn>
                <a:cxn ang="0">
                  <a:pos x="0" y="4"/>
                </a:cxn>
                <a:cxn ang="0">
                  <a:pos x="1" y="2"/>
                </a:cxn>
                <a:cxn ang="0">
                  <a:pos x="2" y="2"/>
                </a:cxn>
                <a:cxn ang="0">
                  <a:pos x="3" y="1"/>
                </a:cxn>
                <a:cxn ang="0">
                  <a:pos x="3" y="1"/>
                </a:cxn>
                <a:cxn ang="0">
                  <a:pos x="4" y="2"/>
                </a:cxn>
                <a:cxn ang="0">
                  <a:pos x="6" y="2"/>
                </a:cxn>
                <a:cxn ang="0">
                  <a:pos x="6" y="2"/>
                </a:cxn>
                <a:cxn ang="0">
                  <a:pos x="7" y="3"/>
                </a:cxn>
                <a:cxn ang="0">
                  <a:pos x="8" y="4"/>
                </a:cxn>
                <a:cxn ang="0">
                  <a:pos x="8" y="5"/>
                </a:cxn>
                <a:cxn ang="0">
                  <a:pos x="8" y="6"/>
                </a:cxn>
                <a:cxn ang="0">
                  <a:pos x="8" y="7"/>
                </a:cxn>
                <a:cxn ang="0">
                  <a:pos x="9" y="7"/>
                </a:cxn>
                <a:cxn ang="0">
                  <a:pos x="9" y="6"/>
                </a:cxn>
                <a:cxn ang="0">
                  <a:pos x="10" y="6"/>
                </a:cxn>
                <a:cxn ang="0">
                  <a:pos x="10" y="5"/>
                </a:cxn>
                <a:cxn ang="0">
                  <a:pos x="9" y="4"/>
                </a:cxn>
                <a:cxn ang="0">
                  <a:pos x="9" y="3"/>
                </a:cxn>
                <a:cxn ang="0">
                  <a:pos x="8" y="2"/>
                </a:cxn>
                <a:cxn ang="0">
                  <a:pos x="6" y="1"/>
                </a:cxn>
                <a:cxn ang="0">
                  <a:pos x="5" y="1"/>
                </a:cxn>
                <a:cxn ang="0">
                  <a:pos x="4" y="0"/>
                </a:cxn>
                <a:cxn ang="0">
                  <a:pos x="4" y="0"/>
                </a:cxn>
                <a:cxn ang="0">
                  <a:pos x="2" y="0"/>
                </a:cxn>
                <a:cxn ang="0">
                  <a:pos x="2" y="0"/>
                </a:cxn>
                <a:cxn ang="0">
                  <a:pos x="1" y="0"/>
                </a:cxn>
                <a:cxn ang="0">
                  <a:pos x="1" y="0"/>
                </a:cxn>
                <a:cxn ang="0">
                  <a:pos x="0" y="1"/>
                </a:cxn>
              </a:cxnLst>
              <a:rect l="txL" t="txT" r="txR" b="txB"/>
              <a:pathLst>
                <a:path w="210" h="155">
                  <a:moveTo>
                    <a:pt x="4" y="27"/>
                  </a:moveTo>
                  <a:cubicBezTo>
                    <a:pt x="4" y="27"/>
                    <a:pt x="2" y="32"/>
                    <a:pt x="2" y="32"/>
                  </a:cubicBezTo>
                  <a:cubicBezTo>
                    <a:pt x="2" y="32"/>
                    <a:pt x="0" y="53"/>
                    <a:pt x="0" y="53"/>
                  </a:cubicBezTo>
                  <a:cubicBezTo>
                    <a:pt x="0" y="53"/>
                    <a:pt x="11" y="78"/>
                    <a:pt x="11" y="78"/>
                  </a:cubicBezTo>
                  <a:cubicBezTo>
                    <a:pt x="11" y="78"/>
                    <a:pt x="30" y="43"/>
                    <a:pt x="30" y="43"/>
                  </a:cubicBezTo>
                  <a:cubicBezTo>
                    <a:pt x="30" y="43"/>
                    <a:pt x="36" y="35"/>
                    <a:pt x="36" y="35"/>
                  </a:cubicBezTo>
                  <a:cubicBezTo>
                    <a:pt x="36" y="35"/>
                    <a:pt x="61" y="27"/>
                    <a:pt x="61" y="27"/>
                  </a:cubicBezTo>
                  <a:cubicBezTo>
                    <a:pt x="61" y="27"/>
                    <a:pt x="62" y="27"/>
                    <a:pt x="62" y="27"/>
                  </a:cubicBezTo>
                  <a:cubicBezTo>
                    <a:pt x="62" y="27"/>
                    <a:pt x="88" y="32"/>
                    <a:pt x="88" y="32"/>
                  </a:cubicBezTo>
                  <a:cubicBezTo>
                    <a:pt x="88" y="32"/>
                    <a:pt x="122" y="45"/>
                    <a:pt x="122" y="45"/>
                  </a:cubicBezTo>
                  <a:cubicBezTo>
                    <a:pt x="122" y="45"/>
                    <a:pt x="124" y="46"/>
                    <a:pt x="124" y="46"/>
                  </a:cubicBezTo>
                  <a:cubicBezTo>
                    <a:pt x="124" y="46"/>
                    <a:pt x="153" y="64"/>
                    <a:pt x="153" y="64"/>
                  </a:cubicBezTo>
                  <a:cubicBezTo>
                    <a:pt x="153" y="64"/>
                    <a:pt x="172" y="84"/>
                    <a:pt x="172" y="84"/>
                  </a:cubicBezTo>
                  <a:cubicBezTo>
                    <a:pt x="172" y="84"/>
                    <a:pt x="179" y="97"/>
                    <a:pt x="179" y="97"/>
                  </a:cubicBezTo>
                  <a:cubicBezTo>
                    <a:pt x="179" y="97"/>
                    <a:pt x="178" y="120"/>
                    <a:pt x="178" y="120"/>
                  </a:cubicBezTo>
                  <a:cubicBezTo>
                    <a:pt x="178" y="120"/>
                    <a:pt x="165" y="155"/>
                    <a:pt x="165" y="155"/>
                  </a:cubicBezTo>
                  <a:cubicBezTo>
                    <a:pt x="165" y="155"/>
                    <a:pt x="190" y="148"/>
                    <a:pt x="190" y="148"/>
                  </a:cubicBezTo>
                  <a:cubicBezTo>
                    <a:pt x="190" y="148"/>
                    <a:pt x="206" y="131"/>
                    <a:pt x="206" y="131"/>
                  </a:cubicBezTo>
                  <a:cubicBezTo>
                    <a:pt x="206" y="131"/>
                    <a:pt x="209" y="124"/>
                    <a:pt x="209" y="124"/>
                  </a:cubicBezTo>
                  <a:cubicBezTo>
                    <a:pt x="209" y="124"/>
                    <a:pt x="210" y="101"/>
                    <a:pt x="210" y="101"/>
                  </a:cubicBezTo>
                  <a:cubicBezTo>
                    <a:pt x="210" y="101"/>
                    <a:pt x="199" y="77"/>
                    <a:pt x="199" y="77"/>
                  </a:cubicBezTo>
                  <a:cubicBezTo>
                    <a:pt x="199" y="77"/>
                    <a:pt x="185" y="58"/>
                    <a:pt x="185" y="58"/>
                  </a:cubicBezTo>
                  <a:cubicBezTo>
                    <a:pt x="185" y="58"/>
                    <a:pt x="161" y="39"/>
                    <a:pt x="161" y="39"/>
                  </a:cubicBezTo>
                  <a:cubicBezTo>
                    <a:pt x="161" y="39"/>
                    <a:pt x="132" y="20"/>
                    <a:pt x="132" y="20"/>
                  </a:cubicBezTo>
                  <a:cubicBezTo>
                    <a:pt x="132" y="20"/>
                    <a:pt x="119" y="15"/>
                    <a:pt x="119" y="15"/>
                  </a:cubicBezTo>
                  <a:cubicBezTo>
                    <a:pt x="119" y="15"/>
                    <a:pt x="89" y="4"/>
                    <a:pt x="89" y="4"/>
                  </a:cubicBezTo>
                  <a:cubicBezTo>
                    <a:pt x="89" y="4"/>
                    <a:pt x="82" y="3"/>
                    <a:pt x="82" y="3"/>
                  </a:cubicBezTo>
                  <a:cubicBezTo>
                    <a:pt x="82" y="3"/>
                    <a:pt x="52" y="0"/>
                    <a:pt x="52" y="0"/>
                  </a:cubicBezTo>
                  <a:cubicBezTo>
                    <a:pt x="52" y="0"/>
                    <a:pt x="48" y="0"/>
                    <a:pt x="48" y="0"/>
                  </a:cubicBezTo>
                  <a:cubicBezTo>
                    <a:pt x="48" y="0"/>
                    <a:pt x="23" y="8"/>
                    <a:pt x="23" y="8"/>
                  </a:cubicBezTo>
                  <a:cubicBezTo>
                    <a:pt x="23" y="8"/>
                    <a:pt x="18" y="10"/>
                    <a:pt x="18" y="10"/>
                  </a:cubicBezTo>
                  <a:cubicBezTo>
                    <a:pt x="18" y="10"/>
                    <a:pt x="4" y="27"/>
                    <a:pt x="4" y="27"/>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51" name="Freeform 346"/>
            <p:cNvSpPr>
              <a:spLocks noChangeAspect="1"/>
            </p:cNvSpPr>
            <p:nvPr/>
          </p:nvSpPr>
          <p:spPr>
            <a:xfrm>
              <a:off x="1797" y="2397"/>
              <a:ext cx="60" cy="33"/>
            </a:xfrm>
            <a:custGeom>
              <a:avLst/>
              <a:gdLst>
                <a:gd name="txL" fmla="*/ 0 w 278"/>
                <a:gd name="txT" fmla="*/ 0 h 160"/>
                <a:gd name="txR" fmla="*/ 278 w 278"/>
                <a:gd name="txB" fmla="*/ 160 h 160"/>
              </a:gdLst>
              <a:ahLst/>
              <a:cxnLst>
                <a:cxn ang="0">
                  <a:pos x="1" y="0"/>
                </a:cxn>
                <a:cxn ang="0">
                  <a:pos x="0" y="1"/>
                </a:cxn>
                <a:cxn ang="0">
                  <a:pos x="13" y="7"/>
                </a:cxn>
                <a:cxn ang="0">
                  <a:pos x="13" y="6"/>
                </a:cxn>
                <a:cxn ang="0">
                  <a:pos x="12" y="5"/>
                </a:cxn>
                <a:cxn ang="0">
                  <a:pos x="12" y="4"/>
                </a:cxn>
                <a:cxn ang="0">
                  <a:pos x="11" y="5"/>
                </a:cxn>
                <a:cxn ang="0">
                  <a:pos x="10" y="4"/>
                </a:cxn>
                <a:cxn ang="0">
                  <a:pos x="8" y="4"/>
                </a:cxn>
                <a:cxn ang="0">
                  <a:pos x="8" y="4"/>
                </a:cxn>
                <a:cxn ang="0">
                  <a:pos x="7" y="3"/>
                </a:cxn>
                <a:cxn ang="0">
                  <a:pos x="6" y="2"/>
                </a:cxn>
                <a:cxn ang="0">
                  <a:pos x="6" y="1"/>
                </a:cxn>
                <a:cxn ang="0">
                  <a:pos x="6" y="1"/>
                </a:cxn>
                <a:cxn ang="0">
                  <a:pos x="5" y="2"/>
                </a:cxn>
                <a:cxn ang="0">
                  <a:pos x="1" y="0"/>
                </a:cxn>
              </a:cxnLst>
              <a:rect l="txL" t="txT" r="txR" b="txB"/>
              <a:pathLst>
                <a:path w="278" h="160">
                  <a:moveTo>
                    <a:pt x="12" y="0"/>
                  </a:moveTo>
                  <a:cubicBezTo>
                    <a:pt x="12" y="0"/>
                    <a:pt x="0" y="23"/>
                    <a:pt x="0" y="23"/>
                  </a:cubicBezTo>
                  <a:cubicBezTo>
                    <a:pt x="0" y="23"/>
                    <a:pt x="267" y="160"/>
                    <a:pt x="267" y="160"/>
                  </a:cubicBezTo>
                  <a:cubicBezTo>
                    <a:pt x="267" y="160"/>
                    <a:pt x="278" y="138"/>
                    <a:pt x="278" y="138"/>
                  </a:cubicBezTo>
                  <a:cubicBezTo>
                    <a:pt x="278" y="138"/>
                    <a:pt x="253" y="126"/>
                    <a:pt x="253" y="126"/>
                  </a:cubicBezTo>
                  <a:cubicBezTo>
                    <a:pt x="253" y="126"/>
                    <a:pt x="260" y="103"/>
                    <a:pt x="260" y="103"/>
                  </a:cubicBezTo>
                  <a:cubicBezTo>
                    <a:pt x="260" y="103"/>
                    <a:pt x="233" y="107"/>
                    <a:pt x="233" y="107"/>
                  </a:cubicBezTo>
                  <a:cubicBezTo>
                    <a:pt x="233" y="107"/>
                    <a:pt x="213" y="103"/>
                    <a:pt x="213" y="103"/>
                  </a:cubicBezTo>
                  <a:cubicBezTo>
                    <a:pt x="213" y="103"/>
                    <a:pt x="179" y="88"/>
                    <a:pt x="179" y="88"/>
                  </a:cubicBezTo>
                  <a:cubicBezTo>
                    <a:pt x="179" y="88"/>
                    <a:pt x="179" y="88"/>
                    <a:pt x="179" y="88"/>
                  </a:cubicBezTo>
                  <a:cubicBezTo>
                    <a:pt x="179" y="88"/>
                    <a:pt x="149" y="69"/>
                    <a:pt x="149" y="69"/>
                  </a:cubicBezTo>
                  <a:cubicBezTo>
                    <a:pt x="149" y="69"/>
                    <a:pt x="131" y="50"/>
                    <a:pt x="131" y="50"/>
                  </a:cubicBezTo>
                  <a:cubicBezTo>
                    <a:pt x="131" y="50"/>
                    <a:pt x="125" y="36"/>
                    <a:pt x="125" y="36"/>
                  </a:cubicBezTo>
                  <a:cubicBezTo>
                    <a:pt x="125" y="36"/>
                    <a:pt x="126" y="14"/>
                    <a:pt x="126" y="14"/>
                  </a:cubicBezTo>
                  <a:cubicBezTo>
                    <a:pt x="126" y="14"/>
                    <a:pt x="107" y="49"/>
                    <a:pt x="107" y="49"/>
                  </a:cubicBezTo>
                  <a:cubicBezTo>
                    <a:pt x="107" y="49"/>
                    <a:pt x="12" y="0"/>
                    <a:pt x="12"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52" name="Line 347"/>
            <p:cNvSpPr>
              <a:spLocks noChangeAspect="1"/>
            </p:cNvSpPr>
            <p:nvPr/>
          </p:nvSpPr>
          <p:spPr>
            <a:xfrm flipV="1">
              <a:off x="2982" y="2699"/>
              <a:ext cx="922" cy="780"/>
            </a:xfrm>
            <a:prstGeom prst="line">
              <a:avLst/>
            </a:prstGeom>
            <a:ln w="9525" cap="flat" cmpd="sng">
              <a:solidFill>
                <a:schemeClr val="tx2"/>
              </a:solidFill>
              <a:prstDash val="solid"/>
              <a:headEnd type="none" w="med" len="med"/>
              <a:tailEnd type="none" w="med" len="med"/>
            </a:ln>
          </p:spPr>
        </p:sp>
        <p:sp>
          <p:nvSpPr>
            <p:cNvPr id="23653" name="Freeform 348"/>
            <p:cNvSpPr>
              <a:spLocks noChangeAspect="1"/>
            </p:cNvSpPr>
            <p:nvPr/>
          </p:nvSpPr>
          <p:spPr>
            <a:xfrm>
              <a:off x="2901" y="3464"/>
              <a:ext cx="91" cy="82"/>
            </a:xfrm>
            <a:custGeom>
              <a:avLst/>
              <a:gdLst>
                <a:gd name="txL" fmla="*/ 0 w 424"/>
                <a:gd name="txT" fmla="*/ 0 h 376"/>
                <a:gd name="txR" fmla="*/ 424 w 424"/>
                <a:gd name="txB" fmla="*/ 376 h 376"/>
              </a:gdLst>
              <a:ahLst/>
              <a:cxnLst>
                <a:cxn ang="0">
                  <a:pos x="15" y="0"/>
                </a:cxn>
                <a:cxn ang="0">
                  <a:pos x="20" y="6"/>
                </a:cxn>
                <a:cxn ang="0">
                  <a:pos x="0" y="18"/>
                </a:cxn>
                <a:cxn ang="0">
                  <a:pos x="15" y="0"/>
                </a:cxn>
              </a:cxnLst>
              <a:rect l="txL" t="txT" r="txR" b="txB"/>
              <a:pathLst>
                <a:path w="424" h="376">
                  <a:moveTo>
                    <a:pt x="319" y="0"/>
                  </a:moveTo>
                  <a:cubicBezTo>
                    <a:pt x="319" y="0"/>
                    <a:pt x="424" y="125"/>
                    <a:pt x="424" y="125"/>
                  </a:cubicBezTo>
                  <a:cubicBezTo>
                    <a:pt x="424" y="125"/>
                    <a:pt x="0" y="376"/>
                    <a:pt x="0" y="376"/>
                  </a:cubicBezTo>
                  <a:cubicBezTo>
                    <a:pt x="0" y="376"/>
                    <a:pt x="319" y="0"/>
                    <a:pt x="319"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54" name="Freeform 349"/>
            <p:cNvSpPr>
              <a:spLocks noChangeAspect="1"/>
            </p:cNvSpPr>
            <p:nvPr/>
          </p:nvSpPr>
          <p:spPr>
            <a:xfrm>
              <a:off x="2901" y="3464"/>
              <a:ext cx="91" cy="82"/>
            </a:xfrm>
            <a:custGeom>
              <a:avLst/>
              <a:gdLst>
                <a:gd name="txL" fmla="*/ 0 w 424"/>
                <a:gd name="txT" fmla="*/ 0 h 376"/>
                <a:gd name="txR" fmla="*/ 424 w 424"/>
                <a:gd name="txB" fmla="*/ 376 h 376"/>
              </a:gdLst>
              <a:ahLst/>
              <a:cxnLst>
                <a:cxn ang="0">
                  <a:pos x="15" y="0"/>
                </a:cxn>
                <a:cxn ang="0">
                  <a:pos x="20" y="6"/>
                </a:cxn>
                <a:cxn ang="0">
                  <a:pos x="0" y="18"/>
                </a:cxn>
                <a:cxn ang="0">
                  <a:pos x="15" y="0"/>
                </a:cxn>
              </a:cxnLst>
              <a:rect l="txL" t="txT" r="txR" b="txB"/>
              <a:pathLst>
                <a:path w="424" h="376">
                  <a:moveTo>
                    <a:pt x="319" y="0"/>
                  </a:moveTo>
                  <a:cubicBezTo>
                    <a:pt x="319" y="0"/>
                    <a:pt x="424" y="125"/>
                    <a:pt x="424" y="125"/>
                  </a:cubicBezTo>
                  <a:cubicBezTo>
                    <a:pt x="424" y="125"/>
                    <a:pt x="0" y="376"/>
                    <a:pt x="0" y="376"/>
                  </a:cubicBezTo>
                  <a:cubicBezTo>
                    <a:pt x="0" y="376"/>
                    <a:pt x="319" y="0"/>
                    <a:pt x="319"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55" name="Freeform 350"/>
            <p:cNvSpPr>
              <a:spLocks noChangeAspect="1"/>
            </p:cNvSpPr>
            <p:nvPr/>
          </p:nvSpPr>
          <p:spPr>
            <a:xfrm>
              <a:off x="3893" y="2632"/>
              <a:ext cx="91" cy="80"/>
            </a:xfrm>
            <a:custGeom>
              <a:avLst/>
              <a:gdLst>
                <a:gd name="txL" fmla="*/ 0 w 423"/>
                <a:gd name="txT" fmla="*/ 0 h 375"/>
                <a:gd name="txR" fmla="*/ 423 w 423"/>
                <a:gd name="txB" fmla="*/ 375 h 375"/>
              </a:gdLst>
              <a:ahLst/>
              <a:cxnLst>
                <a:cxn ang="0">
                  <a:pos x="0" y="12"/>
                </a:cxn>
                <a:cxn ang="0">
                  <a:pos x="5" y="17"/>
                </a:cxn>
                <a:cxn ang="0">
                  <a:pos x="20" y="0"/>
                </a:cxn>
                <a:cxn ang="0">
                  <a:pos x="0" y="12"/>
                </a:cxn>
              </a:cxnLst>
              <a:rect l="txL" t="txT" r="txR" b="txB"/>
              <a:pathLst>
                <a:path w="423" h="375">
                  <a:moveTo>
                    <a:pt x="0" y="251"/>
                  </a:moveTo>
                  <a:cubicBezTo>
                    <a:pt x="0" y="251"/>
                    <a:pt x="104" y="375"/>
                    <a:pt x="104" y="375"/>
                  </a:cubicBezTo>
                  <a:cubicBezTo>
                    <a:pt x="104" y="375"/>
                    <a:pt x="423" y="0"/>
                    <a:pt x="423" y="0"/>
                  </a:cubicBezTo>
                  <a:cubicBezTo>
                    <a:pt x="423" y="0"/>
                    <a:pt x="0" y="251"/>
                    <a:pt x="0" y="251"/>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56" name="Freeform 351"/>
            <p:cNvSpPr>
              <a:spLocks noChangeAspect="1"/>
            </p:cNvSpPr>
            <p:nvPr/>
          </p:nvSpPr>
          <p:spPr>
            <a:xfrm>
              <a:off x="3893" y="2632"/>
              <a:ext cx="91" cy="80"/>
            </a:xfrm>
            <a:custGeom>
              <a:avLst/>
              <a:gdLst>
                <a:gd name="txL" fmla="*/ 0 w 423"/>
                <a:gd name="txT" fmla="*/ 0 h 375"/>
                <a:gd name="txR" fmla="*/ 423 w 423"/>
                <a:gd name="txB" fmla="*/ 375 h 375"/>
              </a:gdLst>
              <a:ahLst/>
              <a:cxnLst>
                <a:cxn ang="0">
                  <a:pos x="0" y="12"/>
                </a:cxn>
                <a:cxn ang="0">
                  <a:pos x="5" y="17"/>
                </a:cxn>
                <a:cxn ang="0">
                  <a:pos x="20" y="0"/>
                </a:cxn>
                <a:cxn ang="0">
                  <a:pos x="0" y="12"/>
                </a:cxn>
              </a:cxnLst>
              <a:rect l="txL" t="txT" r="txR" b="txB"/>
              <a:pathLst>
                <a:path w="423" h="375">
                  <a:moveTo>
                    <a:pt x="0" y="251"/>
                  </a:moveTo>
                  <a:cubicBezTo>
                    <a:pt x="0" y="251"/>
                    <a:pt x="104" y="375"/>
                    <a:pt x="104" y="375"/>
                  </a:cubicBezTo>
                  <a:cubicBezTo>
                    <a:pt x="104" y="375"/>
                    <a:pt x="423" y="0"/>
                    <a:pt x="423" y="0"/>
                  </a:cubicBezTo>
                  <a:cubicBezTo>
                    <a:pt x="423" y="0"/>
                    <a:pt x="0" y="251"/>
                    <a:pt x="0" y="251"/>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57" name="Freeform 352"/>
            <p:cNvSpPr>
              <a:spLocks noChangeAspect="1"/>
            </p:cNvSpPr>
            <p:nvPr/>
          </p:nvSpPr>
          <p:spPr>
            <a:xfrm>
              <a:off x="3690" y="2848"/>
              <a:ext cx="11" cy="14"/>
            </a:xfrm>
            <a:custGeom>
              <a:avLst/>
              <a:gdLst>
                <a:gd name="txL" fmla="*/ 0 w 54"/>
                <a:gd name="txT" fmla="*/ 0 h 67"/>
                <a:gd name="txR" fmla="*/ 54 w 54"/>
                <a:gd name="txB" fmla="*/ 67 h 67"/>
              </a:gdLst>
              <a:ahLst/>
              <a:cxnLst>
                <a:cxn ang="0">
                  <a:pos x="1" y="0"/>
                </a:cxn>
                <a:cxn ang="0">
                  <a:pos x="1" y="1"/>
                </a:cxn>
                <a:cxn ang="0">
                  <a:pos x="0" y="3"/>
                </a:cxn>
                <a:cxn ang="0">
                  <a:pos x="1" y="3"/>
                </a:cxn>
                <a:cxn ang="0">
                  <a:pos x="2" y="3"/>
                </a:cxn>
                <a:cxn ang="0">
                  <a:pos x="2" y="2"/>
                </a:cxn>
                <a:cxn ang="0">
                  <a:pos x="2" y="1"/>
                </a:cxn>
                <a:cxn ang="0">
                  <a:pos x="2" y="0"/>
                </a:cxn>
                <a:cxn ang="0">
                  <a:pos x="1" y="0"/>
                </a:cxn>
              </a:cxnLst>
              <a:rect l="txL" t="txT" r="txR" b="txB"/>
              <a:pathLst>
                <a:path w="54" h="67">
                  <a:moveTo>
                    <a:pt x="29" y="8"/>
                  </a:moveTo>
                  <a:cubicBezTo>
                    <a:pt x="29" y="8"/>
                    <a:pt x="19" y="29"/>
                    <a:pt x="19" y="29"/>
                  </a:cubicBezTo>
                  <a:cubicBezTo>
                    <a:pt x="19" y="29"/>
                    <a:pt x="0" y="67"/>
                    <a:pt x="0" y="67"/>
                  </a:cubicBezTo>
                  <a:cubicBezTo>
                    <a:pt x="0" y="67"/>
                    <a:pt x="16" y="66"/>
                    <a:pt x="16" y="66"/>
                  </a:cubicBezTo>
                  <a:cubicBezTo>
                    <a:pt x="16" y="66"/>
                    <a:pt x="38" y="56"/>
                    <a:pt x="38" y="56"/>
                  </a:cubicBezTo>
                  <a:cubicBezTo>
                    <a:pt x="38" y="56"/>
                    <a:pt x="43" y="51"/>
                    <a:pt x="43" y="51"/>
                  </a:cubicBezTo>
                  <a:cubicBezTo>
                    <a:pt x="43" y="51"/>
                    <a:pt x="54" y="28"/>
                    <a:pt x="54" y="28"/>
                  </a:cubicBezTo>
                  <a:cubicBezTo>
                    <a:pt x="54" y="28"/>
                    <a:pt x="51" y="0"/>
                    <a:pt x="51" y="0"/>
                  </a:cubicBezTo>
                  <a:cubicBezTo>
                    <a:pt x="51" y="0"/>
                    <a:pt x="29" y="8"/>
                    <a:pt x="29" y="8"/>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58" name="Freeform 353"/>
            <p:cNvSpPr>
              <a:spLocks noChangeAspect="1"/>
            </p:cNvSpPr>
            <p:nvPr/>
          </p:nvSpPr>
          <p:spPr>
            <a:xfrm>
              <a:off x="3659" y="2817"/>
              <a:ext cx="35" cy="45"/>
            </a:xfrm>
            <a:custGeom>
              <a:avLst/>
              <a:gdLst>
                <a:gd name="txL" fmla="*/ 0 w 159"/>
                <a:gd name="txT" fmla="*/ 0 h 208"/>
                <a:gd name="txR" fmla="*/ 159 w 159"/>
                <a:gd name="txB" fmla="*/ 208 h 208"/>
              </a:gdLst>
              <a:ahLst/>
              <a:cxnLst>
                <a:cxn ang="0">
                  <a:pos x="1" y="0"/>
                </a:cxn>
                <a:cxn ang="0">
                  <a:pos x="0" y="1"/>
                </a:cxn>
                <a:cxn ang="0">
                  <a:pos x="0" y="2"/>
                </a:cxn>
                <a:cxn ang="0">
                  <a:pos x="0" y="3"/>
                </a:cxn>
                <a:cxn ang="0">
                  <a:pos x="0" y="5"/>
                </a:cxn>
                <a:cxn ang="0">
                  <a:pos x="1" y="6"/>
                </a:cxn>
                <a:cxn ang="0">
                  <a:pos x="2" y="7"/>
                </a:cxn>
                <a:cxn ang="0">
                  <a:pos x="3" y="8"/>
                </a:cxn>
                <a:cxn ang="0">
                  <a:pos x="4" y="9"/>
                </a:cxn>
                <a:cxn ang="0">
                  <a:pos x="6" y="10"/>
                </a:cxn>
                <a:cxn ang="0">
                  <a:pos x="7" y="10"/>
                </a:cxn>
                <a:cxn ang="0">
                  <a:pos x="8" y="8"/>
                </a:cxn>
                <a:cxn ang="0">
                  <a:pos x="7" y="8"/>
                </a:cxn>
                <a:cxn ang="0">
                  <a:pos x="6" y="8"/>
                </a:cxn>
                <a:cxn ang="0">
                  <a:pos x="6" y="8"/>
                </a:cxn>
                <a:cxn ang="0">
                  <a:pos x="5" y="7"/>
                </a:cxn>
                <a:cxn ang="0">
                  <a:pos x="3" y="6"/>
                </a:cxn>
                <a:cxn ang="0">
                  <a:pos x="3" y="6"/>
                </a:cxn>
                <a:cxn ang="0">
                  <a:pos x="2" y="5"/>
                </a:cxn>
                <a:cxn ang="0">
                  <a:pos x="2" y="3"/>
                </a:cxn>
                <a:cxn ang="0">
                  <a:pos x="2" y="3"/>
                </a:cxn>
                <a:cxn ang="0">
                  <a:pos x="2" y="2"/>
                </a:cxn>
                <a:cxn ang="0">
                  <a:pos x="4" y="0"/>
                </a:cxn>
                <a:cxn ang="0">
                  <a:pos x="4" y="0"/>
                </a:cxn>
                <a:cxn ang="0">
                  <a:pos x="2" y="0"/>
                </a:cxn>
                <a:cxn ang="0">
                  <a:pos x="2" y="0"/>
                </a:cxn>
                <a:cxn ang="0">
                  <a:pos x="1" y="0"/>
                </a:cxn>
              </a:cxnLst>
              <a:rect l="txL" t="txT" r="txR" b="txB"/>
              <a:pathLst>
                <a:path w="159" h="208">
                  <a:moveTo>
                    <a:pt x="19" y="10"/>
                  </a:moveTo>
                  <a:cubicBezTo>
                    <a:pt x="19" y="10"/>
                    <a:pt x="8" y="21"/>
                    <a:pt x="8" y="21"/>
                  </a:cubicBezTo>
                  <a:cubicBezTo>
                    <a:pt x="8" y="21"/>
                    <a:pt x="0" y="46"/>
                    <a:pt x="0" y="46"/>
                  </a:cubicBezTo>
                  <a:cubicBezTo>
                    <a:pt x="0" y="46"/>
                    <a:pt x="0" y="63"/>
                    <a:pt x="0" y="63"/>
                  </a:cubicBezTo>
                  <a:cubicBezTo>
                    <a:pt x="0" y="63"/>
                    <a:pt x="10" y="95"/>
                    <a:pt x="10" y="95"/>
                  </a:cubicBezTo>
                  <a:cubicBezTo>
                    <a:pt x="10" y="95"/>
                    <a:pt x="23" y="120"/>
                    <a:pt x="23" y="120"/>
                  </a:cubicBezTo>
                  <a:cubicBezTo>
                    <a:pt x="23" y="120"/>
                    <a:pt x="44" y="149"/>
                    <a:pt x="44" y="149"/>
                  </a:cubicBezTo>
                  <a:cubicBezTo>
                    <a:pt x="44" y="149"/>
                    <a:pt x="67" y="172"/>
                    <a:pt x="67" y="172"/>
                  </a:cubicBezTo>
                  <a:cubicBezTo>
                    <a:pt x="67" y="172"/>
                    <a:pt x="93" y="192"/>
                    <a:pt x="93" y="192"/>
                  </a:cubicBezTo>
                  <a:cubicBezTo>
                    <a:pt x="93" y="192"/>
                    <a:pt x="112" y="202"/>
                    <a:pt x="112" y="202"/>
                  </a:cubicBezTo>
                  <a:cubicBezTo>
                    <a:pt x="112" y="202"/>
                    <a:pt x="140" y="208"/>
                    <a:pt x="140" y="208"/>
                  </a:cubicBezTo>
                  <a:cubicBezTo>
                    <a:pt x="140" y="208"/>
                    <a:pt x="159" y="170"/>
                    <a:pt x="159" y="170"/>
                  </a:cubicBezTo>
                  <a:cubicBezTo>
                    <a:pt x="159" y="170"/>
                    <a:pt x="148" y="177"/>
                    <a:pt x="148" y="177"/>
                  </a:cubicBezTo>
                  <a:cubicBezTo>
                    <a:pt x="148" y="177"/>
                    <a:pt x="121" y="174"/>
                    <a:pt x="121" y="174"/>
                  </a:cubicBezTo>
                  <a:cubicBezTo>
                    <a:pt x="121" y="174"/>
                    <a:pt x="119" y="174"/>
                    <a:pt x="119" y="174"/>
                  </a:cubicBezTo>
                  <a:cubicBezTo>
                    <a:pt x="119" y="174"/>
                    <a:pt x="94" y="158"/>
                    <a:pt x="94" y="158"/>
                  </a:cubicBezTo>
                  <a:cubicBezTo>
                    <a:pt x="94" y="158"/>
                    <a:pt x="67" y="130"/>
                    <a:pt x="67" y="130"/>
                  </a:cubicBezTo>
                  <a:cubicBezTo>
                    <a:pt x="67" y="130"/>
                    <a:pt x="65" y="128"/>
                    <a:pt x="65" y="128"/>
                  </a:cubicBezTo>
                  <a:cubicBezTo>
                    <a:pt x="65" y="128"/>
                    <a:pt x="42" y="96"/>
                    <a:pt x="42" y="96"/>
                  </a:cubicBezTo>
                  <a:cubicBezTo>
                    <a:pt x="42" y="96"/>
                    <a:pt x="32" y="71"/>
                    <a:pt x="32" y="71"/>
                  </a:cubicBezTo>
                  <a:cubicBezTo>
                    <a:pt x="32" y="71"/>
                    <a:pt x="31" y="55"/>
                    <a:pt x="31" y="55"/>
                  </a:cubicBezTo>
                  <a:cubicBezTo>
                    <a:pt x="31" y="55"/>
                    <a:pt x="41" y="34"/>
                    <a:pt x="41" y="34"/>
                  </a:cubicBezTo>
                  <a:cubicBezTo>
                    <a:pt x="41" y="34"/>
                    <a:pt x="74" y="6"/>
                    <a:pt x="74" y="6"/>
                  </a:cubicBezTo>
                  <a:cubicBezTo>
                    <a:pt x="74" y="6"/>
                    <a:pt x="73" y="6"/>
                    <a:pt x="73" y="6"/>
                  </a:cubicBezTo>
                  <a:cubicBezTo>
                    <a:pt x="73" y="6"/>
                    <a:pt x="44" y="0"/>
                    <a:pt x="44" y="0"/>
                  </a:cubicBezTo>
                  <a:cubicBezTo>
                    <a:pt x="44" y="0"/>
                    <a:pt x="41" y="1"/>
                    <a:pt x="41" y="1"/>
                  </a:cubicBezTo>
                  <a:cubicBezTo>
                    <a:pt x="41" y="1"/>
                    <a:pt x="19" y="10"/>
                    <a:pt x="19" y="1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59" name="Freeform 354"/>
            <p:cNvSpPr>
              <a:spLocks noChangeAspect="1"/>
            </p:cNvSpPr>
            <p:nvPr/>
          </p:nvSpPr>
          <p:spPr>
            <a:xfrm>
              <a:off x="3659" y="2795"/>
              <a:ext cx="49" cy="57"/>
            </a:xfrm>
            <a:custGeom>
              <a:avLst/>
              <a:gdLst>
                <a:gd name="txL" fmla="*/ 0 w 231"/>
                <a:gd name="txT" fmla="*/ 0 h 264"/>
                <a:gd name="txR" fmla="*/ 231 w 231"/>
                <a:gd name="txB" fmla="*/ 264 h 264"/>
              </a:gdLst>
              <a:ahLst/>
              <a:cxnLst>
                <a:cxn ang="0">
                  <a:pos x="1" y="0"/>
                </a:cxn>
                <a:cxn ang="0">
                  <a:pos x="0" y="1"/>
                </a:cxn>
                <a:cxn ang="0">
                  <a:pos x="3" y="5"/>
                </a:cxn>
                <a:cxn ang="0">
                  <a:pos x="2" y="6"/>
                </a:cxn>
                <a:cxn ang="0">
                  <a:pos x="3" y="6"/>
                </a:cxn>
                <a:cxn ang="0">
                  <a:pos x="4" y="6"/>
                </a:cxn>
                <a:cxn ang="0">
                  <a:pos x="4" y="6"/>
                </a:cxn>
                <a:cxn ang="0">
                  <a:pos x="5" y="7"/>
                </a:cxn>
                <a:cxn ang="0">
                  <a:pos x="6" y="8"/>
                </a:cxn>
                <a:cxn ang="0">
                  <a:pos x="7" y="10"/>
                </a:cxn>
                <a:cxn ang="0">
                  <a:pos x="8" y="11"/>
                </a:cxn>
                <a:cxn ang="0">
                  <a:pos x="8" y="12"/>
                </a:cxn>
                <a:cxn ang="0">
                  <a:pos x="9" y="11"/>
                </a:cxn>
                <a:cxn ang="0">
                  <a:pos x="10" y="12"/>
                </a:cxn>
                <a:cxn ang="0">
                  <a:pos x="10" y="12"/>
                </a:cxn>
                <a:cxn ang="0">
                  <a:pos x="1" y="0"/>
                </a:cxn>
              </a:cxnLst>
              <a:rect l="txL" t="txT" r="txR" b="txB"/>
              <a:pathLst>
                <a:path w="231" h="264">
                  <a:moveTo>
                    <a:pt x="21" y="0"/>
                  </a:moveTo>
                  <a:cubicBezTo>
                    <a:pt x="21" y="0"/>
                    <a:pt x="0" y="18"/>
                    <a:pt x="0" y="18"/>
                  </a:cubicBezTo>
                  <a:cubicBezTo>
                    <a:pt x="0" y="18"/>
                    <a:pt x="75" y="107"/>
                    <a:pt x="75" y="107"/>
                  </a:cubicBezTo>
                  <a:cubicBezTo>
                    <a:pt x="75" y="107"/>
                    <a:pt x="42" y="135"/>
                    <a:pt x="42" y="135"/>
                  </a:cubicBezTo>
                  <a:cubicBezTo>
                    <a:pt x="42" y="135"/>
                    <a:pt x="55" y="128"/>
                    <a:pt x="55" y="128"/>
                  </a:cubicBezTo>
                  <a:cubicBezTo>
                    <a:pt x="55" y="128"/>
                    <a:pt x="81" y="132"/>
                    <a:pt x="81" y="132"/>
                  </a:cubicBezTo>
                  <a:cubicBezTo>
                    <a:pt x="81" y="132"/>
                    <a:pt x="86" y="133"/>
                    <a:pt x="86" y="133"/>
                  </a:cubicBezTo>
                  <a:cubicBezTo>
                    <a:pt x="86" y="133"/>
                    <a:pt x="110" y="149"/>
                    <a:pt x="110" y="149"/>
                  </a:cubicBezTo>
                  <a:cubicBezTo>
                    <a:pt x="110" y="149"/>
                    <a:pt x="137" y="177"/>
                    <a:pt x="137" y="177"/>
                  </a:cubicBezTo>
                  <a:cubicBezTo>
                    <a:pt x="137" y="177"/>
                    <a:pt x="160" y="208"/>
                    <a:pt x="160" y="208"/>
                  </a:cubicBezTo>
                  <a:cubicBezTo>
                    <a:pt x="160" y="208"/>
                    <a:pt x="170" y="235"/>
                    <a:pt x="170" y="235"/>
                  </a:cubicBezTo>
                  <a:cubicBezTo>
                    <a:pt x="170" y="235"/>
                    <a:pt x="170" y="250"/>
                    <a:pt x="170" y="250"/>
                  </a:cubicBezTo>
                  <a:cubicBezTo>
                    <a:pt x="170" y="250"/>
                    <a:pt x="192" y="242"/>
                    <a:pt x="192" y="242"/>
                  </a:cubicBezTo>
                  <a:cubicBezTo>
                    <a:pt x="192" y="242"/>
                    <a:pt x="210" y="264"/>
                    <a:pt x="210" y="264"/>
                  </a:cubicBezTo>
                  <a:cubicBezTo>
                    <a:pt x="210" y="264"/>
                    <a:pt x="231" y="248"/>
                    <a:pt x="231" y="248"/>
                  </a:cubicBezTo>
                  <a:cubicBezTo>
                    <a:pt x="231" y="248"/>
                    <a:pt x="21" y="0"/>
                    <a:pt x="21"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60" name="Line 355"/>
            <p:cNvSpPr>
              <a:spLocks noChangeAspect="1"/>
            </p:cNvSpPr>
            <p:nvPr/>
          </p:nvSpPr>
          <p:spPr>
            <a:xfrm>
              <a:off x="3984" y="2632"/>
              <a:ext cx="1" cy="1"/>
            </a:xfrm>
            <a:prstGeom prst="line">
              <a:avLst/>
            </a:prstGeom>
            <a:ln w="9525" cap="flat" cmpd="sng">
              <a:solidFill>
                <a:schemeClr val="tx2"/>
              </a:solidFill>
              <a:prstDash val="solid"/>
              <a:headEnd type="none" w="med" len="med"/>
              <a:tailEnd type="none" w="med" len="med"/>
            </a:ln>
          </p:spPr>
        </p:sp>
        <p:sp>
          <p:nvSpPr>
            <p:cNvPr id="23661" name="Line 356"/>
            <p:cNvSpPr>
              <a:spLocks noChangeAspect="1"/>
            </p:cNvSpPr>
            <p:nvPr/>
          </p:nvSpPr>
          <p:spPr>
            <a:xfrm>
              <a:off x="2901" y="3546"/>
              <a:ext cx="2" cy="1"/>
            </a:xfrm>
            <a:prstGeom prst="line">
              <a:avLst/>
            </a:prstGeom>
            <a:ln w="9525" cap="flat" cmpd="sng">
              <a:solidFill>
                <a:schemeClr val="tx2"/>
              </a:solidFill>
              <a:prstDash val="solid"/>
              <a:headEnd type="none" w="med" len="med"/>
              <a:tailEnd type="none" w="med" len="med"/>
            </a:ln>
          </p:spPr>
        </p:sp>
        <p:sp>
          <p:nvSpPr>
            <p:cNvPr id="23662" name="Freeform 357"/>
            <p:cNvSpPr>
              <a:spLocks noChangeAspect="1"/>
            </p:cNvSpPr>
            <p:nvPr/>
          </p:nvSpPr>
          <p:spPr>
            <a:xfrm>
              <a:off x="3712" y="2813"/>
              <a:ext cx="18" cy="23"/>
            </a:xfrm>
            <a:custGeom>
              <a:avLst/>
              <a:gdLst>
                <a:gd name="txL" fmla="*/ 0 w 81"/>
                <a:gd name="txT" fmla="*/ 0 h 105"/>
                <a:gd name="txR" fmla="*/ 81 w 81"/>
                <a:gd name="txB" fmla="*/ 105 h 105"/>
              </a:gdLst>
              <a:ahLst/>
              <a:cxnLst>
                <a:cxn ang="0">
                  <a:pos x="0" y="0"/>
                </a:cxn>
                <a:cxn ang="0">
                  <a:pos x="4" y="5"/>
                </a:cxn>
                <a:cxn ang="0">
                  <a:pos x="4" y="5"/>
                </a:cxn>
              </a:cxnLst>
              <a:rect l="txL" t="txT" r="txR" b="txB"/>
              <a:pathLst>
                <a:path w="81" h="105">
                  <a:moveTo>
                    <a:pt x="0" y="0"/>
                  </a:moveTo>
                  <a:cubicBezTo>
                    <a:pt x="0" y="0"/>
                    <a:pt x="76" y="105"/>
                    <a:pt x="76" y="105"/>
                  </a:cubicBezTo>
                  <a:cubicBezTo>
                    <a:pt x="76" y="105"/>
                    <a:pt x="81" y="101"/>
                    <a:pt x="81" y="101"/>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63" name="Freeform 358"/>
            <p:cNvSpPr>
              <a:spLocks noChangeAspect="1"/>
            </p:cNvSpPr>
            <p:nvPr/>
          </p:nvSpPr>
          <p:spPr>
            <a:xfrm>
              <a:off x="3712" y="2813"/>
              <a:ext cx="18" cy="22"/>
            </a:xfrm>
            <a:custGeom>
              <a:avLst/>
              <a:gdLst>
                <a:gd name="txL" fmla="*/ 0 w 81"/>
                <a:gd name="txT" fmla="*/ 0 h 105"/>
                <a:gd name="txR" fmla="*/ 81 w 81"/>
                <a:gd name="txB" fmla="*/ 105 h 105"/>
              </a:gdLst>
              <a:ahLst/>
              <a:cxnLst>
                <a:cxn ang="0">
                  <a:pos x="0" y="0"/>
                </a:cxn>
                <a:cxn ang="0">
                  <a:pos x="0" y="0"/>
                </a:cxn>
                <a:cxn ang="0">
                  <a:pos x="4" y="5"/>
                </a:cxn>
              </a:cxnLst>
              <a:rect l="txL" t="txT" r="txR" b="txB"/>
              <a:pathLst>
                <a:path w="81" h="105">
                  <a:moveTo>
                    <a:pt x="0" y="4"/>
                  </a:moveTo>
                  <a:cubicBezTo>
                    <a:pt x="0" y="4"/>
                    <a:pt x="5" y="0"/>
                    <a:pt x="5" y="0"/>
                  </a:cubicBezTo>
                  <a:cubicBezTo>
                    <a:pt x="5" y="0"/>
                    <a:pt x="81" y="105"/>
                    <a:pt x="81" y="105"/>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64" name="Freeform 359"/>
            <p:cNvSpPr>
              <a:spLocks noChangeAspect="1"/>
            </p:cNvSpPr>
            <p:nvPr/>
          </p:nvSpPr>
          <p:spPr>
            <a:xfrm>
              <a:off x="3703" y="2817"/>
              <a:ext cx="22" cy="24"/>
            </a:xfrm>
            <a:custGeom>
              <a:avLst/>
              <a:gdLst>
                <a:gd name="txL" fmla="*/ 0 w 102"/>
                <a:gd name="txT" fmla="*/ 0 h 116"/>
                <a:gd name="txR" fmla="*/ 102 w 102"/>
                <a:gd name="txB" fmla="*/ 116 h 116"/>
              </a:gdLst>
              <a:ahLst/>
              <a:cxnLst>
                <a:cxn ang="0">
                  <a:pos x="3" y="0"/>
                </a:cxn>
                <a:cxn ang="0">
                  <a:pos x="2" y="0"/>
                </a:cxn>
                <a:cxn ang="0">
                  <a:pos x="1" y="0"/>
                </a:cxn>
                <a:cxn ang="0">
                  <a:pos x="0" y="0"/>
                </a:cxn>
                <a:cxn ang="0">
                  <a:pos x="0" y="1"/>
                </a:cxn>
                <a:cxn ang="0">
                  <a:pos x="0" y="2"/>
                </a:cxn>
                <a:cxn ang="0">
                  <a:pos x="0" y="3"/>
                </a:cxn>
                <a:cxn ang="0">
                  <a:pos x="1" y="4"/>
                </a:cxn>
                <a:cxn ang="0">
                  <a:pos x="2" y="5"/>
                </a:cxn>
                <a:cxn ang="0">
                  <a:pos x="3" y="5"/>
                </a:cxn>
                <a:cxn ang="0">
                  <a:pos x="4" y="5"/>
                </a:cxn>
                <a:cxn ang="0">
                  <a:pos x="5" y="5"/>
                </a:cxn>
                <a:cxn ang="0">
                  <a:pos x="5" y="4"/>
                </a:cxn>
                <a:cxn ang="0">
                  <a:pos x="5" y="3"/>
                </a:cxn>
              </a:cxnLst>
              <a:rect l="txL" t="txT" r="txR" b="txB"/>
              <a:pathLst>
                <a:path w="102" h="116">
                  <a:moveTo>
                    <a:pt x="58" y="7"/>
                  </a:moveTo>
                  <a:cubicBezTo>
                    <a:pt x="58" y="7"/>
                    <a:pt x="36" y="0"/>
                    <a:pt x="36" y="0"/>
                  </a:cubicBezTo>
                  <a:cubicBezTo>
                    <a:pt x="36" y="0"/>
                    <a:pt x="20" y="0"/>
                    <a:pt x="20" y="0"/>
                  </a:cubicBezTo>
                  <a:cubicBezTo>
                    <a:pt x="20" y="0"/>
                    <a:pt x="5" y="11"/>
                    <a:pt x="5" y="11"/>
                  </a:cubicBezTo>
                  <a:cubicBezTo>
                    <a:pt x="5" y="11"/>
                    <a:pt x="0" y="26"/>
                    <a:pt x="0" y="26"/>
                  </a:cubicBezTo>
                  <a:cubicBezTo>
                    <a:pt x="0" y="26"/>
                    <a:pt x="0" y="48"/>
                    <a:pt x="0" y="48"/>
                  </a:cubicBezTo>
                  <a:cubicBezTo>
                    <a:pt x="0" y="48"/>
                    <a:pt x="11" y="75"/>
                    <a:pt x="11" y="75"/>
                  </a:cubicBezTo>
                  <a:cubicBezTo>
                    <a:pt x="11" y="75"/>
                    <a:pt x="22" y="90"/>
                    <a:pt x="22" y="90"/>
                  </a:cubicBezTo>
                  <a:cubicBezTo>
                    <a:pt x="22" y="90"/>
                    <a:pt x="43" y="109"/>
                    <a:pt x="43" y="109"/>
                  </a:cubicBezTo>
                  <a:cubicBezTo>
                    <a:pt x="43" y="109"/>
                    <a:pt x="65" y="116"/>
                    <a:pt x="65" y="116"/>
                  </a:cubicBezTo>
                  <a:cubicBezTo>
                    <a:pt x="65" y="116"/>
                    <a:pt x="81" y="116"/>
                    <a:pt x="81" y="116"/>
                  </a:cubicBezTo>
                  <a:cubicBezTo>
                    <a:pt x="81" y="116"/>
                    <a:pt x="97" y="105"/>
                    <a:pt x="97" y="105"/>
                  </a:cubicBezTo>
                  <a:cubicBezTo>
                    <a:pt x="97" y="105"/>
                    <a:pt x="102" y="89"/>
                    <a:pt x="102" y="89"/>
                  </a:cubicBezTo>
                  <a:cubicBezTo>
                    <a:pt x="102" y="89"/>
                    <a:pt x="102" y="66"/>
                    <a:pt x="102" y="66"/>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65" name="Freeform 360"/>
            <p:cNvSpPr>
              <a:spLocks noChangeAspect="1"/>
            </p:cNvSpPr>
            <p:nvPr/>
          </p:nvSpPr>
          <p:spPr>
            <a:xfrm>
              <a:off x="3704" y="2818"/>
              <a:ext cx="21" cy="22"/>
            </a:xfrm>
            <a:custGeom>
              <a:avLst/>
              <a:gdLst>
                <a:gd name="txL" fmla="*/ 0 w 97"/>
                <a:gd name="txT" fmla="*/ 0 h 102"/>
                <a:gd name="txR" fmla="*/ 97 w 97"/>
                <a:gd name="txB" fmla="*/ 102 h 102"/>
              </a:gdLst>
              <a:ahLst/>
              <a:cxnLst>
                <a:cxn ang="0">
                  <a:pos x="2" y="0"/>
                </a:cxn>
                <a:cxn ang="0">
                  <a:pos x="1" y="0"/>
                </a:cxn>
                <a:cxn ang="0">
                  <a:pos x="0" y="0"/>
                </a:cxn>
                <a:cxn ang="0">
                  <a:pos x="0" y="1"/>
                </a:cxn>
                <a:cxn ang="0">
                  <a:pos x="0" y="2"/>
                </a:cxn>
                <a:cxn ang="0">
                  <a:pos x="0" y="3"/>
                </a:cxn>
                <a:cxn ang="0">
                  <a:pos x="1" y="4"/>
                </a:cxn>
                <a:cxn ang="0">
                  <a:pos x="2" y="5"/>
                </a:cxn>
                <a:cxn ang="0">
                  <a:pos x="3" y="5"/>
                </a:cxn>
                <a:cxn ang="0">
                  <a:pos x="3" y="5"/>
                </a:cxn>
                <a:cxn ang="0">
                  <a:pos x="4" y="4"/>
                </a:cxn>
                <a:cxn ang="0">
                  <a:pos x="5" y="3"/>
                </a:cxn>
              </a:cxnLst>
              <a:rect l="txL" t="txT" r="txR" b="txB"/>
              <a:pathLst>
                <a:path w="97" h="102">
                  <a:moveTo>
                    <a:pt x="53" y="0"/>
                  </a:moveTo>
                  <a:cubicBezTo>
                    <a:pt x="53" y="0"/>
                    <a:pt x="21" y="0"/>
                    <a:pt x="21" y="0"/>
                  </a:cubicBezTo>
                  <a:cubicBezTo>
                    <a:pt x="21" y="0"/>
                    <a:pt x="5" y="11"/>
                    <a:pt x="5" y="11"/>
                  </a:cubicBezTo>
                  <a:cubicBezTo>
                    <a:pt x="5" y="11"/>
                    <a:pt x="0" y="27"/>
                    <a:pt x="0" y="27"/>
                  </a:cubicBezTo>
                  <a:cubicBezTo>
                    <a:pt x="0" y="27"/>
                    <a:pt x="0" y="38"/>
                    <a:pt x="0" y="38"/>
                  </a:cubicBezTo>
                  <a:cubicBezTo>
                    <a:pt x="0" y="38"/>
                    <a:pt x="11" y="64"/>
                    <a:pt x="11" y="64"/>
                  </a:cubicBezTo>
                  <a:cubicBezTo>
                    <a:pt x="11" y="64"/>
                    <a:pt x="23" y="79"/>
                    <a:pt x="23" y="79"/>
                  </a:cubicBezTo>
                  <a:cubicBezTo>
                    <a:pt x="23" y="79"/>
                    <a:pt x="44" y="98"/>
                    <a:pt x="44" y="98"/>
                  </a:cubicBezTo>
                  <a:cubicBezTo>
                    <a:pt x="44" y="98"/>
                    <a:pt x="55" y="102"/>
                    <a:pt x="55" y="102"/>
                  </a:cubicBezTo>
                  <a:cubicBezTo>
                    <a:pt x="55" y="102"/>
                    <a:pt x="70" y="102"/>
                    <a:pt x="70" y="102"/>
                  </a:cubicBezTo>
                  <a:cubicBezTo>
                    <a:pt x="70" y="102"/>
                    <a:pt x="86" y="89"/>
                    <a:pt x="86" y="89"/>
                  </a:cubicBezTo>
                  <a:cubicBezTo>
                    <a:pt x="86" y="89"/>
                    <a:pt x="97" y="59"/>
                    <a:pt x="97" y="59"/>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66" name="Freeform 361"/>
            <p:cNvSpPr>
              <a:spLocks noChangeAspect="1"/>
            </p:cNvSpPr>
            <p:nvPr/>
          </p:nvSpPr>
          <p:spPr>
            <a:xfrm>
              <a:off x="1875" y="2976"/>
              <a:ext cx="17" cy="28"/>
            </a:xfrm>
            <a:custGeom>
              <a:avLst/>
              <a:gdLst>
                <a:gd name="txL" fmla="*/ 0 w 79"/>
                <a:gd name="txT" fmla="*/ 0 h 130"/>
                <a:gd name="txR" fmla="*/ 79 w 79"/>
                <a:gd name="txB" fmla="*/ 130 h 130"/>
              </a:gdLst>
              <a:ahLst/>
              <a:cxnLst>
                <a:cxn ang="0">
                  <a:pos x="4" y="6"/>
                </a:cxn>
                <a:cxn ang="0">
                  <a:pos x="3" y="5"/>
                </a:cxn>
                <a:cxn ang="0">
                  <a:pos x="2" y="3"/>
                </a:cxn>
                <a:cxn ang="0">
                  <a:pos x="1" y="2"/>
                </a:cxn>
                <a:cxn ang="0">
                  <a:pos x="0" y="0"/>
                </a:cxn>
              </a:cxnLst>
              <a:rect l="txL" t="txT" r="txR" b="txB"/>
              <a:pathLst>
                <a:path w="79" h="130">
                  <a:moveTo>
                    <a:pt x="79" y="130"/>
                  </a:moveTo>
                  <a:cubicBezTo>
                    <a:pt x="79" y="130"/>
                    <a:pt x="62" y="96"/>
                    <a:pt x="62" y="96"/>
                  </a:cubicBezTo>
                  <a:cubicBezTo>
                    <a:pt x="62" y="96"/>
                    <a:pt x="42" y="63"/>
                    <a:pt x="42" y="63"/>
                  </a:cubicBezTo>
                  <a:cubicBezTo>
                    <a:pt x="42" y="63"/>
                    <a:pt x="22" y="31"/>
                    <a:pt x="22" y="31"/>
                  </a:cubicBezTo>
                  <a:cubicBezTo>
                    <a:pt x="22" y="31"/>
                    <a:pt x="0" y="0"/>
                    <a:pt x="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67" name="Freeform 362"/>
            <p:cNvSpPr>
              <a:spLocks noChangeAspect="1"/>
            </p:cNvSpPr>
            <p:nvPr/>
          </p:nvSpPr>
          <p:spPr>
            <a:xfrm>
              <a:off x="1877" y="3000"/>
              <a:ext cx="34" cy="88"/>
            </a:xfrm>
            <a:custGeom>
              <a:avLst/>
              <a:gdLst>
                <a:gd name="txL" fmla="*/ 0 w 159"/>
                <a:gd name="txT" fmla="*/ 0 h 410"/>
                <a:gd name="txR" fmla="*/ 159 w 159"/>
                <a:gd name="txB" fmla="*/ 410 h 410"/>
              </a:gdLst>
              <a:ahLst/>
              <a:cxnLst>
                <a:cxn ang="0">
                  <a:pos x="6" y="0"/>
                </a:cxn>
                <a:cxn ang="0">
                  <a:pos x="0" y="2"/>
                </a:cxn>
                <a:cxn ang="0">
                  <a:pos x="7" y="19"/>
                </a:cxn>
                <a:cxn ang="0">
                  <a:pos x="6" y="0"/>
                </a:cxn>
              </a:cxnLst>
              <a:rect l="txL" t="txT" r="txR" b="txB"/>
              <a:pathLst>
                <a:path w="159" h="410">
                  <a:moveTo>
                    <a:pt x="131" y="0"/>
                  </a:moveTo>
                  <a:cubicBezTo>
                    <a:pt x="131" y="0"/>
                    <a:pt x="0" y="31"/>
                    <a:pt x="0" y="31"/>
                  </a:cubicBezTo>
                  <a:cubicBezTo>
                    <a:pt x="0" y="31"/>
                    <a:pt x="159" y="410"/>
                    <a:pt x="159" y="410"/>
                  </a:cubicBezTo>
                  <a:cubicBezTo>
                    <a:pt x="159" y="410"/>
                    <a:pt x="131" y="0"/>
                    <a:pt x="131"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68" name="Freeform 363"/>
            <p:cNvSpPr>
              <a:spLocks noChangeAspect="1"/>
            </p:cNvSpPr>
            <p:nvPr/>
          </p:nvSpPr>
          <p:spPr>
            <a:xfrm>
              <a:off x="1877" y="3000"/>
              <a:ext cx="34" cy="88"/>
            </a:xfrm>
            <a:custGeom>
              <a:avLst/>
              <a:gdLst>
                <a:gd name="txL" fmla="*/ 0 w 159"/>
                <a:gd name="txT" fmla="*/ 0 h 410"/>
                <a:gd name="txR" fmla="*/ 159 w 159"/>
                <a:gd name="txB" fmla="*/ 410 h 410"/>
              </a:gdLst>
              <a:ahLst/>
              <a:cxnLst>
                <a:cxn ang="0">
                  <a:pos x="6" y="0"/>
                </a:cxn>
                <a:cxn ang="0">
                  <a:pos x="0" y="2"/>
                </a:cxn>
                <a:cxn ang="0">
                  <a:pos x="7" y="19"/>
                </a:cxn>
                <a:cxn ang="0">
                  <a:pos x="6" y="0"/>
                </a:cxn>
              </a:cxnLst>
              <a:rect l="txL" t="txT" r="txR" b="txB"/>
              <a:pathLst>
                <a:path w="159" h="410">
                  <a:moveTo>
                    <a:pt x="131" y="0"/>
                  </a:moveTo>
                  <a:cubicBezTo>
                    <a:pt x="131" y="0"/>
                    <a:pt x="0" y="31"/>
                    <a:pt x="0" y="31"/>
                  </a:cubicBezTo>
                  <a:cubicBezTo>
                    <a:pt x="0" y="31"/>
                    <a:pt x="159" y="410"/>
                    <a:pt x="159" y="410"/>
                  </a:cubicBezTo>
                  <a:cubicBezTo>
                    <a:pt x="159" y="410"/>
                    <a:pt x="131" y="0"/>
                    <a:pt x="131"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69" name="Freeform 364"/>
            <p:cNvSpPr>
              <a:spLocks noChangeAspect="1"/>
            </p:cNvSpPr>
            <p:nvPr/>
          </p:nvSpPr>
          <p:spPr>
            <a:xfrm>
              <a:off x="1808" y="2919"/>
              <a:ext cx="76" cy="69"/>
            </a:xfrm>
            <a:custGeom>
              <a:avLst/>
              <a:gdLst>
                <a:gd name="txL" fmla="*/ 0 w 352"/>
                <a:gd name="txT" fmla="*/ 0 h 314"/>
                <a:gd name="txR" fmla="*/ 352 w 352"/>
                <a:gd name="txB" fmla="*/ 314 h 314"/>
              </a:gdLst>
              <a:ahLst/>
              <a:cxnLst>
                <a:cxn ang="0">
                  <a:pos x="12" y="15"/>
                </a:cxn>
                <a:cxn ang="0">
                  <a:pos x="16" y="10"/>
                </a:cxn>
                <a:cxn ang="0">
                  <a:pos x="0" y="0"/>
                </a:cxn>
                <a:cxn ang="0">
                  <a:pos x="12" y="15"/>
                </a:cxn>
              </a:cxnLst>
              <a:rect l="txL" t="txT" r="txR" b="txB"/>
              <a:pathLst>
                <a:path w="352" h="314">
                  <a:moveTo>
                    <a:pt x="265" y="314"/>
                  </a:moveTo>
                  <a:cubicBezTo>
                    <a:pt x="265" y="314"/>
                    <a:pt x="352" y="211"/>
                    <a:pt x="352" y="211"/>
                  </a:cubicBezTo>
                  <a:cubicBezTo>
                    <a:pt x="352" y="211"/>
                    <a:pt x="0" y="0"/>
                    <a:pt x="0" y="0"/>
                  </a:cubicBezTo>
                  <a:cubicBezTo>
                    <a:pt x="0" y="0"/>
                    <a:pt x="265" y="314"/>
                    <a:pt x="265" y="314"/>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70" name="Freeform 365"/>
            <p:cNvSpPr>
              <a:spLocks noChangeAspect="1"/>
            </p:cNvSpPr>
            <p:nvPr/>
          </p:nvSpPr>
          <p:spPr>
            <a:xfrm>
              <a:off x="1808" y="2919"/>
              <a:ext cx="76" cy="69"/>
            </a:xfrm>
            <a:custGeom>
              <a:avLst/>
              <a:gdLst>
                <a:gd name="txL" fmla="*/ 0 w 352"/>
                <a:gd name="txT" fmla="*/ 0 h 314"/>
                <a:gd name="txR" fmla="*/ 352 w 352"/>
                <a:gd name="txB" fmla="*/ 314 h 314"/>
              </a:gdLst>
              <a:ahLst/>
              <a:cxnLst>
                <a:cxn ang="0">
                  <a:pos x="12" y="15"/>
                </a:cxn>
                <a:cxn ang="0">
                  <a:pos x="16" y="10"/>
                </a:cxn>
                <a:cxn ang="0">
                  <a:pos x="0" y="0"/>
                </a:cxn>
                <a:cxn ang="0">
                  <a:pos x="12" y="15"/>
                </a:cxn>
              </a:cxnLst>
              <a:rect l="txL" t="txT" r="txR" b="txB"/>
              <a:pathLst>
                <a:path w="352" h="314">
                  <a:moveTo>
                    <a:pt x="265" y="314"/>
                  </a:moveTo>
                  <a:cubicBezTo>
                    <a:pt x="265" y="314"/>
                    <a:pt x="352" y="211"/>
                    <a:pt x="352" y="211"/>
                  </a:cubicBezTo>
                  <a:cubicBezTo>
                    <a:pt x="352" y="211"/>
                    <a:pt x="0" y="0"/>
                    <a:pt x="0" y="0"/>
                  </a:cubicBezTo>
                  <a:cubicBezTo>
                    <a:pt x="0" y="0"/>
                    <a:pt x="265" y="314"/>
                    <a:pt x="265" y="314"/>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71" name="Line 366"/>
            <p:cNvSpPr>
              <a:spLocks noChangeAspect="1"/>
            </p:cNvSpPr>
            <p:nvPr/>
          </p:nvSpPr>
          <p:spPr>
            <a:xfrm>
              <a:off x="1899" y="3021"/>
              <a:ext cx="2" cy="1"/>
            </a:xfrm>
            <a:prstGeom prst="line">
              <a:avLst/>
            </a:prstGeom>
            <a:ln w="9525" cap="flat" cmpd="sng">
              <a:solidFill>
                <a:schemeClr val="tx2"/>
              </a:solidFill>
              <a:prstDash val="solid"/>
              <a:headEnd type="none" w="med" len="med"/>
              <a:tailEnd type="none" w="med" len="med"/>
            </a:ln>
          </p:spPr>
        </p:sp>
        <p:sp>
          <p:nvSpPr>
            <p:cNvPr id="23672" name="Line 367"/>
            <p:cNvSpPr>
              <a:spLocks noChangeAspect="1"/>
            </p:cNvSpPr>
            <p:nvPr/>
          </p:nvSpPr>
          <p:spPr>
            <a:xfrm>
              <a:off x="2096" y="2352"/>
              <a:ext cx="1" cy="1"/>
            </a:xfrm>
            <a:prstGeom prst="line">
              <a:avLst/>
            </a:prstGeom>
            <a:ln w="9525" cap="flat" cmpd="sng">
              <a:solidFill>
                <a:schemeClr val="tx2"/>
              </a:solidFill>
              <a:prstDash val="solid"/>
              <a:headEnd type="none" w="med" len="med"/>
              <a:tailEnd type="none" w="med" len="med"/>
            </a:ln>
          </p:spPr>
        </p:sp>
        <p:sp>
          <p:nvSpPr>
            <p:cNvPr id="23673" name="Line 368"/>
            <p:cNvSpPr>
              <a:spLocks noChangeAspect="1"/>
            </p:cNvSpPr>
            <p:nvPr/>
          </p:nvSpPr>
          <p:spPr>
            <a:xfrm>
              <a:off x="1655" y="3088"/>
              <a:ext cx="1" cy="2"/>
            </a:xfrm>
            <a:prstGeom prst="line">
              <a:avLst/>
            </a:prstGeom>
            <a:ln w="9525" cap="flat" cmpd="sng">
              <a:solidFill>
                <a:schemeClr val="tx2"/>
              </a:solidFill>
              <a:prstDash val="solid"/>
              <a:headEnd type="none" w="med" len="med"/>
              <a:tailEnd type="none" w="med" len="med"/>
            </a:ln>
          </p:spPr>
        </p:sp>
        <p:sp>
          <p:nvSpPr>
            <p:cNvPr id="23674" name="Line 369"/>
            <p:cNvSpPr>
              <a:spLocks noChangeAspect="1"/>
            </p:cNvSpPr>
            <p:nvPr/>
          </p:nvSpPr>
          <p:spPr>
            <a:xfrm>
              <a:off x="2432" y="3088"/>
              <a:ext cx="1" cy="2"/>
            </a:xfrm>
            <a:prstGeom prst="line">
              <a:avLst/>
            </a:prstGeom>
            <a:ln w="9525" cap="flat" cmpd="sng">
              <a:solidFill>
                <a:schemeClr val="tx2"/>
              </a:solidFill>
              <a:prstDash val="solid"/>
              <a:headEnd type="none" w="med" len="med"/>
              <a:tailEnd type="none" w="med" len="med"/>
            </a:ln>
          </p:spPr>
        </p:sp>
        <p:sp>
          <p:nvSpPr>
            <p:cNvPr id="23675" name="Line 370"/>
            <p:cNvSpPr>
              <a:spLocks noChangeAspect="1"/>
            </p:cNvSpPr>
            <p:nvPr/>
          </p:nvSpPr>
          <p:spPr>
            <a:xfrm>
              <a:off x="1691" y="3148"/>
              <a:ext cx="1" cy="1"/>
            </a:xfrm>
            <a:prstGeom prst="line">
              <a:avLst/>
            </a:prstGeom>
            <a:ln w="9525" cap="flat" cmpd="sng">
              <a:solidFill>
                <a:schemeClr val="tx2"/>
              </a:solidFill>
              <a:prstDash val="solid"/>
              <a:headEnd type="none" w="med" len="med"/>
              <a:tailEnd type="none" w="med" len="med"/>
            </a:ln>
          </p:spPr>
        </p:sp>
        <p:sp>
          <p:nvSpPr>
            <p:cNvPr id="23676" name="Freeform 371"/>
            <p:cNvSpPr>
              <a:spLocks noChangeAspect="1"/>
            </p:cNvSpPr>
            <p:nvPr/>
          </p:nvSpPr>
          <p:spPr>
            <a:xfrm>
              <a:off x="2470" y="2897"/>
              <a:ext cx="41" cy="6"/>
            </a:xfrm>
            <a:custGeom>
              <a:avLst/>
              <a:gdLst>
                <a:gd name="txL" fmla="*/ 0 w 195"/>
                <a:gd name="txT" fmla="*/ 0 h 33"/>
                <a:gd name="txR" fmla="*/ 195 w 195"/>
                <a:gd name="txB" fmla="*/ 33 h 33"/>
              </a:gdLst>
              <a:ahLst/>
              <a:cxnLst>
                <a:cxn ang="0">
                  <a:pos x="0" y="0"/>
                </a:cxn>
                <a:cxn ang="0">
                  <a:pos x="0" y="0"/>
                </a:cxn>
                <a:cxn ang="0">
                  <a:pos x="0" y="1"/>
                </a:cxn>
                <a:cxn ang="0">
                  <a:pos x="2" y="1"/>
                </a:cxn>
                <a:cxn ang="0">
                  <a:pos x="9" y="1"/>
                </a:cxn>
                <a:cxn ang="0">
                  <a:pos x="9" y="1"/>
                </a:cxn>
              </a:cxnLst>
              <a:rect l="txL" t="txT" r="txR" b="txB"/>
              <a:pathLst>
                <a:path w="195" h="33">
                  <a:moveTo>
                    <a:pt x="0" y="0"/>
                  </a:moveTo>
                  <a:cubicBezTo>
                    <a:pt x="0" y="0"/>
                    <a:pt x="0" y="13"/>
                    <a:pt x="0" y="13"/>
                  </a:cubicBezTo>
                  <a:cubicBezTo>
                    <a:pt x="0" y="13"/>
                    <a:pt x="9" y="27"/>
                    <a:pt x="9" y="27"/>
                  </a:cubicBezTo>
                  <a:cubicBezTo>
                    <a:pt x="9" y="27"/>
                    <a:pt x="37" y="33"/>
                    <a:pt x="37" y="33"/>
                  </a:cubicBezTo>
                  <a:cubicBezTo>
                    <a:pt x="37" y="33"/>
                    <a:pt x="195" y="33"/>
                    <a:pt x="195" y="33"/>
                  </a:cubicBezTo>
                  <a:cubicBezTo>
                    <a:pt x="195" y="33"/>
                    <a:pt x="195" y="27"/>
                    <a:pt x="195" y="27"/>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77" name="Freeform 372"/>
            <p:cNvSpPr>
              <a:spLocks noChangeAspect="1"/>
            </p:cNvSpPr>
            <p:nvPr/>
          </p:nvSpPr>
          <p:spPr>
            <a:xfrm>
              <a:off x="2470" y="2897"/>
              <a:ext cx="3" cy="5"/>
            </a:xfrm>
            <a:custGeom>
              <a:avLst/>
              <a:gdLst>
                <a:gd name="txL" fmla="*/ 0 w 18"/>
                <a:gd name="txT" fmla="*/ 0 h 27"/>
                <a:gd name="txR" fmla="*/ 18 w 18"/>
                <a:gd name="txB" fmla="*/ 27 h 27"/>
              </a:gdLst>
              <a:ahLst/>
              <a:cxnLst>
                <a:cxn ang="0">
                  <a:pos x="0" y="0"/>
                </a:cxn>
                <a:cxn ang="0">
                  <a:pos x="0" y="0"/>
                </a:cxn>
                <a:cxn ang="0">
                  <a:pos x="0" y="0"/>
                </a:cxn>
                <a:cxn ang="0">
                  <a:pos x="0" y="1"/>
                </a:cxn>
              </a:cxnLst>
              <a:rect l="txL" t="txT" r="txR" b="txB"/>
              <a:pathLst>
                <a:path w="18" h="27">
                  <a:moveTo>
                    <a:pt x="0" y="0"/>
                  </a:moveTo>
                  <a:cubicBezTo>
                    <a:pt x="0" y="0"/>
                    <a:pt x="9" y="0"/>
                    <a:pt x="9" y="0"/>
                  </a:cubicBezTo>
                  <a:cubicBezTo>
                    <a:pt x="9" y="0"/>
                    <a:pt x="9" y="13"/>
                    <a:pt x="9" y="13"/>
                  </a:cubicBezTo>
                  <a:cubicBezTo>
                    <a:pt x="9" y="13"/>
                    <a:pt x="18" y="27"/>
                    <a:pt x="18" y="27"/>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78" name="Freeform 373"/>
            <p:cNvSpPr>
              <a:spLocks noChangeAspect="1"/>
            </p:cNvSpPr>
            <p:nvPr/>
          </p:nvSpPr>
          <p:spPr>
            <a:xfrm>
              <a:off x="2471" y="2901"/>
              <a:ext cx="40" cy="1"/>
            </a:xfrm>
            <a:custGeom>
              <a:avLst/>
              <a:gdLst>
                <a:gd name="txL" fmla="*/ 0 w 186"/>
                <a:gd name="txT" fmla="*/ 0 h 7"/>
                <a:gd name="txR" fmla="*/ 186 w 186"/>
                <a:gd name="txB" fmla="*/ 7 h 7"/>
              </a:gdLst>
              <a:ahLst/>
              <a:cxnLst>
                <a:cxn ang="0">
                  <a:pos x="0" y="0"/>
                </a:cxn>
                <a:cxn ang="0">
                  <a:pos x="1" y="0"/>
                </a:cxn>
                <a:cxn ang="0">
                  <a:pos x="9" y="0"/>
                </a:cxn>
              </a:cxnLst>
              <a:rect l="txL" t="txT" r="txR" b="txB"/>
              <a:pathLst>
                <a:path w="186" h="7">
                  <a:moveTo>
                    <a:pt x="0" y="0"/>
                  </a:moveTo>
                  <a:cubicBezTo>
                    <a:pt x="0" y="0"/>
                    <a:pt x="28" y="7"/>
                    <a:pt x="28" y="7"/>
                  </a:cubicBezTo>
                  <a:cubicBezTo>
                    <a:pt x="28" y="7"/>
                    <a:pt x="186" y="7"/>
                    <a:pt x="186" y="7"/>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79" name="Freeform 374"/>
            <p:cNvSpPr>
              <a:spLocks noChangeAspect="1"/>
            </p:cNvSpPr>
            <p:nvPr/>
          </p:nvSpPr>
          <p:spPr>
            <a:xfrm>
              <a:off x="2483" y="2898"/>
              <a:ext cx="2" cy="11"/>
            </a:xfrm>
            <a:custGeom>
              <a:avLst/>
              <a:gdLst>
                <a:gd name="txL" fmla="*/ 0 w 10"/>
                <a:gd name="txT" fmla="*/ 0 h 45"/>
                <a:gd name="txR" fmla="*/ 10 w 10"/>
                <a:gd name="txB" fmla="*/ 45 h 45"/>
              </a:gdLst>
              <a:ahLst/>
              <a:cxnLst>
                <a:cxn ang="0">
                  <a:pos x="0" y="3"/>
                </a:cxn>
                <a:cxn ang="0">
                  <a:pos x="0" y="0"/>
                </a:cxn>
                <a:cxn ang="0">
                  <a:pos x="0" y="0"/>
                </a:cxn>
              </a:cxnLst>
              <a:rect l="txL" t="txT" r="txR" b="txB"/>
              <a:pathLst>
                <a:path w="10" h="45">
                  <a:moveTo>
                    <a:pt x="0" y="45"/>
                  </a:moveTo>
                  <a:cubicBezTo>
                    <a:pt x="0" y="45"/>
                    <a:pt x="0" y="0"/>
                    <a:pt x="0" y="0"/>
                  </a:cubicBezTo>
                  <a:cubicBezTo>
                    <a:pt x="0" y="0"/>
                    <a:pt x="10" y="0"/>
                    <a:pt x="1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80" name="Freeform 375"/>
            <p:cNvSpPr>
              <a:spLocks noChangeAspect="1"/>
            </p:cNvSpPr>
            <p:nvPr/>
          </p:nvSpPr>
          <p:spPr>
            <a:xfrm>
              <a:off x="2483" y="2898"/>
              <a:ext cx="2" cy="11"/>
            </a:xfrm>
            <a:custGeom>
              <a:avLst/>
              <a:gdLst>
                <a:gd name="txL" fmla="*/ 0 w 10"/>
                <a:gd name="txT" fmla="*/ 0 h 45"/>
                <a:gd name="txR" fmla="*/ 10 w 10"/>
                <a:gd name="txB" fmla="*/ 45 h 45"/>
              </a:gdLst>
              <a:ahLst/>
              <a:cxnLst>
                <a:cxn ang="0">
                  <a:pos x="0" y="3"/>
                </a:cxn>
                <a:cxn ang="0">
                  <a:pos x="0" y="3"/>
                </a:cxn>
                <a:cxn ang="0">
                  <a:pos x="0" y="0"/>
                </a:cxn>
              </a:cxnLst>
              <a:rect l="txL" t="txT" r="txR" b="txB"/>
              <a:pathLst>
                <a:path w="10" h="45">
                  <a:moveTo>
                    <a:pt x="0" y="45"/>
                  </a:moveTo>
                  <a:cubicBezTo>
                    <a:pt x="0" y="45"/>
                    <a:pt x="10" y="45"/>
                    <a:pt x="10" y="45"/>
                  </a:cubicBezTo>
                  <a:cubicBezTo>
                    <a:pt x="10" y="45"/>
                    <a:pt x="10" y="0"/>
                    <a:pt x="10"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81" name="Line 376"/>
            <p:cNvSpPr>
              <a:spLocks noChangeAspect="1"/>
            </p:cNvSpPr>
            <p:nvPr/>
          </p:nvSpPr>
          <p:spPr>
            <a:xfrm flipV="1">
              <a:off x="2881" y="2963"/>
              <a:ext cx="1123" cy="251"/>
            </a:xfrm>
            <a:prstGeom prst="line">
              <a:avLst/>
            </a:prstGeom>
            <a:ln w="9525" cap="flat" cmpd="sng">
              <a:solidFill>
                <a:schemeClr val="tx2"/>
              </a:solidFill>
              <a:prstDash val="solid"/>
              <a:headEnd type="none" w="med" len="med"/>
              <a:tailEnd type="none" w="med" len="med"/>
            </a:ln>
          </p:spPr>
        </p:sp>
        <p:sp>
          <p:nvSpPr>
            <p:cNvPr id="23682" name="Freeform 377"/>
            <p:cNvSpPr>
              <a:spLocks noChangeAspect="1"/>
            </p:cNvSpPr>
            <p:nvPr/>
          </p:nvSpPr>
          <p:spPr>
            <a:xfrm>
              <a:off x="2779" y="3197"/>
              <a:ext cx="106" cy="40"/>
            </a:xfrm>
            <a:custGeom>
              <a:avLst/>
              <a:gdLst>
                <a:gd name="txL" fmla="*/ 0 w 492"/>
                <a:gd name="txT" fmla="*/ 0 h 185"/>
                <a:gd name="txR" fmla="*/ 492 w 492"/>
                <a:gd name="txB" fmla="*/ 185 h 185"/>
              </a:gdLst>
              <a:ahLst/>
              <a:cxnLst>
                <a:cxn ang="0">
                  <a:pos x="21" y="0"/>
                </a:cxn>
                <a:cxn ang="0">
                  <a:pos x="23" y="7"/>
                </a:cxn>
                <a:cxn ang="0">
                  <a:pos x="0" y="9"/>
                </a:cxn>
                <a:cxn ang="0">
                  <a:pos x="21" y="0"/>
                </a:cxn>
              </a:cxnLst>
              <a:rect l="txL" t="txT" r="txR" b="txB"/>
              <a:pathLst>
                <a:path w="492" h="185">
                  <a:moveTo>
                    <a:pt x="457" y="0"/>
                  </a:moveTo>
                  <a:cubicBezTo>
                    <a:pt x="457" y="0"/>
                    <a:pt x="492" y="158"/>
                    <a:pt x="492" y="158"/>
                  </a:cubicBezTo>
                  <a:cubicBezTo>
                    <a:pt x="492" y="158"/>
                    <a:pt x="0" y="185"/>
                    <a:pt x="0" y="185"/>
                  </a:cubicBezTo>
                  <a:cubicBezTo>
                    <a:pt x="0" y="185"/>
                    <a:pt x="457" y="0"/>
                    <a:pt x="457"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83" name="Freeform 378"/>
            <p:cNvSpPr>
              <a:spLocks noChangeAspect="1"/>
            </p:cNvSpPr>
            <p:nvPr/>
          </p:nvSpPr>
          <p:spPr>
            <a:xfrm>
              <a:off x="2779" y="3197"/>
              <a:ext cx="106" cy="40"/>
            </a:xfrm>
            <a:custGeom>
              <a:avLst/>
              <a:gdLst>
                <a:gd name="txL" fmla="*/ 0 w 492"/>
                <a:gd name="txT" fmla="*/ 0 h 185"/>
                <a:gd name="txR" fmla="*/ 492 w 492"/>
                <a:gd name="txB" fmla="*/ 185 h 185"/>
              </a:gdLst>
              <a:ahLst/>
              <a:cxnLst>
                <a:cxn ang="0">
                  <a:pos x="21" y="0"/>
                </a:cxn>
                <a:cxn ang="0">
                  <a:pos x="23" y="7"/>
                </a:cxn>
                <a:cxn ang="0">
                  <a:pos x="0" y="9"/>
                </a:cxn>
                <a:cxn ang="0">
                  <a:pos x="21" y="0"/>
                </a:cxn>
              </a:cxnLst>
              <a:rect l="txL" t="txT" r="txR" b="txB"/>
              <a:pathLst>
                <a:path w="492" h="185">
                  <a:moveTo>
                    <a:pt x="457" y="0"/>
                  </a:moveTo>
                  <a:cubicBezTo>
                    <a:pt x="457" y="0"/>
                    <a:pt x="492" y="158"/>
                    <a:pt x="492" y="158"/>
                  </a:cubicBezTo>
                  <a:cubicBezTo>
                    <a:pt x="492" y="158"/>
                    <a:pt x="0" y="185"/>
                    <a:pt x="0" y="185"/>
                  </a:cubicBezTo>
                  <a:cubicBezTo>
                    <a:pt x="0" y="185"/>
                    <a:pt x="457" y="0"/>
                    <a:pt x="457"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84" name="Freeform 379"/>
            <p:cNvSpPr>
              <a:spLocks noChangeAspect="1"/>
            </p:cNvSpPr>
            <p:nvPr/>
          </p:nvSpPr>
          <p:spPr>
            <a:xfrm>
              <a:off x="4000" y="2941"/>
              <a:ext cx="107" cy="39"/>
            </a:xfrm>
            <a:custGeom>
              <a:avLst/>
              <a:gdLst>
                <a:gd name="txL" fmla="*/ 0 w 492"/>
                <a:gd name="txT" fmla="*/ 0 h 185"/>
                <a:gd name="txR" fmla="*/ 492 w 492"/>
                <a:gd name="txB" fmla="*/ 185 h 185"/>
              </a:gdLst>
              <a:ahLst/>
              <a:cxnLst>
                <a:cxn ang="0">
                  <a:pos x="0" y="1"/>
                </a:cxn>
                <a:cxn ang="0">
                  <a:pos x="2" y="8"/>
                </a:cxn>
                <a:cxn ang="0">
                  <a:pos x="23" y="0"/>
                </a:cxn>
                <a:cxn ang="0">
                  <a:pos x="0" y="1"/>
                </a:cxn>
              </a:cxnLst>
              <a:rect l="txL" t="txT" r="txR" b="txB"/>
              <a:pathLst>
                <a:path w="492" h="185">
                  <a:moveTo>
                    <a:pt x="0" y="26"/>
                  </a:moveTo>
                  <a:cubicBezTo>
                    <a:pt x="0" y="26"/>
                    <a:pt x="35" y="185"/>
                    <a:pt x="35" y="185"/>
                  </a:cubicBezTo>
                  <a:cubicBezTo>
                    <a:pt x="35" y="185"/>
                    <a:pt x="492" y="0"/>
                    <a:pt x="492" y="0"/>
                  </a:cubicBezTo>
                  <a:cubicBezTo>
                    <a:pt x="492" y="0"/>
                    <a:pt x="0" y="26"/>
                    <a:pt x="0" y="26"/>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85" name="Freeform 380"/>
            <p:cNvSpPr>
              <a:spLocks noChangeAspect="1"/>
            </p:cNvSpPr>
            <p:nvPr/>
          </p:nvSpPr>
          <p:spPr>
            <a:xfrm>
              <a:off x="4000" y="2941"/>
              <a:ext cx="107" cy="39"/>
            </a:xfrm>
            <a:custGeom>
              <a:avLst/>
              <a:gdLst>
                <a:gd name="txL" fmla="*/ 0 w 492"/>
                <a:gd name="txT" fmla="*/ 0 h 185"/>
                <a:gd name="txR" fmla="*/ 492 w 492"/>
                <a:gd name="txB" fmla="*/ 185 h 185"/>
              </a:gdLst>
              <a:ahLst/>
              <a:cxnLst>
                <a:cxn ang="0">
                  <a:pos x="0" y="1"/>
                </a:cxn>
                <a:cxn ang="0">
                  <a:pos x="2" y="8"/>
                </a:cxn>
                <a:cxn ang="0">
                  <a:pos x="23" y="0"/>
                </a:cxn>
                <a:cxn ang="0">
                  <a:pos x="0" y="1"/>
                </a:cxn>
              </a:cxnLst>
              <a:rect l="txL" t="txT" r="txR" b="txB"/>
              <a:pathLst>
                <a:path w="492" h="185">
                  <a:moveTo>
                    <a:pt x="0" y="26"/>
                  </a:moveTo>
                  <a:cubicBezTo>
                    <a:pt x="0" y="26"/>
                    <a:pt x="35" y="185"/>
                    <a:pt x="35" y="185"/>
                  </a:cubicBezTo>
                  <a:cubicBezTo>
                    <a:pt x="35" y="185"/>
                    <a:pt x="492" y="0"/>
                    <a:pt x="492" y="0"/>
                  </a:cubicBezTo>
                  <a:cubicBezTo>
                    <a:pt x="492" y="0"/>
                    <a:pt x="0" y="26"/>
                    <a:pt x="0" y="26"/>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86" name="Freeform 381"/>
            <p:cNvSpPr>
              <a:spLocks noChangeAspect="1"/>
            </p:cNvSpPr>
            <p:nvPr/>
          </p:nvSpPr>
          <p:spPr>
            <a:xfrm>
              <a:off x="3772" y="2993"/>
              <a:ext cx="16" cy="10"/>
            </a:xfrm>
            <a:custGeom>
              <a:avLst/>
              <a:gdLst>
                <a:gd name="txL" fmla="*/ 0 w 76"/>
                <a:gd name="txT" fmla="*/ 0 h 48"/>
                <a:gd name="txR" fmla="*/ 76 w 76"/>
                <a:gd name="txB" fmla="*/ 48 h 48"/>
              </a:gdLst>
              <a:ahLst/>
              <a:cxnLst>
                <a:cxn ang="0">
                  <a:pos x="2" y="0"/>
                </a:cxn>
                <a:cxn ang="0">
                  <a:pos x="1" y="1"/>
                </a:cxn>
                <a:cxn ang="0">
                  <a:pos x="0" y="2"/>
                </a:cxn>
                <a:cxn ang="0">
                  <a:pos x="1" y="2"/>
                </a:cxn>
                <a:cxn ang="0">
                  <a:pos x="2" y="2"/>
                </a:cxn>
                <a:cxn ang="0">
                  <a:pos x="2" y="2"/>
                </a:cxn>
                <a:cxn ang="0">
                  <a:pos x="3" y="1"/>
                </a:cxn>
                <a:cxn ang="0">
                  <a:pos x="3" y="0"/>
                </a:cxn>
                <a:cxn ang="0">
                  <a:pos x="2" y="0"/>
                </a:cxn>
              </a:cxnLst>
              <a:rect l="txL" t="txT" r="txR" b="txB"/>
              <a:pathLst>
                <a:path w="76" h="48">
                  <a:moveTo>
                    <a:pt x="53" y="0"/>
                  </a:moveTo>
                  <a:cubicBezTo>
                    <a:pt x="53" y="0"/>
                    <a:pt x="34" y="15"/>
                    <a:pt x="34" y="15"/>
                  </a:cubicBezTo>
                  <a:cubicBezTo>
                    <a:pt x="34" y="15"/>
                    <a:pt x="0" y="40"/>
                    <a:pt x="0" y="40"/>
                  </a:cubicBezTo>
                  <a:cubicBezTo>
                    <a:pt x="0" y="40"/>
                    <a:pt x="14" y="47"/>
                    <a:pt x="14" y="47"/>
                  </a:cubicBezTo>
                  <a:cubicBezTo>
                    <a:pt x="14" y="47"/>
                    <a:pt x="39" y="48"/>
                    <a:pt x="39" y="48"/>
                  </a:cubicBezTo>
                  <a:cubicBezTo>
                    <a:pt x="39" y="48"/>
                    <a:pt x="46" y="46"/>
                    <a:pt x="46" y="46"/>
                  </a:cubicBezTo>
                  <a:cubicBezTo>
                    <a:pt x="46" y="46"/>
                    <a:pt x="64" y="30"/>
                    <a:pt x="64" y="30"/>
                  </a:cubicBezTo>
                  <a:cubicBezTo>
                    <a:pt x="64" y="30"/>
                    <a:pt x="76" y="3"/>
                    <a:pt x="76" y="3"/>
                  </a:cubicBezTo>
                  <a:cubicBezTo>
                    <a:pt x="76" y="3"/>
                    <a:pt x="53" y="0"/>
                    <a:pt x="53"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87" name="Freeform 382"/>
            <p:cNvSpPr>
              <a:spLocks noChangeAspect="1"/>
            </p:cNvSpPr>
            <p:nvPr/>
          </p:nvSpPr>
          <p:spPr>
            <a:xfrm>
              <a:off x="3759" y="2951"/>
              <a:ext cx="20" cy="51"/>
            </a:xfrm>
            <a:custGeom>
              <a:avLst/>
              <a:gdLst>
                <a:gd name="txL" fmla="*/ 0 w 98"/>
                <a:gd name="txT" fmla="*/ 0 h 232"/>
                <a:gd name="txR" fmla="*/ 98 w 98"/>
                <a:gd name="txB" fmla="*/ 232 h 232"/>
              </a:gdLst>
              <a:ahLst/>
              <a:cxnLst>
                <a:cxn ang="0">
                  <a:pos x="2" y="0"/>
                </a:cxn>
                <a:cxn ang="0">
                  <a:pos x="1" y="0"/>
                </a:cxn>
                <a:cxn ang="0">
                  <a:pos x="1" y="1"/>
                </a:cxn>
                <a:cxn ang="0">
                  <a:pos x="0" y="2"/>
                </a:cxn>
                <a:cxn ang="0">
                  <a:pos x="0" y="4"/>
                </a:cxn>
                <a:cxn ang="0">
                  <a:pos x="0" y="5"/>
                </a:cxn>
                <a:cxn ang="0">
                  <a:pos x="0" y="7"/>
                </a:cxn>
                <a:cxn ang="0">
                  <a:pos x="1" y="8"/>
                </a:cxn>
                <a:cxn ang="0">
                  <a:pos x="1" y="9"/>
                </a:cxn>
                <a:cxn ang="0">
                  <a:pos x="2" y="10"/>
                </a:cxn>
                <a:cxn ang="0">
                  <a:pos x="3" y="11"/>
                </a:cxn>
                <a:cxn ang="0">
                  <a:pos x="4" y="10"/>
                </a:cxn>
                <a:cxn ang="0">
                  <a:pos x="3" y="10"/>
                </a:cxn>
                <a:cxn ang="0">
                  <a:pos x="3" y="9"/>
                </a:cxn>
                <a:cxn ang="0">
                  <a:pos x="2" y="9"/>
                </a:cxn>
                <a:cxn ang="0">
                  <a:pos x="2" y="8"/>
                </a:cxn>
                <a:cxn ang="0">
                  <a:pos x="1" y="6"/>
                </a:cxn>
                <a:cxn ang="0">
                  <a:pos x="1" y="6"/>
                </a:cxn>
                <a:cxn ang="0">
                  <a:pos x="1" y="4"/>
                </a:cxn>
                <a:cxn ang="0">
                  <a:pos x="1" y="3"/>
                </a:cxn>
                <a:cxn ang="0">
                  <a:pos x="2" y="2"/>
                </a:cxn>
                <a:cxn ang="0">
                  <a:pos x="2" y="2"/>
                </a:cxn>
                <a:cxn ang="0">
                  <a:pos x="4" y="1"/>
                </a:cxn>
                <a:cxn ang="0">
                  <a:pos x="4" y="1"/>
                </a:cxn>
                <a:cxn ang="0">
                  <a:pos x="3" y="0"/>
                </a:cxn>
                <a:cxn ang="0">
                  <a:pos x="3" y="0"/>
                </a:cxn>
                <a:cxn ang="0">
                  <a:pos x="2" y="0"/>
                </a:cxn>
              </a:cxnLst>
              <a:rect l="txL" t="txT" r="txR" b="txB"/>
              <a:pathLst>
                <a:path w="98" h="232">
                  <a:moveTo>
                    <a:pt x="47" y="0"/>
                  </a:moveTo>
                  <a:cubicBezTo>
                    <a:pt x="47" y="0"/>
                    <a:pt x="33" y="5"/>
                    <a:pt x="33" y="5"/>
                  </a:cubicBezTo>
                  <a:cubicBezTo>
                    <a:pt x="33" y="5"/>
                    <a:pt x="14" y="23"/>
                    <a:pt x="14" y="23"/>
                  </a:cubicBezTo>
                  <a:cubicBezTo>
                    <a:pt x="14" y="23"/>
                    <a:pt x="6" y="39"/>
                    <a:pt x="6" y="39"/>
                  </a:cubicBezTo>
                  <a:cubicBezTo>
                    <a:pt x="6" y="39"/>
                    <a:pt x="0" y="71"/>
                    <a:pt x="0" y="71"/>
                  </a:cubicBezTo>
                  <a:cubicBezTo>
                    <a:pt x="0" y="71"/>
                    <a:pt x="0" y="100"/>
                    <a:pt x="0" y="100"/>
                  </a:cubicBezTo>
                  <a:cubicBezTo>
                    <a:pt x="0" y="100"/>
                    <a:pt x="6" y="135"/>
                    <a:pt x="6" y="135"/>
                  </a:cubicBezTo>
                  <a:cubicBezTo>
                    <a:pt x="6" y="135"/>
                    <a:pt x="14" y="166"/>
                    <a:pt x="14" y="166"/>
                  </a:cubicBezTo>
                  <a:cubicBezTo>
                    <a:pt x="14" y="166"/>
                    <a:pt x="29" y="195"/>
                    <a:pt x="29" y="195"/>
                  </a:cubicBezTo>
                  <a:cubicBezTo>
                    <a:pt x="29" y="195"/>
                    <a:pt x="41" y="213"/>
                    <a:pt x="41" y="213"/>
                  </a:cubicBezTo>
                  <a:cubicBezTo>
                    <a:pt x="41" y="213"/>
                    <a:pt x="63" y="232"/>
                    <a:pt x="63" y="232"/>
                  </a:cubicBezTo>
                  <a:cubicBezTo>
                    <a:pt x="63" y="232"/>
                    <a:pt x="97" y="207"/>
                    <a:pt x="97" y="207"/>
                  </a:cubicBezTo>
                  <a:cubicBezTo>
                    <a:pt x="97" y="207"/>
                    <a:pt x="85" y="207"/>
                    <a:pt x="85" y="207"/>
                  </a:cubicBezTo>
                  <a:cubicBezTo>
                    <a:pt x="85" y="207"/>
                    <a:pt x="62" y="192"/>
                    <a:pt x="62" y="192"/>
                  </a:cubicBezTo>
                  <a:cubicBezTo>
                    <a:pt x="62" y="192"/>
                    <a:pt x="61" y="190"/>
                    <a:pt x="61" y="190"/>
                  </a:cubicBezTo>
                  <a:cubicBezTo>
                    <a:pt x="61" y="190"/>
                    <a:pt x="45" y="166"/>
                    <a:pt x="45" y="166"/>
                  </a:cubicBezTo>
                  <a:cubicBezTo>
                    <a:pt x="45" y="166"/>
                    <a:pt x="34" y="129"/>
                    <a:pt x="34" y="129"/>
                  </a:cubicBezTo>
                  <a:cubicBezTo>
                    <a:pt x="34" y="129"/>
                    <a:pt x="33" y="125"/>
                    <a:pt x="33" y="125"/>
                  </a:cubicBezTo>
                  <a:cubicBezTo>
                    <a:pt x="33" y="125"/>
                    <a:pt x="28" y="87"/>
                    <a:pt x="28" y="87"/>
                  </a:cubicBezTo>
                  <a:cubicBezTo>
                    <a:pt x="28" y="87"/>
                    <a:pt x="31" y="60"/>
                    <a:pt x="31" y="60"/>
                  </a:cubicBezTo>
                  <a:cubicBezTo>
                    <a:pt x="31" y="60"/>
                    <a:pt x="37" y="46"/>
                    <a:pt x="37" y="46"/>
                  </a:cubicBezTo>
                  <a:cubicBezTo>
                    <a:pt x="37" y="46"/>
                    <a:pt x="57" y="32"/>
                    <a:pt x="57" y="32"/>
                  </a:cubicBezTo>
                  <a:cubicBezTo>
                    <a:pt x="57" y="32"/>
                    <a:pt x="98" y="22"/>
                    <a:pt x="98" y="22"/>
                  </a:cubicBezTo>
                  <a:cubicBezTo>
                    <a:pt x="98" y="22"/>
                    <a:pt x="98" y="21"/>
                    <a:pt x="98" y="21"/>
                  </a:cubicBezTo>
                  <a:cubicBezTo>
                    <a:pt x="98" y="21"/>
                    <a:pt x="74" y="3"/>
                    <a:pt x="74" y="3"/>
                  </a:cubicBezTo>
                  <a:cubicBezTo>
                    <a:pt x="74" y="3"/>
                    <a:pt x="72" y="2"/>
                    <a:pt x="72" y="2"/>
                  </a:cubicBezTo>
                  <a:cubicBezTo>
                    <a:pt x="72" y="2"/>
                    <a:pt x="47" y="0"/>
                    <a:pt x="47"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88" name="Freeform 383"/>
            <p:cNvSpPr>
              <a:spLocks noChangeAspect="1"/>
            </p:cNvSpPr>
            <p:nvPr/>
          </p:nvSpPr>
          <p:spPr>
            <a:xfrm>
              <a:off x="3770" y="2931"/>
              <a:ext cx="25" cy="68"/>
            </a:xfrm>
            <a:custGeom>
              <a:avLst/>
              <a:gdLst>
                <a:gd name="txL" fmla="*/ 0 w 114"/>
                <a:gd name="txT" fmla="*/ 0 h 322"/>
                <a:gd name="txR" fmla="*/ 114 w 114"/>
                <a:gd name="txB" fmla="*/ 322 h 322"/>
              </a:gdLst>
              <a:ahLst/>
              <a:cxnLst>
                <a:cxn ang="0">
                  <a:pos x="2" y="0"/>
                </a:cxn>
                <a:cxn ang="0">
                  <a:pos x="1" y="0"/>
                </a:cxn>
                <a:cxn ang="0">
                  <a:pos x="2" y="5"/>
                </a:cxn>
                <a:cxn ang="0">
                  <a:pos x="0" y="6"/>
                </a:cxn>
                <a:cxn ang="0">
                  <a:pos x="1" y="6"/>
                </a:cxn>
                <a:cxn ang="0">
                  <a:pos x="2" y="6"/>
                </a:cxn>
                <a:cxn ang="0">
                  <a:pos x="2" y="7"/>
                </a:cxn>
                <a:cxn ang="0">
                  <a:pos x="2" y="8"/>
                </a:cxn>
                <a:cxn ang="0">
                  <a:pos x="3" y="10"/>
                </a:cxn>
                <a:cxn ang="0">
                  <a:pos x="3" y="11"/>
                </a:cxn>
                <a:cxn ang="0">
                  <a:pos x="3" y="12"/>
                </a:cxn>
                <a:cxn ang="0">
                  <a:pos x="3" y="13"/>
                </a:cxn>
                <a:cxn ang="0">
                  <a:pos x="4" y="13"/>
                </a:cxn>
                <a:cxn ang="0">
                  <a:pos x="4" y="14"/>
                </a:cxn>
                <a:cxn ang="0">
                  <a:pos x="5" y="14"/>
                </a:cxn>
                <a:cxn ang="0">
                  <a:pos x="2" y="0"/>
                </a:cxn>
              </a:cxnLst>
              <a:rect l="txL" t="txT" r="txR" b="txB"/>
              <a:pathLst>
                <a:path w="114" h="322">
                  <a:moveTo>
                    <a:pt x="43" y="0"/>
                  </a:moveTo>
                  <a:cubicBezTo>
                    <a:pt x="43" y="0"/>
                    <a:pt x="16" y="6"/>
                    <a:pt x="16" y="6"/>
                  </a:cubicBezTo>
                  <a:cubicBezTo>
                    <a:pt x="16" y="6"/>
                    <a:pt x="41" y="120"/>
                    <a:pt x="41" y="120"/>
                  </a:cubicBezTo>
                  <a:cubicBezTo>
                    <a:pt x="41" y="120"/>
                    <a:pt x="0" y="130"/>
                    <a:pt x="0" y="130"/>
                  </a:cubicBezTo>
                  <a:cubicBezTo>
                    <a:pt x="0" y="130"/>
                    <a:pt x="13" y="130"/>
                    <a:pt x="13" y="130"/>
                  </a:cubicBezTo>
                  <a:cubicBezTo>
                    <a:pt x="13" y="130"/>
                    <a:pt x="36" y="144"/>
                    <a:pt x="36" y="144"/>
                  </a:cubicBezTo>
                  <a:cubicBezTo>
                    <a:pt x="36" y="144"/>
                    <a:pt x="38" y="147"/>
                    <a:pt x="38" y="147"/>
                  </a:cubicBezTo>
                  <a:cubicBezTo>
                    <a:pt x="38" y="147"/>
                    <a:pt x="52" y="173"/>
                    <a:pt x="52" y="173"/>
                  </a:cubicBezTo>
                  <a:cubicBezTo>
                    <a:pt x="52" y="173"/>
                    <a:pt x="63" y="211"/>
                    <a:pt x="63" y="211"/>
                  </a:cubicBezTo>
                  <a:cubicBezTo>
                    <a:pt x="63" y="211"/>
                    <a:pt x="69" y="248"/>
                    <a:pt x="69" y="248"/>
                  </a:cubicBezTo>
                  <a:cubicBezTo>
                    <a:pt x="69" y="248"/>
                    <a:pt x="65" y="277"/>
                    <a:pt x="65" y="277"/>
                  </a:cubicBezTo>
                  <a:cubicBezTo>
                    <a:pt x="65" y="277"/>
                    <a:pt x="59" y="290"/>
                    <a:pt x="59" y="290"/>
                  </a:cubicBezTo>
                  <a:cubicBezTo>
                    <a:pt x="59" y="290"/>
                    <a:pt x="82" y="293"/>
                    <a:pt x="82" y="293"/>
                  </a:cubicBezTo>
                  <a:cubicBezTo>
                    <a:pt x="82" y="293"/>
                    <a:pt x="88" y="322"/>
                    <a:pt x="88" y="322"/>
                  </a:cubicBezTo>
                  <a:cubicBezTo>
                    <a:pt x="88" y="322"/>
                    <a:pt x="114" y="316"/>
                    <a:pt x="114" y="316"/>
                  </a:cubicBezTo>
                  <a:cubicBezTo>
                    <a:pt x="114" y="316"/>
                    <a:pt x="43" y="0"/>
                    <a:pt x="43"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89" name="Line 384"/>
            <p:cNvSpPr>
              <a:spLocks noChangeAspect="1"/>
            </p:cNvSpPr>
            <p:nvPr/>
          </p:nvSpPr>
          <p:spPr>
            <a:xfrm>
              <a:off x="4107" y="2941"/>
              <a:ext cx="1" cy="1"/>
            </a:xfrm>
            <a:prstGeom prst="line">
              <a:avLst/>
            </a:prstGeom>
            <a:ln w="9525" cap="flat" cmpd="sng">
              <a:solidFill>
                <a:schemeClr val="tx2"/>
              </a:solidFill>
              <a:prstDash val="solid"/>
              <a:headEnd type="none" w="med" len="med"/>
              <a:tailEnd type="none" w="med" len="med"/>
            </a:ln>
          </p:spPr>
        </p:sp>
        <p:sp>
          <p:nvSpPr>
            <p:cNvPr id="23690" name="Line 385"/>
            <p:cNvSpPr>
              <a:spLocks noChangeAspect="1"/>
            </p:cNvSpPr>
            <p:nvPr/>
          </p:nvSpPr>
          <p:spPr>
            <a:xfrm>
              <a:off x="2779" y="3237"/>
              <a:ext cx="1" cy="1"/>
            </a:xfrm>
            <a:prstGeom prst="line">
              <a:avLst/>
            </a:prstGeom>
            <a:ln w="9525" cap="flat" cmpd="sng">
              <a:solidFill>
                <a:schemeClr val="tx2"/>
              </a:solidFill>
              <a:prstDash val="solid"/>
              <a:headEnd type="none" w="med" len="med"/>
              <a:tailEnd type="none" w="med" len="med"/>
            </a:ln>
          </p:spPr>
        </p:sp>
        <p:sp>
          <p:nvSpPr>
            <p:cNvPr id="23691" name="Freeform 386"/>
            <p:cNvSpPr>
              <a:spLocks noChangeAspect="1"/>
            </p:cNvSpPr>
            <p:nvPr/>
          </p:nvSpPr>
          <p:spPr>
            <a:xfrm>
              <a:off x="1883" y="2896"/>
              <a:ext cx="16" cy="41"/>
            </a:xfrm>
            <a:custGeom>
              <a:avLst/>
              <a:gdLst>
                <a:gd name="txL" fmla="*/ 0 w 77"/>
                <a:gd name="txT" fmla="*/ 0 h 186"/>
                <a:gd name="txR" fmla="*/ 77 w 77"/>
                <a:gd name="txB" fmla="*/ 186 h 186"/>
              </a:gdLst>
              <a:ahLst/>
              <a:cxnLst>
                <a:cxn ang="0">
                  <a:pos x="2" y="0"/>
                </a:cxn>
                <a:cxn ang="0">
                  <a:pos x="0" y="0"/>
                </a:cxn>
                <a:cxn ang="0">
                  <a:pos x="1" y="1"/>
                </a:cxn>
                <a:cxn ang="0">
                  <a:pos x="1" y="2"/>
                </a:cxn>
                <a:cxn ang="0">
                  <a:pos x="2" y="3"/>
                </a:cxn>
                <a:cxn ang="0">
                  <a:pos x="2" y="5"/>
                </a:cxn>
                <a:cxn ang="0">
                  <a:pos x="2" y="5"/>
                </a:cxn>
                <a:cxn ang="0">
                  <a:pos x="2" y="7"/>
                </a:cxn>
                <a:cxn ang="0">
                  <a:pos x="1" y="8"/>
                </a:cxn>
                <a:cxn ang="0">
                  <a:pos x="1" y="9"/>
                </a:cxn>
                <a:cxn ang="0">
                  <a:pos x="0" y="9"/>
                </a:cxn>
                <a:cxn ang="0">
                  <a:pos x="2" y="9"/>
                </a:cxn>
                <a:cxn ang="0">
                  <a:pos x="3" y="8"/>
                </a:cxn>
                <a:cxn ang="0">
                  <a:pos x="3" y="7"/>
                </a:cxn>
                <a:cxn ang="0">
                  <a:pos x="3" y="5"/>
                </a:cxn>
                <a:cxn ang="0">
                  <a:pos x="3" y="5"/>
                </a:cxn>
                <a:cxn ang="0">
                  <a:pos x="3" y="3"/>
                </a:cxn>
                <a:cxn ang="0">
                  <a:pos x="3" y="2"/>
                </a:cxn>
                <a:cxn ang="0">
                  <a:pos x="3" y="1"/>
                </a:cxn>
                <a:cxn ang="0">
                  <a:pos x="2" y="0"/>
                </a:cxn>
              </a:cxnLst>
              <a:rect l="txL" t="txT" r="txR" b="txB"/>
              <a:pathLst>
                <a:path w="77" h="186">
                  <a:moveTo>
                    <a:pt x="47" y="0"/>
                  </a:moveTo>
                  <a:cubicBezTo>
                    <a:pt x="47" y="0"/>
                    <a:pt x="0" y="11"/>
                    <a:pt x="0" y="11"/>
                  </a:cubicBezTo>
                  <a:cubicBezTo>
                    <a:pt x="0" y="11"/>
                    <a:pt x="16" y="15"/>
                    <a:pt x="16" y="15"/>
                  </a:cubicBezTo>
                  <a:cubicBezTo>
                    <a:pt x="16" y="15"/>
                    <a:pt x="34" y="34"/>
                    <a:pt x="34" y="34"/>
                  </a:cubicBezTo>
                  <a:cubicBezTo>
                    <a:pt x="34" y="34"/>
                    <a:pt x="44" y="62"/>
                    <a:pt x="44" y="62"/>
                  </a:cubicBezTo>
                  <a:cubicBezTo>
                    <a:pt x="44" y="62"/>
                    <a:pt x="49" y="99"/>
                    <a:pt x="49" y="99"/>
                  </a:cubicBezTo>
                  <a:cubicBezTo>
                    <a:pt x="49" y="99"/>
                    <a:pt x="49" y="101"/>
                    <a:pt x="49" y="101"/>
                  </a:cubicBezTo>
                  <a:cubicBezTo>
                    <a:pt x="49" y="101"/>
                    <a:pt x="44" y="138"/>
                    <a:pt x="44" y="138"/>
                  </a:cubicBezTo>
                  <a:cubicBezTo>
                    <a:pt x="44" y="138"/>
                    <a:pt x="34" y="164"/>
                    <a:pt x="34" y="164"/>
                  </a:cubicBezTo>
                  <a:cubicBezTo>
                    <a:pt x="34" y="164"/>
                    <a:pt x="23" y="177"/>
                    <a:pt x="23" y="177"/>
                  </a:cubicBezTo>
                  <a:cubicBezTo>
                    <a:pt x="23" y="177"/>
                    <a:pt x="0" y="185"/>
                    <a:pt x="0" y="185"/>
                  </a:cubicBezTo>
                  <a:cubicBezTo>
                    <a:pt x="0" y="185"/>
                    <a:pt x="56" y="186"/>
                    <a:pt x="56" y="186"/>
                  </a:cubicBezTo>
                  <a:cubicBezTo>
                    <a:pt x="56" y="186"/>
                    <a:pt x="66" y="167"/>
                    <a:pt x="66" y="167"/>
                  </a:cubicBezTo>
                  <a:cubicBezTo>
                    <a:pt x="66" y="167"/>
                    <a:pt x="74" y="136"/>
                    <a:pt x="74" y="136"/>
                  </a:cubicBezTo>
                  <a:cubicBezTo>
                    <a:pt x="74" y="136"/>
                    <a:pt x="77" y="98"/>
                    <a:pt x="77" y="98"/>
                  </a:cubicBezTo>
                  <a:cubicBezTo>
                    <a:pt x="77" y="98"/>
                    <a:pt x="77" y="97"/>
                    <a:pt x="77" y="97"/>
                  </a:cubicBezTo>
                  <a:cubicBezTo>
                    <a:pt x="77" y="97"/>
                    <a:pt x="74" y="59"/>
                    <a:pt x="74" y="59"/>
                  </a:cubicBezTo>
                  <a:cubicBezTo>
                    <a:pt x="74" y="59"/>
                    <a:pt x="65" y="30"/>
                    <a:pt x="65" y="30"/>
                  </a:cubicBezTo>
                  <a:cubicBezTo>
                    <a:pt x="65" y="30"/>
                    <a:pt x="62" y="24"/>
                    <a:pt x="62" y="24"/>
                  </a:cubicBezTo>
                  <a:cubicBezTo>
                    <a:pt x="62" y="24"/>
                    <a:pt x="47" y="0"/>
                    <a:pt x="47"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92" name="Freeform 387"/>
            <p:cNvSpPr>
              <a:spLocks noChangeAspect="1"/>
            </p:cNvSpPr>
            <p:nvPr/>
          </p:nvSpPr>
          <p:spPr>
            <a:xfrm>
              <a:off x="1866" y="2872"/>
              <a:ext cx="29" cy="72"/>
            </a:xfrm>
            <a:custGeom>
              <a:avLst/>
              <a:gdLst>
                <a:gd name="txL" fmla="*/ 0 w 140"/>
                <a:gd name="txT" fmla="*/ 0 h 330"/>
                <a:gd name="txR" fmla="*/ 140 w 140"/>
                <a:gd name="txB" fmla="*/ 330 h 330"/>
              </a:gdLst>
              <a:ahLst/>
              <a:cxnLst>
                <a:cxn ang="0">
                  <a:pos x="6" y="0"/>
                </a:cxn>
                <a:cxn ang="0">
                  <a:pos x="1" y="0"/>
                </a:cxn>
                <a:cxn ang="0">
                  <a:pos x="1" y="1"/>
                </a:cxn>
                <a:cxn ang="0">
                  <a:pos x="1" y="3"/>
                </a:cxn>
                <a:cxn ang="0">
                  <a:pos x="2" y="4"/>
                </a:cxn>
                <a:cxn ang="0">
                  <a:pos x="3" y="4"/>
                </a:cxn>
                <a:cxn ang="0">
                  <a:pos x="3" y="4"/>
                </a:cxn>
                <a:cxn ang="0">
                  <a:pos x="2" y="5"/>
                </a:cxn>
                <a:cxn ang="0">
                  <a:pos x="1" y="6"/>
                </a:cxn>
                <a:cxn ang="0">
                  <a:pos x="0" y="7"/>
                </a:cxn>
                <a:cxn ang="0">
                  <a:pos x="0" y="8"/>
                </a:cxn>
                <a:cxn ang="0">
                  <a:pos x="0" y="10"/>
                </a:cxn>
                <a:cxn ang="0">
                  <a:pos x="0" y="11"/>
                </a:cxn>
                <a:cxn ang="0">
                  <a:pos x="0" y="13"/>
                </a:cxn>
                <a:cxn ang="0">
                  <a:pos x="1" y="14"/>
                </a:cxn>
                <a:cxn ang="0">
                  <a:pos x="1" y="15"/>
                </a:cxn>
                <a:cxn ang="0">
                  <a:pos x="2" y="15"/>
                </a:cxn>
                <a:cxn ang="0">
                  <a:pos x="3" y="16"/>
                </a:cxn>
                <a:cxn ang="0">
                  <a:pos x="4" y="16"/>
                </a:cxn>
                <a:cxn ang="0">
                  <a:pos x="5" y="15"/>
                </a:cxn>
                <a:cxn ang="0">
                  <a:pos x="6" y="14"/>
                </a:cxn>
                <a:cxn ang="0">
                  <a:pos x="3" y="14"/>
                </a:cxn>
                <a:cxn ang="0">
                  <a:pos x="3" y="14"/>
                </a:cxn>
                <a:cxn ang="0">
                  <a:pos x="2" y="13"/>
                </a:cxn>
                <a:cxn ang="0">
                  <a:pos x="1" y="12"/>
                </a:cxn>
                <a:cxn ang="0">
                  <a:pos x="1" y="10"/>
                </a:cxn>
                <a:cxn ang="0">
                  <a:pos x="1" y="9"/>
                </a:cxn>
                <a:cxn ang="0">
                  <a:pos x="2" y="7"/>
                </a:cxn>
                <a:cxn ang="0">
                  <a:pos x="2" y="6"/>
                </a:cxn>
                <a:cxn ang="0">
                  <a:pos x="3" y="6"/>
                </a:cxn>
                <a:cxn ang="0">
                  <a:pos x="5" y="5"/>
                </a:cxn>
                <a:cxn ang="0">
                  <a:pos x="4" y="4"/>
                </a:cxn>
                <a:cxn ang="0">
                  <a:pos x="4" y="3"/>
                </a:cxn>
                <a:cxn ang="0">
                  <a:pos x="3" y="2"/>
                </a:cxn>
                <a:cxn ang="0">
                  <a:pos x="2" y="2"/>
                </a:cxn>
                <a:cxn ang="0">
                  <a:pos x="6" y="2"/>
                </a:cxn>
                <a:cxn ang="0">
                  <a:pos x="6" y="0"/>
                </a:cxn>
              </a:cxnLst>
              <a:rect l="txL" t="txT" r="txR" b="txB"/>
              <a:pathLst>
                <a:path w="140" h="330">
                  <a:moveTo>
                    <a:pt x="140" y="0"/>
                  </a:moveTo>
                  <a:cubicBezTo>
                    <a:pt x="140" y="0"/>
                    <a:pt x="16" y="0"/>
                    <a:pt x="16" y="0"/>
                  </a:cubicBezTo>
                  <a:cubicBezTo>
                    <a:pt x="16" y="0"/>
                    <a:pt x="16" y="29"/>
                    <a:pt x="16" y="29"/>
                  </a:cubicBezTo>
                  <a:cubicBezTo>
                    <a:pt x="16" y="29"/>
                    <a:pt x="36" y="54"/>
                    <a:pt x="36" y="54"/>
                  </a:cubicBezTo>
                  <a:cubicBezTo>
                    <a:pt x="36" y="54"/>
                    <a:pt x="56" y="78"/>
                    <a:pt x="56" y="78"/>
                  </a:cubicBezTo>
                  <a:cubicBezTo>
                    <a:pt x="56" y="78"/>
                    <a:pt x="69" y="92"/>
                    <a:pt x="69" y="92"/>
                  </a:cubicBezTo>
                  <a:cubicBezTo>
                    <a:pt x="69" y="92"/>
                    <a:pt x="63" y="93"/>
                    <a:pt x="63" y="93"/>
                  </a:cubicBezTo>
                  <a:cubicBezTo>
                    <a:pt x="63" y="93"/>
                    <a:pt x="40" y="103"/>
                    <a:pt x="40" y="103"/>
                  </a:cubicBezTo>
                  <a:cubicBezTo>
                    <a:pt x="40" y="103"/>
                    <a:pt x="21" y="124"/>
                    <a:pt x="21" y="124"/>
                  </a:cubicBezTo>
                  <a:cubicBezTo>
                    <a:pt x="21" y="124"/>
                    <a:pt x="11" y="142"/>
                    <a:pt x="11" y="142"/>
                  </a:cubicBezTo>
                  <a:cubicBezTo>
                    <a:pt x="11" y="142"/>
                    <a:pt x="3" y="173"/>
                    <a:pt x="3" y="173"/>
                  </a:cubicBezTo>
                  <a:cubicBezTo>
                    <a:pt x="3" y="173"/>
                    <a:pt x="0" y="211"/>
                    <a:pt x="0" y="211"/>
                  </a:cubicBezTo>
                  <a:cubicBezTo>
                    <a:pt x="0" y="211"/>
                    <a:pt x="1" y="232"/>
                    <a:pt x="1" y="232"/>
                  </a:cubicBezTo>
                  <a:cubicBezTo>
                    <a:pt x="1" y="232"/>
                    <a:pt x="7" y="265"/>
                    <a:pt x="7" y="265"/>
                  </a:cubicBezTo>
                  <a:cubicBezTo>
                    <a:pt x="7" y="265"/>
                    <a:pt x="19" y="294"/>
                    <a:pt x="19" y="294"/>
                  </a:cubicBezTo>
                  <a:cubicBezTo>
                    <a:pt x="19" y="294"/>
                    <a:pt x="30" y="310"/>
                    <a:pt x="30" y="310"/>
                  </a:cubicBezTo>
                  <a:cubicBezTo>
                    <a:pt x="30" y="310"/>
                    <a:pt x="51" y="325"/>
                    <a:pt x="51" y="325"/>
                  </a:cubicBezTo>
                  <a:cubicBezTo>
                    <a:pt x="51" y="325"/>
                    <a:pt x="76" y="330"/>
                    <a:pt x="76" y="330"/>
                  </a:cubicBezTo>
                  <a:cubicBezTo>
                    <a:pt x="76" y="330"/>
                    <a:pt x="92" y="328"/>
                    <a:pt x="92" y="328"/>
                  </a:cubicBezTo>
                  <a:cubicBezTo>
                    <a:pt x="92" y="328"/>
                    <a:pt x="114" y="318"/>
                    <a:pt x="114" y="318"/>
                  </a:cubicBezTo>
                  <a:cubicBezTo>
                    <a:pt x="114" y="318"/>
                    <a:pt x="133" y="298"/>
                    <a:pt x="133" y="298"/>
                  </a:cubicBezTo>
                  <a:cubicBezTo>
                    <a:pt x="133" y="298"/>
                    <a:pt x="77" y="297"/>
                    <a:pt x="77" y="297"/>
                  </a:cubicBezTo>
                  <a:cubicBezTo>
                    <a:pt x="77" y="297"/>
                    <a:pt x="61" y="293"/>
                    <a:pt x="61" y="293"/>
                  </a:cubicBezTo>
                  <a:cubicBezTo>
                    <a:pt x="61" y="293"/>
                    <a:pt x="42" y="272"/>
                    <a:pt x="42" y="272"/>
                  </a:cubicBezTo>
                  <a:cubicBezTo>
                    <a:pt x="42" y="272"/>
                    <a:pt x="32" y="247"/>
                    <a:pt x="32" y="247"/>
                  </a:cubicBezTo>
                  <a:cubicBezTo>
                    <a:pt x="32" y="247"/>
                    <a:pt x="29" y="211"/>
                    <a:pt x="29" y="211"/>
                  </a:cubicBezTo>
                  <a:cubicBezTo>
                    <a:pt x="29" y="211"/>
                    <a:pt x="31" y="180"/>
                    <a:pt x="31" y="180"/>
                  </a:cubicBezTo>
                  <a:cubicBezTo>
                    <a:pt x="31" y="180"/>
                    <a:pt x="41" y="149"/>
                    <a:pt x="41" y="149"/>
                  </a:cubicBezTo>
                  <a:cubicBezTo>
                    <a:pt x="41" y="149"/>
                    <a:pt x="54" y="131"/>
                    <a:pt x="54" y="131"/>
                  </a:cubicBezTo>
                  <a:cubicBezTo>
                    <a:pt x="54" y="131"/>
                    <a:pt x="77" y="123"/>
                    <a:pt x="77" y="123"/>
                  </a:cubicBezTo>
                  <a:cubicBezTo>
                    <a:pt x="77" y="123"/>
                    <a:pt x="124" y="112"/>
                    <a:pt x="124" y="112"/>
                  </a:cubicBezTo>
                  <a:cubicBezTo>
                    <a:pt x="124" y="112"/>
                    <a:pt x="102" y="87"/>
                    <a:pt x="102" y="87"/>
                  </a:cubicBezTo>
                  <a:cubicBezTo>
                    <a:pt x="102" y="87"/>
                    <a:pt x="89" y="75"/>
                    <a:pt x="89" y="75"/>
                  </a:cubicBezTo>
                  <a:cubicBezTo>
                    <a:pt x="89" y="75"/>
                    <a:pt x="68" y="52"/>
                    <a:pt x="68" y="52"/>
                  </a:cubicBezTo>
                  <a:cubicBezTo>
                    <a:pt x="68" y="52"/>
                    <a:pt x="53" y="33"/>
                    <a:pt x="53" y="33"/>
                  </a:cubicBezTo>
                  <a:cubicBezTo>
                    <a:pt x="53" y="33"/>
                    <a:pt x="140" y="33"/>
                    <a:pt x="140" y="33"/>
                  </a:cubicBezTo>
                  <a:cubicBezTo>
                    <a:pt x="140" y="33"/>
                    <a:pt x="140" y="0"/>
                    <a:pt x="140"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93" name="Freeform 388"/>
            <p:cNvSpPr>
              <a:spLocks noChangeAspect="1"/>
            </p:cNvSpPr>
            <p:nvPr/>
          </p:nvSpPr>
          <p:spPr>
            <a:xfrm>
              <a:off x="2053" y="2445"/>
              <a:ext cx="101" cy="100"/>
            </a:xfrm>
            <a:custGeom>
              <a:avLst/>
              <a:gdLst>
                <a:gd name="txL" fmla="*/ 0 w 467"/>
                <a:gd name="txT" fmla="*/ 0 h 467"/>
                <a:gd name="txR" fmla="*/ 467 w 467"/>
                <a:gd name="txB" fmla="*/ 467 h 467"/>
              </a:gdLst>
              <a:ahLst/>
              <a:cxnLst>
                <a:cxn ang="0">
                  <a:pos x="0" y="21"/>
                </a:cxn>
                <a:cxn ang="0">
                  <a:pos x="4" y="18"/>
                </a:cxn>
                <a:cxn ang="0">
                  <a:pos x="22" y="0"/>
                </a:cxn>
              </a:cxnLst>
              <a:rect l="txL" t="txT" r="txR" b="txB"/>
              <a:pathLst>
                <a:path w="467" h="467">
                  <a:moveTo>
                    <a:pt x="0" y="467"/>
                  </a:moveTo>
                  <a:cubicBezTo>
                    <a:pt x="0" y="467"/>
                    <a:pt x="81" y="385"/>
                    <a:pt x="81" y="385"/>
                  </a:cubicBezTo>
                  <a:cubicBezTo>
                    <a:pt x="81" y="385"/>
                    <a:pt x="467" y="0"/>
                    <a:pt x="467"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94" name="Freeform 389"/>
            <p:cNvSpPr>
              <a:spLocks noChangeAspect="1"/>
            </p:cNvSpPr>
            <p:nvPr/>
          </p:nvSpPr>
          <p:spPr>
            <a:xfrm>
              <a:off x="2021" y="2465"/>
              <a:ext cx="173" cy="174"/>
            </a:xfrm>
            <a:custGeom>
              <a:avLst/>
              <a:gdLst>
                <a:gd name="txL" fmla="*/ 0 w 804"/>
                <a:gd name="txT" fmla="*/ 0 h 805"/>
                <a:gd name="txR" fmla="*/ 804 w 804"/>
                <a:gd name="txB" fmla="*/ 805 h 805"/>
              </a:gdLst>
              <a:ahLst/>
              <a:cxnLst>
                <a:cxn ang="0">
                  <a:pos x="0" y="38"/>
                </a:cxn>
                <a:cxn ang="0">
                  <a:pos x="11" y="27"/>
                </a:cxn>
                <a:cxn ang="0">
                  <a:pos x="37" y="0"/>
                </a:cxn>
              </a:cxnLst>
              <a:rect l="txL" t="txT" r="txR" b="txB"/>
              <a:pathLst>
                <a:path w="804" h="805">
                  <a:moveTo>
                    <a:pt x="0" y="805"/>
                  </a:moveTo>
                  <a:cubicBezTo>
                    <a:pt x="0" y="805"/>
                    <a:pt x="229" y="575"/>
                    <a:pt x="229" y="575"/>
                  </a:cubicBezTo>
                  <a:cubicBezTo>
                    <a:pt x="229" y="575"/>
                    <a:pt x="804" y="0"/>
                    <a:pt x="804"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95" name="Freeform 390"/>
            <p:cNvSpPr>
              <a:spLocks noChangeAspect="1"/>
            </p:cNvSpPr>
            <p:nvPr/>
          </p:nvSpPr>
          <p:spPr>
            <a:xfrm>
              <a:off x="2027" y="2588"/>
              <a:ext cx="106" cy="106"/>
            </a:xfrm>
            <a:custGeom>
              <a:avLst/>
              <a:gdLst>
                <a:gd name="txL" fmla="*/ 0 w 492"/>
                <a:gd name="txT" fmla="*/ 0 h 493"/>
                <a:gd name="txR" fmla="*/ 492 w 492"/>
                <a:gd name="txB" fmla="*/ 493 h 493"/>
              </a:gdLst>
              <a:ahLst/>
              <a:cxnLst>
                <a:cxn ang="0">
                  <a:pos x="0" y="23"/>
                </a:cxn>
                <a:cxn ang="0">
                  <a:pos x="9" y="14"/>
                </a:cxn>
                <a:cxn ang="0">
                  <a:pos x="23" y="0"/>
                </a:cxn>
              </a:cxnLst>
              <a:rect l="txL" t="txT" r="txR" b="txB"/>
              <a:pathLst>
                <a:path w="492" h="493">
                  <a:moveTo>
                    <a:pt x="0" y="493"/>
                  </a:moveTo>
                  <a:cubicBezTo>
                    <a:pt x="0" y="493"/>
                    <a:pt x="201" y="291"/>
                    <a:pt x="201" y="291"/>
                  </a:cubicBezTo>
                  <a:cubicBezTo>
                    <a:pt x="201" y="291"/>
                    <a:pt x="492" y="0"/>
                    <a:pt x="492"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96" name="Freeform 391"/>
            <p:cNvSpPr>
              <a:spLocks noChangeAspect="1"/>
            </p:cNvSpPr>
            <p:nvPr/>
          </p:nvSpPr>
          <p:spPr>
            <a:xfrm>
              <a:off x="2027" y="2662"/>
              <a:ext cx="95" cy="94"/>
            </a:xfrm>
            <a:custGeom>
              <a:avLst/>
              <a:gdLst>
                <a:gd name="txL" fmla="*/ 0 w 436"/>
                <a:gd name="txT" fmla="*/ 0 h 437"/>
                <a:gd name="txR" fmla="*/ 436 w 436"/>
                <a:gd name="txB" fmla="*/ 437 h 437"/>
              </a:gdLst>
              <a:ahLst/>
              <a:cxnLst>
                <a:cxn ang="0">
                  <a:pos x="0" y="20"/>
                </a:cxn>
                <a:cxn ang="0">
                  <a:pos x="10" y="11"/>
                </a:cxn>
                <a:cxn ang="0">
                  <a:pos x="21" y="0"/>
                </a:cxn>
              </a:cxnLst>
              <a:rect l="txL" t="txT" r="txR" b="txB"/>
              <a:pathLst>
                <a:path w="436" h="437">
                  <a:moveTo>
                    <a:pt x="0" y="437"/>
                  </a:moveTo>
                  <a:cubicBezTo>
                    <a:pt x="0" y="437"/>
                    <a:pt x="201" y="235"/>
                    <a:pt x="201" y="235"/>
                  </a:cubicBezTo>
                  <a:cubicBezTo>
                    <a:pt x="201" y="235"/>
                    <a:pt x="436" y="0"/>
                    <a:pt x="436"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97" name="Freeform 392"/>
            <p:cNvSpPr>
              <a:spLocks noChangeAspect="1"/>
            </p:cNvSpPr>
            <p:nvPr/>
          </p:nvSpPr>
          <p:spPr>
            <a:xfrm>
              <a:off x="2027" y="2724"/>
              <a:ext cx="95" cy="94"/>
            </a:xfrm>
            <a:custGeom>
              <a:avLst/>
              <a:gdLst>
                <a:gd name="txL" fmla="*/ 0 w 436"/>
                <a:gd name="txT" fmla="*/ 0 h 436"/>
                <a:gd name="txR" fmla="*/ 436 w 436"/>
                <a:gd name="txB" fmla="*/ 436 h 436"/>
              </a:gdLst>
              <a:ahLst/>
              <a:cxnLst>
                <a:cxn ang="0">
                  <a:pos x="0" y="20"/>
                </a:cxn>
                <a:cxn ang="0">
                  <a:pos x="10" y="11"/>
                </a:cxn>
                <a:cxn ang="0">
                  <a:pos x="21" y="0"/>
                </a:cxn>
              </a:cxnLst>
              <a:rect l="txL" t="txT" r="txR" b="txB"/>
              <a:pathLst>
                <a:path w="436" h="436">
                  <a:moveTo>
                    <a:pt x="0" y="436"/>
                  </a:moveTo>
                  <a:cubicBezTo>
                    <a:pt x="0" y="436"/>
                    <a:pt x="201" y="234"/>
                    <a:pt x="201" y="234"/>
                  </a:cubicBezTo>
                  <a:cubicBezTo>
                    <a:pt x="201" y="234"/>
                    <a:pt x="436" y="0"/>
                    <a:pt x="436"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98" name="Freeform 393"/>
            <p:cNvSpPr>
              <a:spLocks noChangeAspect="1"/>
            </p:cNvSpPr>
            <p:nvPr/>
          </p:nvSpPr>
          <p:spPr>
            <a:xfrm>
              <a:off x="2014" y="2786"/>
              <a:ext cx="108" cy="106"/>
            </a:xfrm>
            <a:custGeom>
              <a:avLst/>
              <a:gdLst>
                <a:gd name="txL" fmla="*/ 0 w 495"/>
                <a:gd name="txT" fmla="*/ 0 h 495"/>
                <a:gd name="txR" fmla="*/ 495 w 495"/>
                <a:gd name="txB" fmla="*/ 495 h 495"/>
              </a:gdLst>
              <a:ahLst/>
              <a:cxnLst>
                <a:cxn ang="0">
                  <a:pos x="0" y="23"/>
                </a:cxn>
                <a:cxn ang="0">
                  <a:pos x="12" y="11"/>
                </a:cxn>
                <a:cxn ang="0">
                  <a:pos x="24" y="0"/>
                </a:cxn>
              </a:cxnLst>
              <a:rect l="txL" t="txT" r="txR" b="txB"/>
              <a:pathLst>
                <a:path w="495" h="495">
                  <a:moveTo>
                    <a:pt x="0" y="495"/>
                  </a:moveTo>
                  <a:cubicBezTo>
                    <a:pt x="0" y="495"/>
                    <a:pt x="260" y="235"/>
                    <a:pt x="260" y="235"/>
                  </a:cubicBezTo>
                  <a:cubicBezTo>
                    <a:pt x="260" y="235"/>
                    <a:pt x="495" y="0"/>
                    <a:pt x="495"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699" name="Line 394"/>
            <p:cNvSpPr>
              <a:spLocks noChangeAspect="1"/>
            </p:cNvSpPr>
            <p:nvPr/>
          </p:nvSpPr>
          <p:spPr>
            <a:xfrm flipV="1">
              <a:off x="2077" y="2832"/>
              <a:ext cx="59" cy="60"/>
            </a:xfrm>
            <a:prstGeom prst="line">
              <a:avLst/>
            </a:prstGeom>
            <a:ln w="9525" cap="flat" cmpd="sng">
              <a:solidFill>
                <a:schemeClr val="tx2"/>
              </a:solidFill>
              <a:prstDash val="solid"/>
              <a:headEnd type="none" w="med" len="med"/>
              <a:tailEnd type="none" w="med" len="med"/>
            </a:ln>
          </p:spPr>
        </p:sp>
        <p:sp>
          <p:nvSpPr>
            <p:cNvPr id="23700" name="Line 395"/>
            <p:cNvSpPr>
              <a:spLocks noChangeAspect="1"/>
            </p:cNvSpPr>
            <p:nvPr/>
          </p:nvSpPr>
          <p:spPr>
            <a:xfrm flipV="1">
              <a:off x="2139" y="2832"/>
              <a:ext cx="59" cy="60"/>
            </a:xfrm>
            <a:prstGeom prst="line">
              <a:avLst/>
            </a:prstGeom>
            <a:ln w="9525" cap="flat" cmpd="sng">
              <a:solidFill>
                <a:schemeClr val="tx2"/>
              </a:solidFill>
              <a:prstDash val="solid"/>
              <a:headEnd type="none" w="med" len="med"/>
              <a:tailEnd type="none" w="med" len="med"/>
            </a:ln>
          </p:spPr>
        </p:sp>
        <p:sp>
          <p:nvSpPr>
            <p:cNvPr id="23701" name="Line 396"/>
            <p:cNvSpPr>
              <a:spLocks noChangeAspect="1"/>
            </p:cNvSpPr>
            <p:nvPr/>
          </p:nvSpPr>
          <p:spPr>
            <a:xfrm flipV="1">
              <a:off x="2199" y="2832"/>
              <a:ext cx="60" cy="60"/>
            </a:xfrm>
            <a:prstGeom prst="line">
              <a:avLst/>
            </a:prstGeom>
            <a:ln w="9525" cap="flat" cmpd="sng">
              <a:solidFill>
                <a:schemeClr val="tx2"/>
              </a:solidFill>
              <a:prstDash val="solid"/>
              <a:headEnd type="none" w="med" len="med"/>
              <a:tailEnd type="none" w="med" len="med"/>
            </a:ln>
          </p:spPr>
        </p:sp>
        <p:sp>
          <p:nvSpPr>
            <p:cNvPr id="23702" name="Line 397"/>
            <p:cNvSpPr>
              <a:spLocks noChangeAspect="1"/>
            </p:cNvSpPr>
            <p:nvPr/>
          </p:nvSpPr>
          <p:spPr>
            <a:xfrm flipV="1">
              <a:off x="2261" y="2832"/>
              <a:ext cx="60" cy="60"/>
            </a:xfrm>
            <a:prstGeom prst="line">
              <a:avLst/>
            </a:prstGeom>
            <a:ln w="9525" cap="flat" cmpd="sng">
              <a:solidFill>
                <a:schemeClr val="tx2"/>
              </a:solidFill>
              <a:prstDash val="solid"/>
              <a:headEnd type="none" w="med" len="med"/>
              <a:tailEnd type="none" w="med" len="med"/>
            </a:ln>
          </p:spPr>
        </p:sp>
        <p:sp>
          <p:nvSpPr>
            <p:cNvPr id="23703" name="Line 398"/>
            <p:cNvSpPr>
              <a:spLocks noChangeAspect="1"/>
            </p:cNvSpPr>
            <p:nvPr/>
          </p:nvSpPr>
          <p:spPr>
            <a:xfrm flipV="1">
              <a:off x="2323" y="2847"/>
              <a:ext cx="46" cy="45"/>
            </a:xfrm>
            <a:prstGeom prst="line">
              <a:avLst/>
            </a:prstGeom>
            <a:ln w="9525" cap="flat" cmpd="sng">
              <a:solidFill>
                <a:schemeClr val="tx2"/>
              </a:solidFill>
              <a:prstDash val="solid"/>
              <a:headEnd type="none" w="med" len="med"/>
              <a:tailEnd type="none" w="med" len="med"/>
            </a:ln>
          </p:spPr>
        </p:sp>
        <p:sp>
          <p:nvSpPr>
            <p:cNvPr id="23704" name="Line 399"/>
            <p:cNvSpPr>
              <a:spLocks noChangeAspect="1"/>
            </p:cNvSpPr>
            <p:nvPr/>
          </p:nvSpPr>
          <p:spPr>
            <a:xfrm flipV="1">
              <a:off x="2004" y="3258"/>
              <a:ext cx="16" cy="15"/>
            </a:xfrm>
            <a:prstGeom prst="line">
              <a:avLst/>
            </a:prstGeom>
            <a:ln w="9525" cap="flat" cmpd="sng">
              <a:solidFill>
                <a:schemeClr val="tx2"/>
              </a:solidFill>
              <a:prstDash val="solid"/>
              <a:headEnd type="none" w="med" len="med"/>
              <a:tailEnd type="none" w="med" len="med"/>
            </a:ln>
          </p:spPr>
        </p:sp>
        <p:sp>
          <p:nvSpPr>
            <p:cNvPr id="23705" name="Freeform 400"/>
            <p:cNvSpPr>
              <a:spLocks noChangeAspect="1"/>
            </p:cNvSpPr>
            <p:nvPr/>
          </p:nvSpPr>
          <p:spPr>
            <a:xfrm>
              <a:off x="2011" y="3258"/>
              <a:ext cx="69" cy="69"/>
            </a:xfrm>
            <a:custGeom>
              <a:avLst/>
              <a:gdLst>
                <a:gd name="txL" fmla="*/ 0 w 324"/>
                <a:gd name="txT" fmla="*/ 0 h 325"/>
                <a:gd name="txR" fmla="*/ 324 w 324"/>
                <a:gd name="txB" fmla="*/ 325 h 325"/>
              </a:gdLst>
              <a:ahLst/>
              <a:cxnLst>
                <a:cxn ang="0">
                  <a:pos x="0" y="15"/>
                </a:cxn>
                <a:cxn ang="0">
                  <a:pos x="13" y="2"/>
                </a:cxn>
                <a:cxn ang="0">
                  <a:pos x="15" y="0"/>
                </a:cxn>
              </a:cxnLst>
              <a:rect l="txL" t="txT" r="txR" b="txB"/>
              <a:pathLst>
                <a:path w="324" h="325">
                  <a:moveTo>
                    <a:pt x="0" y="325"/>
                  </a:moveTo>
                  <a:cubicBezTo>
                    <a:pt x="0" y="325"/>
                    <a:pt x="276" y="48"/>
                    <a:pt x="276" y="48"/>
                  </a:cubicBezTo>
                  <a:cubicBezTo>
                    <a:pt x="276" y="48"/>
                    <a:pt x="324" y="0"/>
                    <a:pt x="324"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06" name="Freeform 401"/>
            <p:cNvSpPr>
              <a:spLocks noChangeAspect="1"/>
            </p:cNvSpPr>
            <p:nvPr/>
          </p:nvSpPr>
          <p:spPr>
            <a:xfrm>
              <a:off x="2027" y="3258"/>
              <a:ext cx="115" cy="116"/>
            </a:xfrm>
            <a:custGeom>
              <a:avLst/>
              <a:gdLst>
                <a:gd name="txL" fmla="*/ 0 w 535"/>
                <a:gd name="txT" fmla="*/ 0 h 535"/>
                <a:gd name="txR" fmla="*/ 535 w 535"/>
                <a:gd name="txB" fmla="*/ 535 h 535"/>
              </a:gdLst>
              <a:ahLst/>
              <a:cxnLst>
                <a:cxn ang="0">
                  <a:pos x="0" y="25"/>
                </a:cxn>
                <a:cxn ang="0">
                  <a:pos x="9" y="16"/>
                </a:cxn>
                <a:cxn ang="0">
                  <a:pos x="25" y="0"/>
                </a:cxn>
              </a:cxnLst>
              <a:rect l="txL" t="txT" r="txR" b="txB"/>
              <a:pathLst>
                <a:path w="535" h="535">
                  <a:moveTo>
                    <a:pt x="0" y="535"/>
                  </a:moveTo>
                  <a:cubicBezTo>
                    <a:pt x="0" y="535"/>
                    <a:pt x="200" y="334"/>
                    <a:pt x="200" y="334"/>
                  </a:cubicBezTo>
                  <a:cubicBezTo>
                    <a:pt x="200" y="334"/>
                    <a:pt x="535" y="0"/>
                    <a:pt x="535"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07" name="Freeform 402"/>
            <p:cNvSpPr>
              <a:spLocks noChangeAspect="1"/>
            </p:cNvSpPr>
            <p:nvPr/>
          </p:nvSpPr>
          <p:spPr>
            <a:xfrm>
              <a:off x="2027" y="3258"/>
              <a:ext cx="178" cy="177"/>
            </a:xfrm>
            <a:custGeom>
              <a:avLst/>
              <a:gdLst>
                <a:gd name="txL" fmla="*/ 0 w 821"/>
                <a:gd name="txT" fmla="*/ 0 h 821"/>
                <a:gd name="txR" fmla="*/ 821 w 821"/>
                <a:gd name="txB" fmla="*/ 821 h 821"/>
              </a:gdLst>
              <a:ahLst/>
              <a:cxnLst>
                <a:cxn ang="0">
                  <a:pos x="0" y="38"/>
                </a:cxn>
                <a:cxn ang="0">
                  <a:pos x="9" y="29"/>
                </a:cxn>
                <a:cxn ang="0">
                  <a:pos x="39" y="0"/>
                </a:cxn>
              </a:cxnLst>
              <a:rect l="txL" t="txT" r="txR" b="txB"/>
              <a:pathLst>
                <a:path w="821" h="821">
                  <a:moveTo>
                    <a:pt x="0" y="821"/>
                  </a:moveTo>
                  <a:cubicBezTo>
                    <a:pt x="0" y="821"/>
                    <a:pt x="200" y="621"/>
                    <a:pt x="200" y="621"/>
                  </a:cubicBezTo>
                  <a:cubicBezTo>
                    <a:pt x="200" y="621"/>
                    <a:pt x="821" y="0"/>
                    <a:pt x="821"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08" name="Line 403"/>
            <p:cNvSpPr>
              <a:spLocks noChangeAspect="1"/>
            </p:cNvSpPr>
            <p:nvPr/>
          </p:nvSpPr>
          <p:spPr>
            <a:xfrm flipV="1">
              <a:off x="2027" y="3453"/>
              <a:ext cx="44" cy="44"/>
            </a:xfrm>
            <a:prstGeom prst="line">
              <a:avLst/>
            </a:prstGeom>
            <a:ln w="9525" cap="flat" cmpd="sng">
              <a:solidFill>
                <a:schemeClr val="tx2"/>
              </a:solidFill>
              <a:prstDash val="solid"/>
              <a:headEnd type="none" w="med" len="med"/>
              <a:tailEnd type="none" w="med" len="med"/>
            </a:ln>
          </p:spPr>
        </p:sp>
        <p:sp>
          <p:nvSpPr>
            <p:cNvPr id="23709" name="Line 404"/>
            <p:cNvSpPr>
              <a:spLocks noChangeAspect="1"/>
            </p:cNvSpPr>
            <p:nvPr/>
          </p:nvSpPr>
          <p:spPr>
            <a:xfrm flipV="1">
              <a:off x="2180" y="3258"/>
              <a:ext cx="87" cy="86"/>
            </a:xfrm>
            <a:prstGeom prst="line">
              <a:avLst/>
            </a:prstGeom>
            <a:ln w="9525" cap="flat" cmpd="sng">
              <a:solidFill>
                <a:schemeClr val="tx2"/>
              </a:solidFill>
              <a:prstDash val="solid"/>
              <a:headEnd type="none" w="med" len="med"/>
              <a:tailEnd type="none" w="med" len="med"/>
            </a:ln>
          </p:spPr>
        </p:sp>
        <p:sp>
          <p:nvSpPr>
            <p:cNvPr id="23710" name="Line 405"/>
            <p:cNvSpPr>
              <a:spLocks noChangeAspect="1"/>
            </p:cNvSpPr>
            <p:nvPr/>
          </p:nvSpPr>
          <p:spPr>
            <a:xfrm flipV="1">
              <a:off x="2071" y="3402"/>
              <a:ext cx="51" cy="51"/>
            </a:xfrm>
            <a:prstGeom prst="line">
              <a:avLst/>
            </a:prstGeom>
            <a:ln w="9525" cap="flat" cmpd="sng">
              <a:solidFill>
                <a:schemeClr val="tx2"/>
              </a:solidFill>
              <a:prstDash val="solid"/>
              <a:headEnd type="none" w="med" len="med"/>
              <a:tailEnd type="none" w="med" len="med"/>
            </a:ln>
          </p:spPr>
        </p:sp>
        <p:sp>
          <p:nvSpPr>
            <p:cNvPr id="23711" name="Line 406"/>
            <p:cNvSpPr>
              <a:spLocks noChangeAspect="1"/>
            </p:cNvSpPr>
            <p:nvPr/>
          </p:nvSpPr>
          <p:spPr>
            <a:xfrm flipV="1">
              <a:off x="2016" y="3515"/>
              <a:ext cx="55" cy="55"/>
            </a:xfrm>
            <a:prstGeom prst="line">
              <a:avLst/>
            </a:prstGeom>
            <a:ln w="9525" cap="flat" cmpd="sng">
              <a:solidFill>
                <a:schemeClr val="tx2"/>
              </a:solidFill>
              <a:prstDash val="solid"/>
              <a:headEnd type="none" w="med" len="med"/>
              <a:tailEnd type="none" w="med" len="med"/>
            </a:ln>
          </p:spPr>
        </p:sp>
        <p:sp>
          <p:nvSpPr>
            <p:cNvPr id="23712" name="Line 407"/>
            <p:cNvSpPr>
              <a:spLocks noChangeAspect="1"/>
            </p:cNvSpPr>
            <p:nvPr/>
          </p:nvSpPr>
          <p:spPr>
            <a:xfrm flipV="1">
              <a:off x="2241" y="3258"/>
              <a:ext cx="86" cy="86"/>
            </a:xfrm>
            <a:prstGeom prst="line">
              <a:avLst/>
            </a:prstGeom>
            <a:ln w="9525" cap="flat" cmpd="sng">
              <a:solidFill>
                <a:schemeClr val="tx2"/>
              </a:solidFill>
              <a:prstDash val="solid"/>
              <a:headEnd type="none" w="med" len="med"/>
              <a:tailEnd type="none" w="med" len="med"/>
            </a:ln>
          </p:spPr>
        </p:sp>
        <p:sp>
          <p:nvSpPr>
            <p:cNvPr id="23713" name="Line 408"/>
            <p:cNvSpPr>
              <a:spLocks noChangeAspect="1"/>
            </p:cNvSpPr>
            <p:nvPr/>
          </p:nvSpPr>
          <p:spPr>
            <a:xfrm flipV="1">
              <a:off x="2071" y="3464"/>
              <a:ext cx="51" cy="51"/>
            </a:xfrm>
            <a:prstGeom prst="line">
              <a:avLst/>
            </a:prstGeom>
            <a:ln w="9525" cap="flat" cmpd="sng">
              <a:solidFill>
                <a:schemeClr val="tx2"/>
              </a:solidFill>
              <a:prstDash val="solid"/>
              <a:headEnd type="none" w="med" len="med"/>
              <a:tailEnd type="none" w="med" len="med"/>
            </a:ln>
          </p:spPr>
        </p:sp>
        <p:sp>
          <p:nvSpPr>
            <p:cNvPr id="23714" name="Line 409"/>
            <p:cNvSpPr>
              <a:spLocks noChangeAspect="1"/>
            </p:cNvSpPr>
            <p:nvPr/>
          </p:nvSpPr>
          <p:spPr>
            <a:xfrm flipV="1">
              <a:off x="2039" y="3577"/>
              <a:ext cx="32" cy="32"/>
            </a:xfrm>
            <a:prstGeom prst="line">
              <a:avLst/>
            </a:prstGeom>
            <a:ln w="9525" cap="flat" cmpd="sng">
              <a:solidFill>
                <a:schemeClr val="tx2"/>
              </a:solidFill>
              <a:prstDash val="solid"/>
              <a:headEnd type="none" w="med" len="med"/>
              <a:tailEnd type="none" w="med" len="med"/>
            </a:ln>
          </p:spPr>
        </p:sp>
        <p:sp>
          <p:nvSpPr>
            <p:cNvPr id="23715" name="Line 410"/>
            <p:cNvSpPr>
              <a:spLocks noChangeAspect="1"/>
            </p:cNvSpPr>
            <p:nvPr/>
          </p:nvSpPr>
          <p:spPr>
            <a:xfrm flipV="1">
              <a:off x="2303" y="3269"/>
              <a:ext cx="76" cy="75"/>
            </a:xfrm>
            <a:prstGeom prst="line">
              <a:avLst/>
            </a:prstGeom>
            <a:ln w="9525" cap="flat" cmpd="sng">
              <a:solidFill>
                <a:schemeClr val="tx2"/>
              </a:solidFill>
              <a:prstDash val="solid"/>
              <a:headEnd type="none" w="med" len="med"/>
              <a:tailEnd type="none" w="med" len="med"/>
            </a:ln>
          </p:spPr>
        </p:sp>
        <p:sp>
          <p:nvSpPr>
            <p:cNvPr id="23716" name="Line 411"/>
            <p:cNvSpPr>
              <a:spLocks noChangeAspect="1"/>
            </p:cNvSpPr>
            <p:nvPr/>
          </p:nvSpPr>
          <p:spPr>
            <a:xfrm flipV="1">
              <a:off x="2071" y="3527"/>
              <a:ext cx="51" cy="50"/>
            </a:xfrm>
            <a:prstGeom prst="line">
              <a:avLst/>
            </a:prstGeom>
            <a:ln w="9525" cap="flat" cmpd="sng">
              <a:solidFill>
                <a:schemeClr val="tx2"/>
              </a:solidFill>
              <a:prstDash val="solid"/>
              <a:headEnd type="none" w="med" len="med"/>
              <a:tailEnd type="none" w="med" len="med"/>
            </a:ln>
          </p:spPr>
        </p:sp>
        <p:sp>
          <p:nvSpPr>
            <p:cNvPr id="23717" name="Freeform 412"/>
            <p:cNvSpPr>
              <a:spLocks noChangeAspect="1"/>
            </p:cNvSpPr>
            <p:nvPr/>
          </p:nvSpPr>
          <p:spPr>
            <a:xfrm>
              <a:off x="2062" y="3581"/>
              <a:ext cx="66" cy="66"/>
            </a:xfrm>
            <a:custGeom>
              <a:avLst/>
              <a:gdLst>
                <a:gd name="txL" fmla="*/ 0 w 308"/>
                <a:gd name="txT" fmla="*/ 0 h 308"/>
                <a:gd name="txR" fmla="*/ 308 w 308"/>
                <a:gd name="txB" fmla="*/ 308 h 308"/>
              </a:gdLst>
              <a:ahLst/>
              <a:cxnLst>
                <a:cxn ang="0">
                  <a:pos x="0" y="14"/>
                </a:cxn>
                <a:cxn ang="0">
                  <a:pos x="2" y="12"/>
                </a:cxn>
                <a:cxn ang="0">
                  <a:pos x="14" y="0"/>
                </a:cxn>
              </a:cxnLst>
              <a:rect l="txL" t="txT" r="txR" b="txB"/>
              <a:pathLst>
                <a:path w="308" h="308">
                  <a:moveTo>
                    <a:pt x="0" y="308"/>
                  </a:moveTo>
                  <a:cubicBezTo>
                    <a:pt x="0" y="308"/>
                    <a:pt x="40" y="268"/>
                    <a:pt x="40" y="268"/>
                  </a:cubicBezTo>
                  <a:cubicBezTo>
                    <a:pt x="40" y="268"/>
                    <a:pt x="308" y="0"/>
                    <a:pt x="308" y="0"/>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18" name="Line 413"/>
            <p:cNvSpPr>
              <a:spLocks noChangeAspect="1"/>
            </p:cNvSpPr>
            <p:nvPr/>
          </p:nvSpPr>
          <p:spPr>
            <a:xfrm flipV="1">
              <a:off x="2086" y="3620"/>
              <a:ext cx="66" cy="66"/>
            </a:xfrm>
            <a:prstGeom prst="line">
              <a:avLst/>
            </a:prstGeom>
            <a:ln w="9525" cap="flat" cmpd="sng">
              <a:solidFill>
                <a:schemeClr val="tx2"/>
              </a:solidFill>
              <a:prstDash val="solid"/>
              <a:headEnd type="none" w="med" len="med"/>
              <a:tailEnd type="none" w="med" len="med"/>
            </a:ln>
          </p:spPr>
        </p:sp>
        <p:sp>
          <p:nvSpPr>
            <p:cNvPr id="23719" name="Line 414"/>
            <p:cNvSpPr>
              <a:spLocks noChangeAspect="1"/>
            </p:cNvSpPr>
            <p:nvPr/>
          </p:nvSpPr>
          <p:spPr>
            <a:xfrm flipV="1">
              <a:off x="2109" y="3658"/>
              <a:ext cx="66" cy="66"/>
            </a:xfrm>
            <a:prstGeom prst="line">
              <a:avLst/>
            </a:prstGeom>
            <a:ln w="9525" cap="flat" cmpd="sng">
              <a:solidFill>
                <a:schemeClr val="tx2"/>
              </a:solidFill>
              <a:prstDash val="solid"/>
              <a:headEnd type="none" w="med" len="med"/>
              <a:tailEnd type="none" w="med" len="med"/>
            </a:ln>
          </p:spPr>
        </p:sp>
        <p:sp>
          <p:nvSpPr>
            <p:cNvPr id="23720" name="Line 415"/>
            <p:cNvSpPr>
              <a:spLocks noChangeAspect="1"/>
            </p:cNvSpPr>
            <p:nvPr/>
          </p:nvSpPr>
          <p:spPr>
            <a:xfrm flipV="1">
              <a:off x="2170" y="3696"/>
              <a:ext cx="28" cy="30"/>
            </a:xfrm>
            <a:prstGeom prst="line">
              <a:avLst/>
            </a:prstGeom>
            <a:ln w="9525" cap="flat" cmpd="sng">
              <a:solidFill>
                <a:schemeClr val="tx2"/>
              </a:solidFill>
              <a:prstDash val="solid"/>
              <a:headEnd type="none" w="med" len="med"/>
              <a:tailEnd type="none" w="med" len="med"/>
            </a:ln>
          </p:spPr>
        </p:sp>
        <p:sp>
          <p:nvSpPr>
            <p:cNvPr id="23721" name="Line 416"/>
            <p:cNvSpPr>
              <a:spLocks noChangeAspect="1"/>
            </p:cNvSpPr>
            <p:nvPr/>
          </p:nvSpPr>
          <p:spPr>
            <a:xfrm>
              <a:off x="2670" y="3088"/>
              <a:ext cx="194" cy="2"/>
            </a:xfrm>
            <a:prstGeom prst="line">
              <a:avLst/>
            </a:prstGeom>
            <a:ln w="9525" cap="flat" cmpd="sng">
              <a:solidFill>
                <a:schemeClr val="tx2"/>
              </a:solidFill>
              <a:prstDash val="solid"/>
              <a:headEnd type="none" w="med" len="med"/>
              <a:tailEnd type="none" w="med" len="med"/>
            </a:ln>
          </p:spPr>
        </p:sp>
        <p:sp>
          <p:nvSpPr>
            <p:cNvPr id="23722" name="Line 417"/>
            <p:cNvSpPr>
              <a:spLocks noChangeAspect="1"/>
            </p:cNvSpPr>
            <p:nvPr/>
          </p:nvSpPr>
          <p:spPr>
            <a:xfrm>
              <a:off x="2926" y="3088"/>
              <a:ext cx="61" cy="2"/>
            </a:xfrm>
            <a:prstGeom prst="line">
              <a:avLst/>
            </a:prstGeom>
            <a:ln w="9525" cap="flat" cmpd="sng">
              <a:solidFill>
                <a:schemeClr val="tx2"/>
              </a:solidFill>
              <a:prstDash val="solid"/>
              <a:headEnd type="none" w="med" len="med"/>
              <a:tailEnd type="none" w="med" len="med"/>
            </a:ln>
          </p:spPr>
        </p:sp>
        <p:sp>
          <p:nvSpPr>
            <p:cNvPr id="23723" name="Line 418"/>
            <p:cNvSpPr>
              <a:spLocks noChangeAspect="1"/>
            </p:cNvSpPr>
            <p:nvPr/>
          </p:nvSpPr>
          <p:spPr>
            <a:xfrm>
              <a:off x="3048" y="3088"/>
              <a:ext cx="305" cy="2"/>
            </a:xfrm>
            <a:prstGeom prst="line">
              <a:avLst/>
            </a:prstGeom>
            <a:ln w="9525" cap="flat" cmpd="sng">
              <a:solidFill>
                <a:schemeClr val="tx2"/>
              </a:solidFill>
              <a:prstDash val="solid"/>
              <a:headEnd type="none" w="med" len="med"/>
              <a:tailEnd type="none" w="med" len="med"/>
            </a:ln>
          </p:spPr>
        </p:sp>
        <p:sp>
          <p:nvSpPr>
            <p:cNvPr id="23724" name="Line 419"/>
            <p:cNvSpPr>
              <a:spLocks noChangeAspect="1"/>
            </p:cNvSpPr>
            <p:nvPr/>
          </p:nvSpPr>
          <p:spPr>
            <a:xfrm>
              <a:off x="3413" y="3088"/>
              <a:ext cx="63" cy="2"/>
            </a:xfrm>
            <a:prstGeom prst="line">
              <a:avLst/>
            </a:prstGeom>
            <a:ln w="9525" cap="flat" cmpd="sng">
              <a:solidFill>
                <a:schemeClr val="tx2"/>
              </a:solidFill>
              <a:prstDash val="solid"/>
              <a:headEnd type="none" w="med" len="med"/>
              <a:tailEnd type="none" w="med" len="med"/>
            </a:ln>
          </p:spPr>
        </p:sp>
        <p:sp>
          <p:nvSpPr>
            <p:cNvPr id="23725" name="Line 420"/>
            <p:cNvSpPr>
              <a:spLocks noChangeAspect="1"/>
            </p:cNvSpPr>
            <p:nvPr/>
          </p:nvSpPr>
          <p:spPr>
            <a:xfrm>
              <a:off x="3536" y="3088"/>
              <a:ext cx="305" cy="2"/>
            </a:xfrm>
            <a:prstGeom prst="line">
              <a:avLst/>
            </a:prstGeom>
            <a:ln w="9525" cap="flat" cmpd="sng">
              <a:solidFill>
                <a:schemeClr val="tx2"/>
              </a:solidFill>
              <a:prstDash val="solid"/>
              <a:headEnd type="none" w="med" len="med"/>
              <a:tailEnd type="none" w="med" len="med"/>
            </a:ln>
          </p:spPr>
        </p:sp>
        <p:sp>
          <p:nvSpPr>
            <p:cNvPr id="23726" name="Line 421"/>
            <p:cNvSpPr>
              <a:spLocks noChangeAspect="1"/>
            </p:cNvSpPr>
            <p:nvPr/>
          </p:nvSpPr>
          <p:spPr>
            <a:xfrm>
              <a:off x="3902" y="3088"/>
              <a:ext cx="62" cy="2"/>
            </a:xfrm>
            <a:prstGeom prst="line">
              <a:avLst/>
            </a:prstGeom>
            <a:ln w="9525" cap="flat" cmpd="sng">
              <a:solidFill>
                <a:schemeClr val="tx2"/>
              </a:solidFill>
              <a:prstDash val="solid"/>
              <a:headEnd type="none" w="med" len="med"/>
              <a:tailEnd type="none" w="med" len="med"/>
            </a:ln>
          </p:spPr>
        </p:sp>
        <p:sp>
          <p:nvSpPr>
            <p:cNvPr id="23727" name="Line 422"/>
            <p:cNvSpPr>
              <a:spLocks noChangeAspect="1"/>
            </p:cNvSpPr>
            <p:nvPr/>
          </p:nvSpPr>
          <p:spPr>
            <a:xfrm>
              <a:off x="4025" y="3088"/>
              <a:ext cx="194" cy="2"/>
            </a:xfrm>
            <a:prstGeom prst="line">
              <a:avLst/>
            </a:prstGeom>
            <a:ln w="9525" cap="flat" cmpd="sng">
              <a:solidFill>
                <a:schemeClr val="tx2"/>
              </a:solidFill>
              <a:prstDash val="solid"/>
              <a:headEnd type="none" w="med" len="med"/>
              <a:tailEnd type="none" w="med" len="med"/>
            </a:ln>
          </p:spPr>
        </p:sp>
        <p:sp>
          <p:nvSpPr>
            <p:cNvPr id="23728" name="Line 423"/>
            <p:cNvSpPr>
              <a:spLocks noChangeAspect="1"/>
            </p:cNvSpPr>
            <p:nvPr/>
          </p:nvSpPr>
          <p:spPr>
            <a:xfrm>
              <a:off x="2004" y="3258"/>
              <a:ext cx="375" cy="1"/>
            </a:xfrm>
            <a:prstGeom prst="line">
              <a:avLst/>
            </a:prstGeom>
            <a:ln w="26988" cap="flat" cmpd="sng">
              <a:solidFill>
                <a:schemeClr val="tx2"/>
              </a:solidFill>
              <a:prstDash val="solid"/>
              <a:headEnd type="none" w="med" len="med"/>
              <a:tailEnd type="none" w="med" len="med"/>
            </a:ln>
          </p:spPr>
        </p:sp>
        <p:sp>
          <p:nvSpPr>
            <p:cNvPr id="23729" name="Line 424"/>
            <p:cNvSpPr>
              <a:spLocks noChangeAspect="1"/>
            </p:cNvSpPr>
            <p:nvPr/>
          </p:nvSpPr>
          <p:spPr>
            <a:xfrm>
              <a:off x="2122" y="3344"/>
              <a:ext cx="233" cy="2"/>
            </a:xfrm>
            <a:prstGeom prst="line">
              <a:avLst/>
            </a:prstGeom>
            <a:ln w="26988" cap="flat" cmpd="sng">
              <a:solidFill>
                <a:schemeClr val="tx2"/>
              </a:solidFill>
              <a:prstDash val="solid"/>
              <a:headEnd type="none" w="med" len="med"/>
              <a:tailEnd type="none" w="med" len="med"/>
            </a:ln>
          </p:spPr>
        </p:sp>
        <p:sp>
          <p:nvSpPr>
            <p:cNvPr id="23730" name="Line 425"/>
            <p:cNvSpPr>
              <a:spLocks noChangeAspect="1"/>
            </p:cNvSpPr>
            <p:nvPr/>
          </p:nvSpPr>
          <p:spPr>
            <a:xfrm>
              <a:off x="2004" y="2919"/>
              <a:ext cx="375" cy="1"/>
            </a:xfrm>
            <a:prstGeom prst="line">
              <a:avLst/>
            </a:prstGeom>
            <a:ln w="26988" cap="flat" cmpd="sng">
              <a:solidFill>
                <a:schemeClr val="tx2"/>
              </a:solidFill>
              <a:prstDash val="solid"/>
              <a:headEnd type="none" w="med" len="med"/>
              <a:tailEnd type="none" w="med" len="med"/>
            </a:ln>
          </p:spPr>
        </p:sp>
        <p:sp>
          <p:nvSpPr>
            <p:cNvPr id="23731" name="Line 426"/>
            <p:cNvSpPr>
              <a:spLocks noChangeAspect="1"/>
            </p:cNvSpPr>
            <p:nvPr/>
          </p:nvSpPr>
          <p:spPr>
            <a:xfrm>
              <a:off x="2122" y="2832"/>
              <a:ext cx="233" cy="2"/>
            </a:xfrm>
            <a:prstGeom prst="line">
              <a:avLst/>
            </a:prstGeom>
            <a:ln w="26988" cap="flat" cmpd="sng">
              <a:solidFill>
                <a:schemeClr val="tx2"/>
              </a:solidFill>
              <a:prstDash val="solid"/>
              <a:headEnd type="none" w="med" len="med"/>
              <a:tailEnd type="none" w="med" len="med"/>
            </a:ln>
          </p:spPr>
        </p:sp>
        <p:sp>
          <p:nvSpPr>
            <p:cNvPr id="23732" name="Line 427"/>
            <p:cNvSpPr>
              <a:spLocks noChangeAspect="1"/>
            </p:cNvSpPr>
            <p:nvPr/>
          </p:nvSpPr>
          <p:spPr>
            <a:xfrm>
              <a:off x="2004" y="2892"/>
              <a:ext cx="375" cy="1"/>
            </a:xfrm>
            <a:prstGeom prst="line">
              <a:avLst/>
            </a:prstGeom>
            <a:ln w="26988" cap="flat" cmpd="sng">
              <a:solidFill>
                <a:schemeClr val="tx2"/>
              </a:solidFill>
              <a:prstDash val="solid"/>
              <a:headEnd type="none" w="med" len="med"/>
              <a:tailEnd type="none" w="med" len="med"/>
            </a:ln>
          </p:spPr>
        </p:sp>
        <p:sp>
          <p:nvSpPr>
            <p:cNvPr id="23733" name="Line 428"/>
            <p:cNvSpPr>
              <a:spLocks noChangeAspect="1"/>
            </p:cNvSpPr>
            <p:nvPr/>
          </p:nvSpPr>
          <p:spPr>
            <a:xfrm flipV="1">
              <a:off x="1933" y="2380"/>
              <a:ext cx="94" cy="220"/>
            </a:xfrm>
            <a:prstGeom prst="line">
              <a:avLst/>
            </a:prstGeom>
            <a:ln w="26988" cap="flat" cmpd="sng">
              <a:solidFill>
                <a:schemeClr val="tx2"/>
              </a:solidFill>
              <a:prstDash val="solid"/>
              <a:headEnd type="none" w="med" len="med"/>
              <a:tailEnd type="none" w="med" len="med"/>
            </a:ln>
          </p:spPr>
        </p:sp>
        <p:sp>
          <p:nvSpPr>
            <p:cNvPr id="23734" name="Line 429"/>
            <p:cNvSpPr>
              <a:spLocks noChangeAspect="1"/>
            </p:cNvSpPr>
            <p:nvPr/>
          </p:nvSpPr>
          <p:spPr>
            <a:xfrm flipH="1" flipV="1">
              <a:off x="2027" y="2380"/>
              <a:ext cx="179" cy="90"/>
            </a:xfrm>
            <a:prstGeom prst="line">
              <a:avLst/>
            </a:prstGeom>
            <a:ln w="26988" cap="flat" cmpd="sng">
              <a:solidFill>
                <a:schemeClr val="tx2"/>
              </a:solidFill>
              <a:prstDash val="solid"/>
              <a:headEnd type="none" w="med" len="med"/>
              <a:tailEnd type="none" w="med" len="med"/>
            </a:ln>
          </p:spPr>
        </p:sp>
        <p:sp>
          <p:nvSpPr>
            <p:cNvPr id="23735" name="Line 430"/>
            <p:cNvSpPr>
              <a:spLocks noChangeAspect="1"/>
            </p:cNvSpPr>
            <p:nvPr/>
          </p:nvSpPr>
          <p:spPr>
            <a:xfrm>
              <a:off x="1933" y="3578"/>
              <a:ext cx="94" cy="220"/>
            </a:xfrm>
            <a:prstGeom prst="line">
              <a:avLst/>
            </a:prstGeom>
            <a:ln w="26988" cap="flat" cmpd="sng">
              <a:solidFill>
                <a:schemeClr val="tx2"/>
              </a:solidFill>
              <a:prstDash val="solid"/>
              <a:headEnd type="none" w="med" len="med"/>
              <a:tailEnd type="none" w="med" len="med"/>
            </a:ln>
          </p:spPr>
        </p:sp>
        <p:sp>
          <p:nvSpPr>
            <p:cNvPr id="23736" name="Line 431"/>
            <p:cNvSpPr>
              <a:spLocks noChangeAspect="1"/>
            </p:cNvSpPr>
            <p:nvPr/>
          </p:nvSpPr>
          <p:spPr>
            <a:xfrm>
              <a:off x="2206" y="3344"/>
              <a:ext cx="1" cy="363"/>
            </a:xfrm>
            <a:prstGeom prst="line">
              <a:avLst/>
            </a:prstGeom>
            <a:ln w="26988" cap="flat" cmpd="sng">
              <a:solidFill>
                <a:schemeClr val="tx2"/>
              </a:solidFill>
              <a:prstDash val="solid"/>
              <a:headEnd type="none" w="med" len="med"/>
              <a:tailEnd type="none" w="med" len="med"/>
            </a:ln>
          </p:spPr>
        </p:sp>
        <p:sp>
          <p:nvSpPr>
            <p:cNvPr id="23737" name="Line 432"/>
            <p:cNvSpPr>
              <a:spLocks noChangeAspect="1"/>
            </p:cNvSpPr>
            <p:nvPr/>
          </p:nvSpPr>
          <p:spPr>
            <a:xfrm>
              <a:off x="2124" y="3574"/>
              <a:ext cx="82" cy="133"/>
            </a:xfrm>
            <a:prstGeom prst="line">
              <a:avLst/>
            </a:prstGeom>
            <a:ln w="26988" cap="flat" cmpd="sng">
              <a:solidFill>
                <a:schemeClr val="tx2"/>
              </a:solidFill>
              <a:prstDash val="solid"/>
              <a:headEnd type="none" w="med" len="med"/>
              <a:tailEnd type="none" w="med" len="med"/>
            </a:ln>
          </p:spPr>
        </p:sp>
        <p:sp>
          <p:nvSpPr>
            <p:cNvPr id="23738" name="Line 433"/>
            <p:cNvSpPr>
              <a:spLocks noChangeAspect="1"/>
            </p:cNvSpPr>
            <p:nvPr/>
          </p:nvSpPr>
          <p:spPr>
            <a:xfrm>
              <a:off x="2003" y="3550"/>
              <a:ext cx="121" cy="199"/>
            </a:xfrm>
            <a:prstGeom prst="line">
              <a:avLst/>
            </a:prstGeom>
            <a:ln w="26988" cap="flat" cmpd="sng">
              <a:solidFill>
                <a:schemeClr val="tx2"/>
              </a:solidFill>
              <a:prstDash val="solid"/>
              <a:headEnd type="none" w="med" len="med"/>
              <a:tailEnd type="none" w="med" len="med"/>
            </a:ln>
          </p:spPr>
        </p:sp>
        <p:sp>
          <p:nvSpPr>
            <p:cNvPr id="23739" name="Line 434"/>
            <p:cNvSpPr>
              <a:spLocks noChangeAspect="1"/>
            </p:cNvSpPr>
            <p:nvPr/>
          </p:nvSpPr>
          <p:spPr>
            <a:xfrm flipH="1">
              <a:off x="2027" y="3707"/>
              <a:ext cx="179" cy="91"/>
            </a:xfrm>
            <a:prstGeom prst="line">
              <a:avLst/>
            </a:prstGeom>
            <a:ln w="26988" cap="flat" cmpd="sng">
              <a:solidFill>
                <a:schemeClr val="tx2"/>
              </a:solidFill>
              <a:prstDash val="solid"/>
              <a:headEnd type="none" w="med" len="med"/>
              <a:tailEnd type="none" w="med" len="med"/>
            </a:ln>
          </p:spPr>
        </p:sp>
        <p:sp>
          <p:nvSpPr>
            <p:cNvPr id="23740" name="Line 435"/>
            <p:cNvSpPr>
              <a:spLocks noChangeAspect="1"/>
            </p:cNvSpPr>
            <p:nvPr/>
          </p:nvSpPr>
          <p:spPr>
            <a:xfrm>
              <a:off x="2004" y="2857"/>
              <a:ext cx="1" cy="464"/>
            </a:xfrm>
            <a:prstGeom prst="line">
              <a:avLst/>
            </a:prstGeom>
            <a:ln w="26988" cap="flat" cmpd="sng">
              <a:solidFill>
                <a:schemeClr val="tx2"/>
              </a:solidFill>
              <a:prstDash val="solid"/>
              <a:headEnd type="none" w="med" len="med"/>
              <a:tailEnd type="none" w="med" len="med"/>
            </a:ln>
          </p:spPr>
        </p:sp>
        <p:sp>
          <p:nvSpPr>
            <p:cNvPr id="23741" name="Line 436"/>
            <p:cNvSpPr>
              <a:spLocks noChangeAspect="1"/>
            </p:cNvSpPr>
            <p:nvPr/>
          </p:nvSpPr>
          <p:spPr>
            <a:xfrm>
              <a:off x="1933" y="2600"/>
              <a:ext cx="1" cy="978"/>
            </a:xfrm>
            <a:prstGeom prst="line">
              <a:avLst/>
            </a:prstGeom>
            <a:ln w="26988" cap="flat" cmpd="sng">
              <a:solidFill>
                <a:schemeClr val="tx2"/>
              </a:solidFill>
              <a:prstDash val="solid"/>
              <a:headEnd type="none" w="med" len="med"/>
              <a:tailEnd type="none" w="med" len="med"/>
            </a:ln>
          </p:spPr>
        </p:sp>
        <p:sp>
          <p:nvSpPr>
            <p:cNvPr id="23742" name="Line 437"/>
            <p:cNvSpPr>
              <a:spLocks noChangeAspect="1"/>
            </p:cNvSpPr>
            <p:nvPr/>
          </p:nvSpPr>
          <p:spPr>
            <a:xfrm>
              <a:off x="2004" y="3321"/>
              <a:ext cx="23" cy="23"/>
            </a:xfrm>
            <a:prstGeom prst="line">
              <a:avLst/>
            </a:prstGeom>
            <a:ln w="26988" cap="flat" cmpd="sng">
              <a:solidFill>
                <a:schemeClr val="tx2"/>
              </a:solidFill>
              <a:prstDash val="solid"/>
              <a:headEnd type="none" w="med" len="med"/>
              <a:tailEnd type="none" w="med" len="med"/>
            </a:ln>
          </p:spPr>
        </p:sp>
        <p:sp>
          <p:nvSpPr>
            <p:cNvPr id="23743" name="Line 438"/>
            <p:cNvSpPr>
              <a:spLocks noChangeAspect="1"/>
            </p:cNvSpPr>
            <p:nvPr/>
          </p:nvSpPr>
          <p:spPr>
            <a:xfrm flipH="1">
              <a:off x="1933" y="3542"/>
              <a:ext cx="84" cy="36"/>
            </a:xfrm>
            <a:prstGeom prst="line">
              <a:avLst/>
            </a:prstGeom>
            <a:ln w="26988" cap="flat" cmpd="sng">
              <a:solidFill>
                <a:schemeClr val="tx2"/>
              </a:solidFill>
              <a:prstDash val="solid"/>
              <a:headEnd type="none" w="med" len="med"/>
              <a:tailEnd type="none" w="med" len="med"/>
            </a:ln>
          </p:spPr>
        </p:sp>
        <p:sp>
          <p:nvSpPr>
            <p:cNvPr id="23744" name="Freeform 439"/>
            <p:cNvSpPr>
              <a:spLocks noChangeAspect="1"/>
            </p:cNvSpPr>
            <p:nvPr/>
          </p:nvSpPr>
          <p:spPr>
            <a:xfrm>
              <a:off x="2017" y="3527"/>
              <a:ext cx="10" cy="15"/>
            </a:xfrm>
            <a:custGeom>
              <a:avLst/>
              <a:gdLst>
                <a:gd name="txL" fmla="*/ 0 w 50"/>
                <a:gd name="txT" fmla="*/ 0 h 75"/>
                <a:gd name="txR" fmla="*/ 50 w 50"/>
                <a:gd name="txB" fmla="*/ 75 h 75"/>
              </a:gdLst>
              <a:ahLst/>
              <a:cxnLst>
                <a:cxn ang="0">
                  <a:pos x="0" y="3"/>
                </a:cxn>
                <a:cxn ang="0">
                  <a:pos x="0" y="3"/>
                </a:cxn>
                <a:cxn ang="0">
                  <a:pos x="1" y="3"/>
                </a:cxn>
                <a:cxn ang="0">
                  <a:pos x="1" y="2"/>
                </a:cxn>
                <a:cxn ang="0">
                  <a:pos x="1" y="2"/>
                </a:cxn>
                <a:cxn ang="0">
                  <a:pos x="2" y="2"/>
                </a:cxn>
                <a:cxn ang="0">
                  <a:pos x="2" y="1"/>
                </a:cxn>
                <a:cxn ang="0">
                  <a:pos x="2" y="1"/>
                </a:cxn>
                <a:cxn ang="0">
                  <a:pos x="2" y="0"/>
                </a:cxn>
                <a:cxn ang="0">
                  <a:pos x="2" y="0"/>
                </a:cxn>
              </a:cxnLst>
              <a:rect l="txL" t="txT" r="txR" b="txB"/>
              <a:pathLst>
                <a:path w="50" h="75">
                  <a:moveTo>
                    <a:pt x="0" y="75"/>
                  </a:moveTo>
                  <a:cubicBezTo>
                    <a:pt x="0" y="75"/>
                    <a:pt x="10" y="70"/>
                    <a:pt x="10" y="70"/>
                  </a:cubicBezTo>
                  <a:cubicBezTo>
                    <a:pt x="10" y="70"/>
                    <a:pt x="19" y="64"/>
                    <a:pt x="19" y="64"/>
                  </a:cubicBezTo>
                  <a:cubicBezTo>
                    <a:pt x="19" y="64"/>
                    <a:pt x="26" y="57"/>
                    <a:pt x="26" y="57"/>
                  </a:cubicBezTo>
                  <a:cubicBezTo>
                    <a:pt x="26" y="57"/>
                    <a:pt x="33" y="49"/>
                    <a:pt x="33" y="49"/>
                  </a:cubicBezTo>
                  <a:cubicBezTo>
                    <a:pt x="33" y="49"/>
                    <a:pt x="39" y="40"/>
                    <a:pt x="39" y="40"/>
                  </a:cubicBezTo>
                  <a:cubicBezTo>
                    <a:pt x="39" y="40"/>
                    <a:pt x="44" y="31"/>
                    <a:pt x="44" y="31"/>
                  </a:cubicBezTo>
                  <a:cubicBezTo>
                    <a:pt x="44" y="31"/>
                    <a:pt x="47" y="21"/>
                    <a:pt x="47" y="21"/>
                  </a:cubicBezTo>
                  <a:cubicBezTo>
                    <a:pt x="47" y="21"/>
                    <a:pt x="49" y="10"/>
                    <a:pt x="49" y="10"/>
                  </a:cubicBezTo>
                  <a:cubicBezTo>
                    <a:pt x="49" y="10"/>
                    <a:pt x="50" y="0"/>
                    <a:pt x="50"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45" name="Line 440"/>
            <p:cNvSpPr>
              <a:spLocks noChangeAspect="1"/>
            </p:cNvSpPr>
            <p:nvPr/>
          </p:nvSpPr>
          <p:spPr>
            <a:xfrm>
              <a:off x="2027" y="3344"/>
              <a:ext cx="2" cy="183"/>
            </a:xfrm>
            <a:prstGeom prst="line">
              <a:avLst/>
            </a:prstGeom>
            <a:ln w="26988" cap="flat" cmpd="sng">
              <a:solidFill>
                <a:schemeClr val="tx2"/>
              </a:solidFill>
              <a:prstDash val="solid"/>
              <a:headEnd type="none" w="med" len="med"/>
              <a:tailEnd type="none" w="med" len="med"/>
            </a:ln>
          </p:spPr>
        </p:sp>
        <p:sp>
          <p:nvSpPr>
            <p:cNvPr id="23746" name="Line 441"/>
            <p:cNvSpPr>
              <a:spLocks noChangeAspect="1"/>
            </p:cNvSpPr>
            <p:nvPr/>
          </p:nvSpPr>
          <p:spPr>
            <a:xfrm>
              <a:off x="2122" y="3344"/>
              <a:ext cx="1" cy="221"/>
            </a:xfrm>
            <a:prstGeom prst="line">
              <a:avLst/>
            </a:prstGeom>
            <a:ln w="26988" cap="flat" cmpd="sng">
              <a:solidFill>
                <a:schemeClr val="tx2"/>
              </a:solidFill>
              <a:prstDash val="solid"/>
              <a:headEnd type="none" w="med" len="med"/>
              <a:tailEnd type="none" w="med" len="med"/>
            </a:ln>
          </p:spPr>
        </p:sp>
        <p:sp>
          <p:nvSpPr>
            <p:cNvPr id="23747" name="Freeform 442"/>
            <p:cNvSpPr>
              <a:spLocks noChangeAspect="1"/>
            </p:cNvSpPr>
            <p:nvPr/>
          </p:nvSpPr>
          <p:spPr>
            <a:xfrm>
              <a:off x="2122" y="3565"/>
              <a:ext cx="2" cy="9"/>
            </a:xfrm>
            <a:custGeom>
              <a:avLst/>
              <a:gdLst>
                <a:gd name="txL" fmla="*/ 0 w 12"/>
                <a:gd name="txT" fmla="*/ 0 h 42"/>
                <a:gd name="txR" fmla="*/ 12 w 12"/>
                <a:gd name="txB" fmla="*/ 42 h 42"/>
              </a:gdLst>
              <a:ahLst/>
              <a:cxnLst>
                <a:cxn ang="0">
                  <a:pos x="0" y="0"/>
                </a:cxn>
                <a:cxn ang="0">
                  <a:pos x="0" y="0"/>
                </a:cxn>
                <a:cxn ang="0">
                  <a:pos x="0" y="1"/>
                </a:cxn>
                <a:cxn ang="0">
                  <a:pos x="0" y="1"/>
                </a:cxn>
                <a:cxn ang="0">
                  <a:pos x="0" y="2"/>
                </a:cxn>
              </a:cxnLst>
              <a:rect l="txL" t="txT" r="txR" b="txB"/>
              <a:pathLst>
                <a:path w="12" h="42">
                  <a:moveTo>
                    <a:pt x="0" y="0"/>
                  </a:moveTo>
                  <a:cubicBezTo>
                    <a:pt x="0" y="0"/>
                    <a:pt x="1" y="11"/>
                    <a:pt x="1" y="11"/>
                  </a:cubicBezTo>
                  <a:cubicBezTo>
                    <a:pt x="1" y="11"/>
                    <a:pt x="3" y="23"/>
                    <a:pt x="3" y="23"/>
                  </a:cubicBezTo>
                  <a:cubicBezTo>
                    <a:pt x="3" y="23"/>
                    <a:pt x="7" y="33"/>
                    <a:pt x="7" y="33"/>
                  </a:cubicBezTo>
                  <a:cubicBezTo>
                    <a:pt x="7" y="33"/>
                    <a:pt x="12" y="42"/>
                    <a:pt x="12" y="42"/>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48" name="Line 443"/>
            <p:cNvSpPr>
              <a:spLocks noChangeAspect="1"/>
            </p:cNvSpPr>
            <p:nvPr/>
          </p:nvSpPr>
          <p:spPr>
            <a:xfrm>
              <a:off x="2122" y="2613"/>
              <a:ext cx="1" cy="219"/>
            </a:xfrm>
            <a:prstGeom prst="line">
              <a:avLst/>
            </a:prstGeom>
            <a:ln w="26988" cap="flat" cmpd="sng">
              <a:solidFill>
                <a:schemeClr val="tx2"/>
              </a:solidFill>
              <a:prstDash val="solid"/>
              <a:headEnd type="none" w="med" len="med"/>
              <a:tailEnd type="none" w="med" len="med"/>
            </a:ln>
          </p:spPr>
        </p:sp>
        <p:sp>
          <p:nvSpPr>
            <p:cNvPr id="23749" name="Line 444"/>
            <p:cNvSpPr>
              <a:spLocks noChangeAspect="1"/>
            </p:cNvSpPr>
            <p:nvPr/>
          </p:nvSpPr>
          <p:spPr>
            <a:xfrm>
              <a:off x="2206" y="2470"/>
              <a:ext cx="1" cy="362"/>
            </a:xfrm>
            <a:prstGeom prst="line">
              <a:avLst/>
            </a:prstGeom>
            <a:ln w="26988" cap="flat" cmpd="sng">
              <a:solidFill>
                <a:schemeClr val="tx2"/>
              </a:solidFill>
              <a:prstDash val="solid"/>
              <a:headEnd type="none" w="med" len="med"/>
              <a:tailEnd type="none" w="med" len="med"/>
            </a:ln>
          </p:spPr>
        </p:sp>
        <p:sp>
          <p:nvSpPr>
            <p:cNvPr id="23750" name="Line 445"/>
            <p:cNvSpPr>
              <a:spLocks noChangeAspect="1"/>
            </p:cNvSpPr>
            <p:nvPr/>
          </p:nvSpPr>
          <p:spPr>
            <a:xfrm>
              <a:off x="2027" y="2651"/>
              <a:ext cx="2" cy="183"/>
            </a:xfrm>
            <a:prstGeom prst="line">
              <a:avLst/>
            </a:prstGeom>
            <a:ln w="26988" cap="flat" cmpd="sng">
              <a:solidFill>
                <a:schemeClr val="tx2"/>
              </a:solidFill>
              <a:prstDash val="solid"/>
              <a:headEnd type="none" w="med" len="med"/>
              <a:tailEnd type="none" w="med" len="med"/>
            </a:ln>
          </p:spPr>
        </p:sp>
        <p:sp>
          <p:nvSpPr>
            <p:cNvPr id="23751" name="Line 446"/>
            <p:cNvSpPr>
              <a:spLocks noChangeAspect="1"/>
            </p:cNvSpPr>
            <p:nvPr/>
          </p:nvSpPr>
          <p:spPr>
            <a:xfrm flipH="1">
              <a:off x="2004" y="2834"/>
              <a:ext cx="23" cy="23"/>
            </a:xfrm>
            <a:prstGeom prst="line">
              <a:avLst/>
            </a:prstGeom>
            <a:ln w="26988" cap="flat" cmpd="sng">
              <a:solidFill>
                <a:schemeClr val="tx2"/>
              </a:solidFill>
              <a:prstDash val="solid"/>
              <a:headEnd type="none" w="med" len="med"/>
              <a:tailEnd type="none" w="med" len="med"/>
            </a:ln>
          </p:spPr>
        </p:sp>
        <p:sp>
          <p:nvSpPr>
            <p:cNvPr id="23752" name="Line 447"/>
            <p:cNvSpPr>
              <a:spLocks noChangeAspect="1"/>
            </p:cNvSpPr>
            <p:nvPr/>
          </p:nvSpPr>
          <p:spPr>
            <a:xfrm flipH="1" flipV="1">
              <a:off x="1933" y="2600"/>
              <a:ext cx="84" cy="36"/>
            </a:xfrm>
            <a:prstGeom prst="line">
              <a:avLst/>
            </a:prstGeom>
            <a:ln w="26988" cap="flat" cmpd="sng">
              <a:solidFill>
                <a:schemeClr val="tx2"/>
              </a:solidFill>
              <a:prstDash val="solid"/>
              <a:headEnd type="none" w="med" len="med"/>
              <a:tailEnd type="none" w="med" len="med"/>
            </a:ln>
          </p:spPr>
        </p:sp>
        <p:sp>
          <p:nvSpPr>
            <p:cNvPr id="23753" name="Line 448"/>
            <p:cNvSpPr>
              <a:spLocks noChangeAspect="1"/>
            </p:cNvSpPr>
            <p:nvPr/>
          </p:nvSpPr>
          <p:spPr>
            <a:xfrm flipV="1">
              <a:off x="2003" y="2429"/>
              <a:ext cx="121" cy="199"/>
            </a:xfrm>
            <a:prstGeom prst="line">
              <a:avLst/>
            </a:prstGeom>
            <a:ln w="26988" cap="flat" cmpd="sng">
              <a:solidFill>
                <a:schemeClr val="tx2"/>
              </a:solidFill>
              <a:prstDash val="solid"/>
              <a:headEnd type="none" w="med" len="med"/>
              <a:tailEnd type="none" w="med" len="med"/>
            </a:ln>
          </p:spPr>
        </p:sp>
        <p:sp>
          <p:nvSpPr>
            <p:cNvPr id="23754" name="Freeform 449"/>
            <p:cNvSpPr>
              <a:spLocks noChangeAspect="1"/>
            </p:cNvSpPr>
            <p:nvPr/>
          </p:nvSpPr>
          <p:spPr>
            <a:xfrm>
              <a:off x="2017" y="2636"/>
              <a:ext cx="10" cy="15"/>
            </a:xfrm>
            <a:custGeom>
              <a:avLst/>
              <a:gdLst>
                <a:gd name="txL" fmla="*/ 0 w 50"/>
                <a:gd name="txT" fmla="*/ 0 h 74"/>
                <a:gd name="txR" fmla="*/ 50 w 50"/>
                <a:gd name="txB" fmla="*/ 74 h 74"/>
              </a:gdLst>
              <a:ahLst/>
              <a:cxnLst>
                <a:cxn ang="0">
                  <a:pos x="2" y="3"/>
                </a:cxn>
                <a:cxn ang="0">
                  <a:pos x="2" y="3"/>
                </a:cxn>
                <a:cxn ang="0">
                  <a:pos x="2" y="2"/>
                </a:cxn>
                <a:cxn ang="0">
                  <a:pos x="2" y="2"/>
                </a:cxn>
                <a:cxn ang="0">
                  <a:pos x="2" y="1"/>
                </a:cxn>
                <a:cxn ang="0">
                  <a:pos x="1" y="1"/>
                </a:cxn>
                <a:cxn ang="0">
                  <a:pos x="1" y="1"/>
                </a:cxn>
                <a:cxn ang="0">
                  <a:pos x="1" y="0"/>
                </a:cxn>
                <a:cxn ang="0">
                  <a:pos x="0" y="0"/>
                </a:cxn>
                <a:cxn ang="0">
                  <a:pos x="0" y="0"/>
                </a:cxn>
              </a:cxnLst>
              <a:rect l="txL" t="txT" r="txR" b="txB"/>
              <a:pathLst>
                <a:path w="50" h="74">
                  <a:moveTo>
                    <a:pt x="50" y="74"/>
                  </a:moveTo>
                  <a:cubicBezTo>
                    <a:pt x="50" y="74"/>
                    <a:pt x="49" y="64"/>
                    <a:pt x="49" y="64"/>
                  </a:cubicBezTo>
                  <a:cubicBezTo>
                    <a:pt x="49" y="64"/>
                    <a:pt x="47" y="54"/>
                    <a:pt x="47" y="54"/>
                  </a:cubicBezTo>
                  <a:cubicBezTo>
                    <a:pt x="47" y="54"/>
                    <a:pt x="44" y="45"/>
                    <a:pt x="44" y="45"/>
                  </a:cubicBezTo>
                  <a:cubicBezTo>
                    <a:pt x="44" y="45"/>
                    <a:pt x="39" y="34"/>
                    <a:pt x="39" y="34"/>
                  </a:cubicBezTo>
                  <a:cubicBezTo>
                    <a:pt x="39" y="34"/>
                    <a:pt x="33" y="26"/>
                    <a:pt x="33" y="26"/>
                  </a:cubicBezTo>
                  <a:cubicBezTo>
                    <a:pt x="33" y="26"/>
                    <a:pt x="26" y="18"/>
                    <a:pt x="26" y="18"/>
                  </a:cubicBezTo>
                  <a:cubicBezTo>
                    <a:pt x="26" y="18"/>
                    <a:pt x="19" y="11"/>
                    <a:pt x="19" y="11"/>
                  </a:cubicBezTo>
                  <a:cubicBezTo>
                    <a:pt x="19" y="11"/>
                    <a:pt x="10" y="5"/>
                    <a:pt x="10" y="5"/>
                  </a:cubicBezTo>
                  <a:cubicBezTo>
                    <a:pt x="10" y="5"/>
                    <a:pt x="0" y="0"/>
                    <a:pt x="0"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55" name="Line 450"/>
            <p:cNvSpPr>
              <a:spLocks noChangeAspect="1"/>
            </p:cNvSpPr>
            <p:nvPr/>
          </p:nvSpPr>
          <p:spPr>
            <a:xfrm flipV="1">
              <a:off x="2124" y="2470"/>
              <a:ext cx="82" cy="134"/>
            </a:xfrm>
            <a:prstGeom prst="line">
              <a:avLst/>
            </a:prstGeom>
            <a:ln w="26988" cap="flat" cmpd="sng">
              <a:solidFill>
                <a:schemeClr val="tx2"/>
              </a:solidFill>
              <a:prstDash val="solid"/>
              <a:headEnd type="none" w="med" len="med"/>
              <a:tailEnd type="none" w="med" len="med"/>
            </a:ln>
          </p:spPr>
        </p:sp>
        <p:sp>
          <p:nvSpPr>
            <p:cNvPr id="23756" name="Freeform 451"/>
            <p:cNvSpPr>
              <a:spLocks noChangeAspect="1"/>
            </p:cNvSpPr>
            <p:nvPr/>
          </p:nvSpPr>
          <p:spPr>
            <a:xfrm>
              <a:off x="2122" y="2604"/>
              <a:ext cx="2" cy="9"/>
            </a:xfrm>
            <a:custGeom>
              <a:avLst/>
              <a:gdLst>
                <a:gd name="txL" fmla="*/ 0 w 12"/>
                <a:gd name="txT" fmla="*/ 0 h 42"/>
                <a:gd name="txR" fmla="*/ 12 w 12"/>
                <a:gd name="txB" fmla="*/ 42 h 42"/>
              </a:gdLst>
              <a:ahLst/>
              <a:cxnLst>
                <a:cxn ang="0">
                  <a:pos x="0" y="0"/>
                </a:cxn>
                <a:cxn ang="0">
                  <a:pos x="0" y="0"/>
                </a:cxn>
                <a:cxn ang="0">
                  <a:pos x="0" y="1"/>
                </a:cxn>
                <a:cxn ang="0">
                  <a:pos x="0" y="1"/>
                </a:cxn>
                <a:cxn ang="0">
                  <a:pos x="0" y="2"/>
                </a:cxn>
              </a:cxnLst>
              <a:rect l="txL" t="txT" r="txR" b="txB"/>
              <a:pathLst>
                <a:path w="12" h="42">
                  <a:moveTo>
                    <a:pt x="12" y="0"/>
                  </a:moveTo>
                  <a:cubicBezTo>
                    <a:pt x="12" y="0"/>
                    <a:pt x="7" y="9"/>
                    <a:pt x="7" y="9"/>
                  </a:cubicBezTo>
                  <a:cubicBezTo>
                    <a:pt x="7" y="9"/>
                    <a:pt x="3" y="20"/>
                    <a:pt x="3" y="20"/>
                  </a:cubicBezTo>
                  <a:cubicBezTo>
                    <a:pt x="3" y="20"/>
                    <a:pt x="1" y="31"/>
                    <a:pt x="1" y="31"/>
                  </a:cubicBezTo>
                  <a:cubicBezTo>
                    <a:pt x="1" y="31"/>
                    <a:pt x="0" y="42"/>
                    <a:pt x="0" y="42"/>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57" name="Freeform 452"/>
            <p:cNvSpPr>
              <a:spLocks noChangeAspect="1"/>
            </p:cNvSpPr>
            <p:nvPr/>
          </p:nvSpPr>
          <p:spPr>
            <a:xfrm>
              <a:off x="2735" y="2380"/>
              <a:ext cx="1415" cy="1418"/>
            </a:xfrm>
            <a:custGeom>
              <a:avLst/>
              <a:gdLst>
                <a:gd name="txL" fmla="*/ 0 w 6573"/>
                <a:gd name="txT" fmla="*/ 0 h 6580"/>
                <a:gd name="txR" fmla="*/ 6573 w 6573"/>
                <a:gd name="txB" fmla="*/ 6580 h 6580"/>
              </a:gdLst>
              <a:ahLst/>
              <a:cxnLst>
                <a:cxn ang="0">
                  <a:pos x="304" y="140"/>
                </a:cxn>
                <a:cxn ang="0">
                  <a:pos x="302" y="124"/>
                </a:cxn>
                <a:cxn ang="0">
                  <a:pos x="298" y="109"/>
                </a:cxn>
                <a:cxn ang="0">
                  <a:pos x="293" y="94"/>
                </a:cxn>
                <a:cxn ang="0">
                  <a:pos x="286" y="79"/>
                </a:cxn>
                <a:cxn ang="0">
                  <a:pos x="277" y="66"/>
                </a:cxn>
                <a:cxn ang="0">
                  <a:pos x="268" y="53"/>
                </a:cxn>
                <a:cxn ang="0">
                  <a:pos x="257" y="41"/>
                </a:cxn>
                <a:cxn ang="0">
                  <a:pos x="245" y="31"/>
                </a:cxn>
                <a:cxn ang="0">
                  <a:pos x="231" y="22"/>
                </a:cxn>
                <a:cxn ang="0">
                  <a:pos x="217" y="15"/>
                </a:cxn>
                <a:cxn ang="0">
                  <a:pos x="203" y="9"/>
                </a:cxn>
                <a:cxn ang="0">
                  <a:pos x="187" y="4"/>
                </a:cxn>
                <a:cxn ang="0">
                  <a:pos x="172" y="1"/>
                </a:cxn>
                <a:cxn ang="0">
                  <a:pos x="156" y="0"/>
                </a:cxn>
                <a:cxn ang="0">
                  <a:pos x="140" y="1"/>
                </a:cxn>
                <a:cxn ang="0">
                  <a:pos x="124" y="3"/>
                </a:cxn>
                <a:cxn ang="0">
                  <a:pos x="108" y="6"/>
                </a:cxn>
                <a:cxn ang="0">
                  <a:pos x="93" y="12"/>
                </a:cxn>
                <a:cxn ang="0">
                  <a:pos x="79" y="19"/>
                </a:cxn>
                <a:cxn ang="0">
                  <a:pos x="66" y="27"/>
                </a:cxn>
                <a:cxn ang="0">
                  <a:pos x="53" y="37"/>
                </a:cxn>
                <a:cxn ang="0">
                  <a:pos x="42" y="48"/>
                </a:cxn>
                <a:cxn ang="0">
                  <a:pos x="31" y="60"/>
                </a:cxn>
                <a:cxn ang="0">
                  <a:pos x="22" y="73"/>
                </a:cxn>
                <a:cxn ang="0">
                  <a:pos x="15" y="87"/>
                </a:cxn>
                <a:cxn ang="0">
                  <a:pos x="9" y="102"/>
                </a:cxn>
                <a:cxn ang="0">
                  <a:pos x="4" y="118"/>
                </a:cxn>
                <a:cxn ang="0">
                  <a:pos x="1" y="133"/>
                </a:cxn>
                <a:cxn ang="0">
                  <a:pos x="0" y="149"/>
                </a:cxn>
                <a:cxn ang="0">
                  <a:pos x="0" y="165"/>
                </a:cxn>
                <a:cxn ang="0">
                  <a:pos x="3" y="181"/>
                </a:cxn>
                <a:cxn ang="0">
                  <a:pos x="6" y="197"/>
                </a:cxn>
                <a:cxn ang="0">
                  <a:pos x="12" y="212"/>
                </a:cxn>
                <a:cxn ang="0">
                  <a:pos x="19" y="226"/>
                </a:cxn>
                <a:cxn ang="0">
                  <a:pos x="27" y="240"/>
                </a:cxn>
                <a:cxn ang="0">
                  <a:pos x="37" y="252"/>
                </a:cxn>
                <a:cxn ang="0">
                  <a:pos x="48" y="264"/>
                </a:cxn>
                <a:cxn ang="0">
                  <a:pos x="60" y="274"/>
                </a:cxn>
                <a:cxn ang="0">
                  <a:pos x="73" y="283"/>
                </a:cxn>
                <a:cxn ang="0">
                  <a:pos x="87" y="291"/>
                </a:cxn>
                <a:cxn ang="0">
                  <a:pos x="102" y="297"/>
                </a:cxn>
                <a:cxn ang="0">
                  <a:pos x="117" y="301"/>
                </a:cxn>
                <a:cxn ang="0">
                  <a:pos x="133" y="304"/>
                </a:cxn>
                <a:cxn ang="0">
                  <a:pos x="149" y="306"/>
                </a:cxn>
                <a:cxn ang="0">
                  <a:pos x="164" y="305"/>
                </a:cxn>
                <a:cxn ang="0">
                  <a:pos x="180" y="303"/>
                </a:cxn>
                <a:cxn ang="0">
                  <a:pos x="196" y="299"/>
                </a:cxn>
                <a:cxn ang="0">
                  <a:pos x="211" y="294"/>
                </a:cxn>
                <a:cxn ang="0">
                  <a:pos x="225" y="287"/>
                </a:cxn>
                <a:cxn ang="0">
                  <a:pos x="239" y="279"/>
                </a:cxn>
              </a:cxnLst>
              <a:rect l="txL" t="txT" r="txR" b="txB"/>
              <a:pathLst>
                <a:path w="6573" h="6580">
                  <a:moveTo>
                    <a:pt x="6573" y="3290"/>
                  </a:moveTo>
                  <a:cubicBezTo>
                    <a:pt x="6573" y="3290"/>
                    <a:pt x="6572" y="3222"/>
                    <a:pt x="6572" y="3222"/>
                  </a:cubicBezTo>
                  <a:cubicBezTo>
                    <a:pt x="6572" y="3222"/>
                    <a:pt x="6570" y="3153"/>
                    <a:pt x="6570" y="3153"/>
                  </a:cubicBezTo>
                  <a:cubicBezTo>
                    <a:pt x="6570" y="3153"/>
                    <a:pt x="6567" y="3084"/>
                    <a:pt x="6567" y="3084"/>
                  </a:cubicBezTo>
                  <a:cubicBezTo>
                    <a:pt x="6567" y="3084"/>
                    <a:pt x="6562" y="3015"/>
                    <a:pt x="6562" y="3015"/>
                  </a:cubicBezTo>
                  <a:cubicBezTo>
                    <a:pt x="6562" y="3015"/>
                    <a:pt x="6556" y="2946"/>
                    <a:pt x="6556" y="2946"/>
                  </a:cubicBezTo>
                  <a:cubicBezTo>
                    <a:pt x="6556" y="2946"/>
                    <a:pt x="6548" y="2878"/>
                    <a:pt x="6548" y="2878"/>
                  </a:cubicBezTo>
                  <a:cubicBezTo>
                    <a:pt x="6548" y="2878"/>
                    <a:pt x="6538" y="2810"/>
                    <a:pt x="6538" y="2810"/>
                  </a:cubicBezTo>
                  <a:cubicBezTo>
                    <a:pt x="6538" y="2810"/>
                    <a:pt x="6527" y="2743"/>
                    <a:pt x="6527" y="2743"/>
                  </a:cubicBezTo>
                  <a:cubicBezTo>
                    <a:pt x="6527" y="2743"/>
                    <a:pt x="6516" y="2675"/>
                    <a:pt x="6516" y="2675"/>
                  </a:cubicBezTo>
                  <a:cubicBezTo>
                    <a:pt x="6516" y="2675"/>
                    <a:pt x="6501" y="2607"/>
                    <a:pt x="6501" y="2607"/>
                  </a:cubicBezTo>
                  <a:cubicBezTo>
                    <a:pt x="6501" y="2607"/>
                    <a:pt x="6487" y="2540"/>
                    <a:pt x="6487" y="2540"/>
                  </a:cubicBezTo>
                  <a:cubicBezTo>
                    <a:pt x="6487" y="2540"/>
                    <a:pt x="6470" y="2473"/>
                    <a:pt x="6470" y="2473"/>
                  </a:cubicBezTo>
                  <a:cubicBezTo>
                    <a:pt x="6470" y="2473"/>
                    <a:pt x="6453" y="2406"/>
                    <a:pt x="6453" y="2406"/>
                  </a:cubicBezTo>
                  <a:cubicBezTo>
                    <a:pt x="6453" y="2406"/>
                    <a:pt x="6433" y="2340"/>
                    <a:pt x="6433" y="2340"/>
                  </a:cubicBezTo>
                  <a:cubicBezTo>
                    <a:pt x="6433" y="2340"/>
                    <a:pt x="6413" y="2275"/>
                    <a:pt x="6413" y="2275"/>
                  </a:cubicBezTo>
                  <a:cubicBezTo>
                    <a:pt x="6413" y="2275"/>
                    <a:pt x="6391" y="2209"/>
                    <a:pt x="6391" y="2209"/>
                  </a:cubicBezTo>
                  <a:cubicBezTo>
                    <a:pt x="6391" y="2209"/>
                    <a:pt x="6368" y="2144"/>
                    <a:pt x="6368" y="2144"/>
                  </a:cubicBezTo>
                  <a:cubicBezTo>
                    <a:pt x="6368" y="2144"/>
                    <a:pt x="6343" y="2080"/>
                    <a:pt x="6343" y="2080"/>
                  </a:cubicBezTo>
                  <a:cubicBezTo>
                    <a:pt x="6343" y="2080"/>
                    <a:pt x="6317" y="2016"/>
                    <a:pt x="6317" y="2016"/>
                  </a:cubicBezTo>
                  <a:cubicBezTo>
                    <a:pt x="6317" y="2016"/>
                    <a:pt x="6289" y="1954"/>
                    <a:pt x="6289" y="1954"/>
                  </a:cubicBezTo>
                  <a:cubicBezTo>
                    <a:pt x="6289" y="1954"/>
                    <a:pt x="6261" y="1891"/>
                    <a:pt x="6261" y="1891"/>
                  </a:cubicBezTo>
                  <a:cubicBezTo>
                    <a:pt x="6261" y="1891"/>
                    <a:pt x="6231" y="1828"/>
                    <a:pt x="6231" y="1828"/>
                  </a:cubicBezTo>
                  <a:cubicBezTo>
                    <a:pt x="6231" y="1828"/>
                    <a:pt x="6200" y="1767"/>
                    <a:pt x="6200" y="1767"/>
                  </a:cubicBezTo>
                  <a:cubicBezTo>
                    <a:pt x="6200" y="1767"/>
                    <a:pt x="6167" y="1707"/>
                    <a:pt x="6167" y="1707"/>
                  </a:cubicBezTo>
                  <a:cubicBezTo>
                    <a:pt x="6167" y="1707"/>
                    <a:pt x="6134" y="1646"/>
                    <a:pt x="6134" y="1646"/>
                  </a:cubicBezTo>
                  <a:cubicBezTo>
                    <a:pt x="6134" y="1646"/>
                    <a:pt x="6099" y="1587"/>
                    <a:pt x="6099" y="1587"/>
                  </a:cubicBezTo>
                  <a:cubicBezTo>
                    <a:pt x="6099" y="1587"/>
                    <a:pt x="6062" y="1529"/>
                    <a:pt x="6062" y="1529"/>
                  </a:cubicBezTo>
                  <a:cubicBezTo>
                    <a:pt x="6062" y="1529"/>
                    <a:pt x="6025" y="1471"/>
                    <a:pt x="6025" y="1471"/>
                  </a:cubicBezTo>
                  <a:cubicBezTo>
                    <a:pt x="6025" y="1471"/>
                    <a:pt x="5986" y="1414"/>
                    <a:pt x="5986" y="1414"/>
                  </a:cubicBezTo>
                  <a:cubicBezTo>
                    <a:pt x="5986" y="1414"/>
                    <a:pt x="5947" y="1358"/>
                    <a:pt x="5947" y="1358"/>
                  </a:cubicBezTo>
                  <a:cubicBezTo>
                    <a:pt x="5947" y="1358"/>
                    <a:pt x="5906" y="1303"/>
                    <a:pt x="5906" y="1303"/>
                  </a:cubicBezTo>
                  <a:cubicBezTo>
                    <a:pt x="5906" y="1303"/>
                    <a:pt x="5864" y="1248"/>
                    <a:pt x="5864" y="1248"/>
                  </a:cubicBezTo>
                  <a:cubicBezTo>
                    <a:pt x="5864" y="1248"/>
                    <a:pt x="5820" y="1195"/>
                    <a:pt x="5820" y="1195"/>
                  </a:cubicBezTo>
                  <a:cubicBezTo>
                    <a:pt x="5820" y="1195"/>
                    <a:pt x="5776" y="1142"/>
                    <a:pt x="5776" y="1142"/>
                  </a:cubicBezTo>
                  <a:cubicBezTo>
                    <a:pt x="5776" y="1142"/>
                    <a:pt x="5730" y="1091"/>
                    <a:pt x="5730" y="1091"/>
                  </a:cubicBezTo>
                  <a:cubicBezTo>
                    <a:pt x="5730" y="1091"/>
                    <a:pt x="5684" y="1040"/>
                    <a:pt x="5684" y="1040"/>
                  </a:cubicBezTo>
                  <a:cubicBezTo>
                    <a:pt x="5684" y="1040"/>
                    <a:pt x="5636" y="990"/>
                    <a:pt x="5636" y="990"/>
                  </a:cubicBezTo>
                  <a:cubicBezTo>
                    <a:pt x="5636" y="990"/>
                    <a:pt x="5588" y="941"/>
                    <a:pt x="5588" y="941"/>
                  </a:cubicBezTo>
                  <a:cubicBezTo>
                    <a:pt x="5588" y="941"/>
                    <a:pt x="5538" y="893"/>
                    <a:pt x="5538" y="893"/>
                  </a:cubicBezTo>
                  <a:cubicBezTo>
                    <a:pt x="5538" y="893"/>
                    <a:pt x="5487" y="847"/>
                    <a:pt x="5487" y="847"/>
                  </a:cubicBezTo>
                  <a:cubicBezTo>
                    <a:pt x="5487" y="847"/>
                    <a:pt x="5436" y="802"/>
                    <a:pt x="5436" y="802"/>
                  </a:cubicBezTo>
                  <a:cubicBezTo>
                    <a:pt x="5436" y="802"/>
                    <a:pt x="5383" y="757"/>
                    <a:pt x="5383" y="757"/>
                  </a:cubicBezTo>
                  <a:cubicBezTo>
                    <a:pt x="5383" y="757"/>
                    <a:pt x="5330" y="713"/>
                    <a:pt x="5330" y="713"/>
                  </a:cubicBezTo>
                  <a:cubicBezTo>
                    <a:pt x="5330" y="713"/>
                    <a:pt x="5275" y="671"/>
                    <a:pt x="5275" y="671"/>
                  </a:cubicBezTo>
                  <a:cubicBezTo>
                    <a:pt x="5275" y="671"/>
                    <a:pt x="5221" y="630"/>
                    <a:pt x="5221" y="630"/>
                  </a:cubicBezTo>
                  <a:cubicBezTo>
                    <a:pt x="5221" y="630"/>
                    <a:pt x="5164" y="591"/>
                    <a:pt x="5164" y="591"/>
                  </a:cubicBezTo>
                  <a:cubicBezTo>
                    <a:pt x="5164" y="591"/>
                    <a:pt x="5108" y="552"/>
                    <a:pt x="5108" y="552"/>
                  </a:cubicBezTo>
                  <a:cubicBezTo>
                    <a:pt x="5108" y="552"/>
                    <a:pt x="5050" y="514"/>
                    <a:pt x="5050" y="514"/>
                  </a:cubicBezTo>
                  <a:cubicBezTo>
                    <a:pt x="5050" y="514"/>
                    <a:pt x="4992" y="478"/>
                    <a:pt x="4992" y="478"/>
                  </a:cubicBezTo>
                  <a:cubicBezTo>
                    <a:pt x="4992" y="478"/>
                    <a:pt x="4932" y="443"/>
                    <a:pt x="4932" y="443"/>
                  </a:cubicBezTo>
                  <a:cubicBezTo>
                    <a:pt x="4932" y="443"/>
                    <a:pt x="4872" y="409"/>
                    <a:pt x="4872" y="409"/>
                  </a:cubicBezTo>
                  <a:cubicBezTo>
                    <a:pt x="4872" y="409"/>
                    <a:pt x="4812" y="376"/>
                    <a:pt x="4812" y="376"/>
                  </a:cubicBezTo>
                  <a:cubicBezTo>
                    <a:pt x="4812" y="376"/>
                    <a:pt x="4751" y="345"/>
                    <a:pt x="4751" y="345"/>
                  </a:cubicBezTo>
                  <a:cubicBezTo>
                    <a:pt x="4751" y="345"/>
                    <a:pt x="4689" y="315"/>
                    <a:pt x="4689" y="315"/>
                  </a:cubicBezTo>
                  <a:cubicBezTo>
                    <a:pt x="4689" y="315"/>
                    <a:pt x="4626" y="286"/>
                    <a:pt x="4626" y="286"/>
                  </a:cubicBezTo>
                  <a:cubicBezTo>
                    <a:pt x="4626" y="286"/>
                    <a:pt x="4563" y="259"/>
                    <a:pt x="4563" y="259"/>
                  </a:cubicBezTo>
                  <a:cubicBezTo>
                    <a:pt x="4563" y="259"/>
                    <a:pt x="4500" y="233"/>
                    <a:pt x="4500" y="233"/>
                  </a:cubicBezTo>
                  <a:cubicBezTo>
                    <a:pt x="4500" y="233"/>
                    <a:pt x="4435" y="208"/>
                    <a:pt x="4435" y="208"/>
                  </a:cubicBezTo>
                  <a:cubicBezTo>
                    <a:pt x="4435" y="208"/>
                    <a:pt x="4370" y="184"/>
                    <a:pt x="4370" y="184"/>
                  </a:cubicBezTo>
                  <a:cubicBezTo>
                    <a:pt x="4370" y="184"/>
                    <a:pt x="4306" y="163"/>
                    <a:pt x="4306" y="163"/>
                  </a:cubicBezTo>
                  <a:cubicBezTo>
                    <a:pt x="4306" y="163"/>
                    <a:pt x="4240" y="142"/>
                    <a:pt x="4240" y="142"/>
                  </a:cubicBezTo>
                  <a:cubicBezTo>
                    <a:pt x="4240" y="142"/>
                    <a:pt x="4174" y="123"/>
                    <a:pt x="4174" y="123"/>
                  </a:cubicBezTo>
                  <a:cubicBezTo>
                    <a:pt x="4174" y="123"/>
                    <a:pt x="4107" y="105"/>
                    <a:pt x="4107" y="105"/>
                  </a:cubicBezTo>
                  <a:cubicBezTo>
                    <a:pt x="4107" y="105"/>
                    <a:pt x="4040" y="89"/>
                    <a:pt x="4040" y="89"/>
                  </a:cubicBezTo>
                  <a:cubicBezTo>
                    <a:pt x="4040" y="89"/>
                    <a:pt x="3973" y="73"/>
                    <a:pt x="3973" y="73"/>
                  </a:cubicBezTo>
                  <a:cubicBezTo>
                    <a:pt x="3973" y="73"/>
                    <a:pt x="3907" y="60"/>
                    <a:pt x="3907" y="60"/>
                  </a:cubicBezTo>
                  <a:cubicBezTo>
                    <a:pt x="3907" y="60"/>
                    <a:pt x="3839" y="48"/>
                    <a:pt x="3839" y="48"/>
                  </a:cubicBezTo>
                  <a:cubicBezTo>
                    <a:pt x="3839" y="48"/>
                    <a:pt x="3771" y="36"/>
                    <a:pt x="3771" y="36"/>
                  </a:cubicBezTo>
                  <a:cubicBezTo>
                    <a:pt x="3771" y="36"/>
                    <a:pt x="3702" y="27"/>
                    <a:pt x="3702" y="27"/>
                  </a:cubicBezTo>
                  <a:cubicBezTo>
                    <a:pt x="3702" y="27"/>
                    <a:pt x="3634" y="19"/>
                    <a:pt x="3634" y="19"/>
                  </a:cubicBezTo>
                  <a:cubicBezTo>
                    <a:pt x="3634" y="19"/>
                    <a:pt x="3565" y="13"/>
                    <a:pt x="3565" y="13"/>
                  </a:cubicBezTo>
                  <a:cubicBezTo>
                    <a:pt x="3565" y="13"/>
                    <a:pt x="3497" y="8"/>
                    <a:pt x="3497" y="8"/>
                  </a:cubicBezTo>
                  <a:cubicBezTo>
                    <a:pt x="3497" y="8"/>
                    <a:pt x="3428" y="3"/>
                    <a:pt x="3428" y="3"/>
                  </a:cubicBezTo>
                  <a:cubicBezTo>
                    <a:pt x="3428" y="3"/>
                    <a:pt x="3359" y="1"/>
                    <a:pt x="3359" y="1"/>
                  </a:cubicBezTo>
                  <a:cubicBezTo>
                    <a:pt x="3359" y="1"/>
                    <a:pt x="3291" y="0"/>
                    <a:pt x="3291" y="0"/>
                  </a:cubicBezTo>
                  <a:cubicBezTo>
                    <a:pt x="3291" y="0"/>
                    <a:pt x="3222" y="1"/>
                    <a:pt x="3222" y="1"/>
                  </a:cubicBezTo>
                  <a:cubicBezTo>
                    <a:pt x="3222" y="1"/>
                    <a:pt x="3154" y="3"/>
                    <a:pt x="3154" y="3"/>
                  </a:cubicBezTo>
                  <a:cubicBezTo>
                    <a:pt x="3154" y="3"/>
                    <a:pt x="3085" y="7"/>
                    <a:pt x="3085" y="7"/>
                  </a:cubicBezTo>
                  <a:cubicBezTo>
                    <a:pt x="3085" y="7"/>
                    <a:pt x="3016" y="12"/>
                    <a:pt x="3016" y="12"/>
                  </a:cubicBezTo>
                  <a:cubicBezTo>
                    <a:pt x="3016" y="12"/>
                    <a:pt x="2947" y="18"/>
                    <a:pt x="2947" y="18"/>
                  </a:cubicBezTo>
                  <a:cubicBezTo>
                    <a:pt x="2947" y="18"/>
                    <a:pt x="2879" y="26"/>
                    <a:pt x="2879" y="26"/>
                  </a:cubicBezTo>
                  <a:cubicBezTo>
                    <a:pt x="2879" y="26"/>
                    <a:pt x="2811" y="35"/>
                    <a:pt x="2811" y="35"/>
                  </a:cubicBezTo>
                  <a:cubicBezTo>
                    <a:pt x="2811" y="35"/>
                    <a:pt x="2743" y="46"/>
                    <a:pt x="2743" y="46"/>
                  </a:cubicBezTo>
                  <a:cubicBezTo>
                    <a:pt x="2743" y="46"/>
                    <a:pt x="2676" y="58"/>
                    <a:pt x="2676" y="58"/>
                  </a:cubicBezTo>
                  <a:cubicBezTo>
                    <a:pt x="2676" y="58"/>
                    <a:pt x="2608" y="71"/>
                    <a:pt x="2608" y="71"/>
                  </a:cubicBezTo>
                  <a:cubicBezTo>
                    <a:pt x="2608" y="71"/>
                    <a:pt x="2541" y="87"/>
                    <a:pt x="2541" y="87"/>
                  </a:cubicBezTo>
                  <a:cubicBezTo>
                    <a:pt x="2541" y="87"/>
                    <a:pt x="2474" y="103"/>
                    <a:pt x="2474" y="103"/>
                  </a:cubicBezTo>
                  <a:cubicBezTo>
                    <a:pt x="2474" y="103"/>
                    <a:pt x="2407" y="121"/>
                    <a:pt x="2407" y="121"/>
                  </a:cubicBezTo>
                  <a:cubicBezTo>
                    <a:pt x="2407" y="121"/>
                    <a:pt x="2341" y="139"/>
                    <a:pt x="2341" y="139"/>
                  </a:cubicBezTo>
                  <a:cubicBezTo>
                    <a:pt x="2341" y="139"/>
                    <a:pt x="2275" y="160"/>
                    <a:pt x="2275" y="160"/>
                  </a:cubicBezTo>
                  <a:cubicBezTo>
                    <a:pt x="2275" y="160"/>
                    <a:pt x="2211" y="182"/>
                    <a:pt x="2211" y="182"/>
                  </a:cubicBezTo>
                  <a:cubicBezTo>
                    <a:pt x="2211" y="182"/>
                    <a:pt x="2146" y="205"/>
                    <a:pt x="2146" y="205"/>
                  </a:cubicBezTo>
                  <a:cubicBezTo>
                    <a:pt x="2146" y="205"/>
                    <a:pt x="2081" y="230"/>
                    <a:pt x="2081" y="230"/>
                  </a:cubicBezTo>
                  <a:cubicBezTo>
                    <a:pt x="2081" y="230"/>
                    <a:pt x="2017" y="255"/>
                    <a:pt x="2017" y="255"/>
                  </a:cubicBezTo>
                  <a:cubicBezTo>
                    <a:pt x="2017" y="255"/>
                    <a:pt x="1955" y="283"/>
                    <a:pt x="1955" y="283"/>
                  </a:cubicBezTo>
                  <a:cubicBezTo>
                    <a:pt x="1955" y="283"/>
                    <a:pt x="1892" y="311"/>
                    <a:pt x="1892" y="311"/>
                  </a:cubicBezTo>
                  <a:cubicBezTo>
                    <a:pt x="1892" y="311"/>
                    <a:pt x="1830" y="341"/>
                    <a:pt x="1830" y="341"/>
                  </a:cubicBezTo>
                  <a:cubicBezTo>
                    <a:pt x="1830" y="341"/>
                    <a:pt x="1768" y="373"/>
                    <a:pt x="1768" y="373"/>
                  </a:cubicBezTo>
                  <a:cubicBezTo>
                    <a:pt x="1768" y="373"/>
                    <a:pt x="1708" y="405"/>
                    <a:pt x="1708" y="405"/>
                  </a:cubicBezTo>
                  <a:cubicBezTo>
                    <a:pt x="1708" y="405"/>
                    <a:pt x="1648" y="439"/>
                    <a:pt x="1648" y="439"/>
                  </a:cubicBezTo>
                  <a:cubicBezTo>
                    <a:pt x="1648" y="439"/>
                    <a:pt x="1588" y="473"/>
                    <a:pt x="1588" y="473"/>
                  </a:cubicBezTo>
                  <a:cubicBezTo>
                    <a:pt x="1588" y="473"/>
                    <a:pt x="1530" y="509"/>
                    <a:pt x="1530" y="509"/>
                  </a:cubicBezTo>
                  <a:cubicBezTo>
                    <a:pt x="1530" y="509"/>
                    <a:pt x="1472" y="548"/>
                    <a:pt x="1472" y="548"/>
                  </a:cubicBezTo>
                  <a:cubicBezTo>
                    <a:pt x="1472" y="548"/>
                    <a:pt x="1416" y="586"/>
                    <a:pt x="1416" y="586"/>
                  </a:cubicBezTo>
                  <a:cubicBezTo>
                    <a:pt x="1416" y="586"/>
                    <a:pt x="1359" y="626"/>
                    <a:pt x="1359" y="626"/>
                  </a:cubicBezTo>
                  <a:cubicBezTo>
                    <a:pt x="1359" y="626"/>
                    <a:pt x="1305" y="667"/>
                    <a:pt x="1305" y="667"/>
                  </a:cubicBezTo>
                  <a:cubicBezTo>
                    <a:pt x="1305" y="667"/>
                    <a:pt x="1250" y="708"/>
                    <a:pt x="1250" y="708"/>
                  </a:cubicBezTo>
                  <a:cubicBezTo>
                    <a:pt x="1250" y="708"/>
                    <a:pt x="1197" y="752"/>
                    <a:pt x="1197" y="752"/>
                  </a:cubicBezTo>
                  <a:cubicBezTo>
                    <a:pt x="1197" y="752"/>
                    <a:pt x="1143" y="796"/>
                    <a:pt x="1143" y="796"/>
                  </a:cubicBezTo>
                  <a:cubicBezTo>
                    <a:pt x="1143" y="796"/>
                    <a:pt x="1092" y="842"/>
                    <a:pt x="1092" y="842"/>
                  </a:cubicBezTo>
                  <a:cubicBezTo>
                    <a:pt x="1092" y="842"/>
                    <a:pt x="1041" y="888"/>
                    <a:pt x="1041" y="888"/>
                  </a:cubicBezTo>
                  <a:cubicBezTo>
                    <a:pt x="1041" y="888"/>
                    <a:pt x="991" y="935"/>
                    <a:pt x="991" y="935"/>
                  </a:cubicBezTo>
                  <a:cubicBezTo>
                    <a:pt x="991" y="935"/>
                    <a:pt x="943" y="984"/>
                    <a:pt x="943" y="984"/>
                  </a:cubicBezTo>
                  <a:cubicBezTo>
                    <a:pt x="943" y="984"/>
                    <a:pt x="895" y="1034"/>
                    <a:pt x="895" y="1034"/>
                  </a:cubicBezTo>
                  <a:cubicBezTo>
                    <a:pt x="895" y="1034"/>
                    <a:pt x="848" y="1084"/>
                    <a:pt x="848" y="1084"/>
                  </a:cubicBezTo>
                  <a:cubicBezTo>
                    <a:pt x="848" y="1084"/>
                    <a:pt x="803" y="1136"/>
                    <a:pt x="803" y="1136"/>
                  </a:cubicBezTo>
                  <a:cubicBezTo>
                    <a:pt x="803" y="1136"/>
                    <a:pt x="759" y="1188"/>
                    <a:pt x="759" y="1188"/>
                  </a:cubicBezTo>
                  <a:cubicBezTo>
                    <a:pt x="759" y="1188"/>
                    <a:pt x="715" y="1242"/>
                    <a:pt x="715" y="1242"/>
                  </a:cubicBezTo>
                  <a:cubicBezTo>
                    <a:pt x="715" y="1242"/>
                    <a:pt x="672" y="1296"/>
                    <a:pt x="672" y="1296"/>
                  </a:cubicBezTo>
                  <a:cubicBezTo>
                    <a:pt x="672" y="1296"/>
                    <a:pt x="631" y="1351"/>
                    <a:pt x="631" y="1351"/>
                  </a:cubicBezTo>
                  <a:cubicBezTo>
                    <a:pt x="631" y="1351"/>
                    <a:pt x="592" y="1407"/>
                    <a:pt x="592" y="1407"/>
                  </a:cubicBezTo>
                  <a:cubicBezTo>
                    <a:pt x="592" y="1407"/>
                    <a:pt x="553" y="1464"/>
                    <a:pt x="553" y="1464"/>
                  </a:cubicBezTo>
                  <a:cubicBezTo>
                    <a:pt x="553" y="1464"/>
                    <a:pt x="515" y="1522"/>
                    <a:pt x="515" y="1522"/>
                  </a:cubicBezTo>
                  <a:cubicBezTo>
                    <a:pt x="515" y="1522"/>
                    <a:pt x="479" y="1580"/>
                    <a:pt x="479" y="1580"/>
                  </a:cubicBezTo>
                  <a:cubicBezTo>
                    <a:pt x="479" y="1580"/>
                    <a:pt x="444" y="1640"/>
                    <a:pt x="444" y="1640"/>
                  </a:cubicBezTo>
                  <a:cubicBezTo>
                    <a:pt x="444" y="1640"/>
                    <a:pt x="410" y="1700"/>
                    <a:pt x="410" y="1700"/>
                  </a:cubicBezTo>
                  <a:cubicBezTo>
                    <a:pt x="410" y="1700"/>
                    <a:pt x="377" y="1760"/>
                    <a:pt x="377" y="1760"/>
                  </a:cubicBezTo>
                  <a:cubicBezTo>
                    <a:pt x="377" y="1760"/>
                    <a:pt x="346" y="1821"/>
                    <a:pt x="346" y="1821"/>
                  </a:cubicBezTo>
                  <a:cubicBezTo>
                    <a:pt x="346" y="1821"/>
                    <a:pt x="315" y="1883"/>
                    <a:pt x="315" y="1883"/>
                  </a:cubicBezTo>
                  <a:cubicBezTo>
                    <a:pt x="315" y="1883"/>
                    <a:pt x="286" y="1945"/>
                    <a:pt x="286" y="1945"/>
                  </a:cubicBezTo>
                  <a:cubicBezTo>
                    <a:pt x="286" y="1945"/>
                    <a:pt x="260" y="2009"/>
                    <a:pt x="260" y="2009"/>
                  </a:cubicBezTo>
                  <a:cubicBezTo>
                    <a:pt x="260" y="2009"/>
                    <a:pt x="233" y="2073"/>
                    <a:pt x="233" y="2073"/>
                  </a:cubicBezTo>
                  <a:cubicBezTo>
                    <a:pt x="233" y="2073"/>
                    <a:pt x="208" y="2137"/>
                    <a:pt x="208" y="2137"/>
                  </a:cubicBezTo>
                  <a:cubicBezTo>
                    <a:pt x="208" y="2137"/>
                    <a:pt x="185" y="2201"/>
                    <a:pt x="185" y="2201"/>
                  </a:cubicBezTo>
                  <a:cubicBezTo>
                    <a:pt x="185" y="2201"/>
                    <a:pt x="163" y="2266"/>
                    <a:pt x="163" y="2266"/>
                  </a:cubicBezTo>
                  <a:cubicBezTo>
                    <a:pt x="163" y="2266"/>
                    <a:pt x="142" y="2332"/>
                    <a:pt x="142" y="2332"/>
                  </a:cubicBezTo>
                  <a:cubicBezTo>
                    <a:pt x="142" y="2332"/>
                    <a:pt x="123" y="2398"/>
                    <a:pt x="123" y="2398"/>
                  </a:cubicBezTo>
                  <a:cubicBezTo>
                    <a:pt x="123" y="2398"/>
                    <a:pt x="105" y="2465"/>
                    <a:pt x="105" y="2465"/>
                  </a:cubicBezTo>
                  <a:cubicBezTo>
                    <a:pt x="105" y="2465"/>
                    <a:pt x="89" y="2532"/>
                    <a:pt x="89" y="2532"/>
                  </a:cubicBezTo>
                  <a:cubicBezTo>
                    <a:pt x="89" y="2532"/>
                    <a:pt x="74" y="2599"/>
                    <a:pt x="74" y="2599"/>
                  </a:cubicBezTo>
                  <a:cubicBezTo>
                    <a:pt x="74" y="2599"/>
                    <a:pt x="59" y="2666"/>
                    <a:pt x="59" y="2666"/>
                  </a:cubicBezTo>
                  <a:cubicBezTo>
                    <a:pt x="59" y="2666"/>
                    <a:pt x="47" y="2734"/>
                    <a:pt x="47" y="2734"/>
                  </a:cubicBezTo>
                  <a:cubicBezTo>
                    <a:pt x="47" y="2734"/>
                    <a:pt x="37" y="2802"/>
                    <a:pt x="37" y="2802"/>
                  </a:cubicBezTo>
                  <a:cubicBezTo>
                    <a:pt x="37" y="2802"/>
                    <a:pt x="27" y="2870"/>
                    <a:pt x="27" y="2870"/>
                  </a:cubicBezTo>
                  <a:cubicBezTo>
                    <a:pt x="27" y="2870"/>
                    <a:pt x="19" y="2938"/>
                    <a:pt x="19" y="2938"/>
                  </a:cubicBezTo>
                  <a:cubicBezTo>
                    <a:pt x="19" y="2938"/>
                    <a:pt x="12" y="3007"/>
                    <a:pt x="12" y="3007"/>
                  </a:cubicBezTo>
                  <a:cubicBezTo>
                    <a:pt x="12" y="3007"/>
                    <a:pt x="7" y="3076"/>
                    <a:pt x="7" y="3076"/>
                  </a:cubicBezTo>
                  <a:cubicBezTo>
                    <a:pt x="7" y="3076"/>
                    <a:pt x="4" y="3145"/>
                    <a:pt x="4" y="3145"/>
                  </a:cubicBezTo>
                  <a:cubicBezTo>
                    <a:pt x="4" y="3145"/>
                    <a:pt x="1" y="3214"/>
                    <a:pt x="1" y="3214"/>
                  </a:cubicBezTo>
                  <a:cubicBezTo>
                    <a:pt x="1" y="3214"/>
                    <a:pt x="0" y="3281"/>
                    <a:pt x="0" y="3281"/>
                  </a:cubicBezTo>
                  <a:cubicBezTo>
                    <a:pt x="0" y="3281"/>
                    <a:pt x="1" y="3350"/>
                    <a:pt x="1" y="3350"/>
                  </a:cubicBezTo>
                  <a:cubicBezTo>
                    <a:pt x="1" y="3350"/>
                    <a:pt x="3" y="3419"/>
                    <a:pt x="3" y="3419"/>
                  </a:cubicBezTo>
                  <a:cubicBezTo>
                    <a:pt x="3" y="3419"/>
                    <a:pt x="6" y="3488"/>
                    <a:pt x="6" y="3488"/>
                  </a:cubicBezTo>
                  <a:cubicBezTo>
                    <a:pt x="6" y="3488"/>
                    <a:pt x="11" y="3557"/>
                    <a:pt x="11" y="3557"/>
                  </a:cubicBezTo>
                  <a:cubicBezTo>
                    <a:pt x="11" y="3557"/>
                    <a:pt x="17" y="3626"/>
                    <a:pt x="17" y="3626"/>
                  </a:cubicBezTo>
                  <a:cubicBezTo>
                    <a:pt x="17" y="3626"/>
                    <a:pt x="25" y="3694"/>
                    <a:pt x="25" y="3694"/>
                  </a:cubicBezTo>
                  <a:cubicBezTo>
                    <a:pt x="25" y="3694"/>
                    <a:pt x="33" y="3762"/>
                    <a:pt x="33" y="3762"/>
                  </a:cubicBezTo>
                  <a:cubicBezTo>
                    <a:pt x="33" y="3762"/>
                    <a:pt x="45" y="3831"/>
                    <a:pt x="45" y="3831"/>
                  </a:cubicBezTo>
                  <a:cubicBezTo>
                    <a:pt x="45" y="3831"/>
                    <a:pt x="56" y="3898"/>
                    <a:pt x="56" y="3898"/>
                  </a:cubicBezTo>
                  <a:cubicBezTo>
                    <a:pt x="56" y="3898"/>
                    <a:pt x="69" y="3965"/>
                    <a:pt x="69" y="3965"/>
                  </a:cubicBezTo>
                  <a:cubicBezTo>
                    <a:pt x="69" y="3965"/>
                    <a:pt x="85" y="4032"/>
                    <a:pt x="85" y="4032"/>
                  </a:cubicBezTo>
                  <a:cubicBezTo>
                    <a:pt x="85" y="4032"/>
                    <a:pt x="101" y="4099"/>
                    <a:pt x="101" y="4099"/>
                  </a:cubicBezTo>
                  <a:cubicBezTo>
                    <a:pt x="101" y="4099"/>
                    <a:pt x="119" y="4166"/>
                    <a:pt x="119" y="4166"/>
                  </a:cubicBezTo>
                  <a:cubicBezTo>
                    <a:pt x="119" y="4166"/>
                    <a:pt x="137" y="4232"/>
                    <a:pt x="137" y="4232"/>
                  </a:cubicBezTo>
                  <a:cubicBezTo>
                    <a:pt x="137" y="4232"/>
                    <a:pt x="158" y="4298"/>
                    <a:pt x="158" y="4298"/>
                  </a:cubicBezTo>
                  <a:cubicBezTo>
                    <a:pt x="158" y="4298"/>
                    <a:pt x="179" y="4364"/>
                    <a:pt x="179" y="4364"/>
                  </a:cubicBezTo>
                  <a:cubicBezTo>
                    <a:pt x="179" y="4364"/>
                    <a:pt x="203" y="4428"/>
                    <a:pt x="203" y="4428"/>
                  </a:cubicBezTo>
                  <a:cubicBezTo>
                    <a:pt x="203" y="4428"/>
                    <a:pt x="228" y="4492"/>
                    <a:pt x="228" y="4492"/>
                  </a:cubicBezTo>
                  <a:cubicBezTo>
                    <a:pt x="228" y="4492"/>
                    <a:pt x="254" y="4557"/>
                    <a:pt x="254" y="4557"/>
                  </a:cubicBezTo>
                  <a:cubicBezTo>
                    <a:pt x="254" y="4557"/>
                    <a:pt x="280" y="4620"/>
                    <a:pt x="280" y="4620"/>
                  </a:cubicBezTo>
                  <a:cubicBezTo>
                    <a:pt x="280" y="4620"/>
                    <a:pt x="309" y="4682"/>
                    <a:pt x="309" y="4682"/>
                  </a:cubicBezTo>
                  <a:cubicBezTo>
                    <a:pt x="309" y="4682"/>
                    <a:pt x="339" y="4744"/>
                    <a:pt x="339" y="4744"/>
                  </a:cubicBezTo>
                  <a:cubicBezTo>
                    <a:pt x="339" y="4744"/>
                    <a:pt x="370" y="4806"/>
                    <a:pt x="370" y="4806"/>
                  </a:cubicBezTo>
                  <a:cubicBezTo>
                    <a:pt x="370" y="4806"/>
                    <a:pt x="402" y="4867"/>
                    <a:pt x="402" y="4867"/>
                  </a:cubicBezTo>
                  <a:cubicBezTo>
                    <a:pt x="402" y="4867"/>
                    <a:pt x="436" y="4926"/>
                    <a:pt x="436" y="4926"/>
                  </a:cubicBezTo>
                  <a:cubicBezTo>
                    <a:pt x="436" y="4926"/>
                    <a:pt x="471" y="4986"/>
                    <a:pt x="471" y="4986"/>
                  </a:cubicBezTo>
                  <a:cubicBezTo>
                    <a:pt x="471" y="4986"/>
                    <a:pt x="507" y="5044"/>
                    <a:pt x="507" y="5044"/>
                  </a:cubicBezTo>
                  <a:cubicBezTo>
                    <a:pt x="507" y="5044"/>
                    <a:pt x="544" y="5102"/>
                    <a:pt x="544" y="5102"/>
                  </a:cubicBezTo>
                  <a:cubicBezTo>
                    <a:pt x="544" y="5102"/>
                    <a:pt x="583" y="5160"/>
                    <a:pt x="583" y="5160"/>
                  </a:cubicBezTo>
                  <a:cubicBezTo>
                    <a:pt x="583" y="5160"/>
                    <a:pt x="622" y="5216"/>
                    <a:pt x="622" y="5216"/>
                  </a:cubicBezTo>
                  <a:cubicBezTo>
                    <a:pt x="622" y="5216"/>
                    <a:pt x="663" y="5271"/>
                    <a:pt x="663" y="5271"/>
                  </a:cubicBezTo>
                  <a:cubicBezTo>
                    <a:pt x="663" y="5271"/>
                    <a:pt x="705" y="5325"/>
                    <a:pt x="705" y="5325"/>
                  </a:cubicBezTo>
                  <a:cubicBezTo>
                    <a:pt x="705" y="5325"/>
                    <a:pt x="748" y="5380"/>
                    <a:pt x="748" y="5380"/>
                  </a:cubicBezTo>
                  <a:cubicBezTo>
                    <a:pt x="748" y="5380"/>
                    <a:pt x="792" y="5432"/>
                    <a:pt x="792" y="5432"/>
                  </a:cubicBezTo>
                  <a:cubicBezTo>
                    <a:pt x="792" y="5432"/>
                    <a:pt x="838" y="5484"/>
                    <a:pt x="838" y="5484"/>
                  </a:cubicBezTo>
                  <a:cubicBezTo>
                    <a:pt x="838" y="5484"/>
                    <a:pt x="884" y="5535"/>
                    <a:pt x="884" y="5535"/>
                  </a:cubicBezTo>
                  <a:cubicBezTo>
                    <a:pt x="884" y="5535"/>
                    <a:pt x="931" y="5584"/>
                    <a:pt x="931" y="5584"/>
                  </a:cubicBezTo>
                  <a:cubicBezTo>
                    <a:pt x="931" y="5584"/>
                    <a:pt x="980" y="5633"/>
                    <a:pt x="980" y="5633"/>
                  </a:cubicBezTo>
                  <a:cubicBezTo>
                    <a:pt x="980" y="5633"/>
                    <a:pt x="1029" y="5681"/>
                    <a:pt x="1029" y="5681"/>
                  </a:cubicBezTo>
                  <a:cubicBezTo>
                    <a:pt x="1029" y="5681"/>
                    <a:pt x="1079" y="5727"/>
                    <a:pt x="1079" y="5727"/>
                  </a:cubicBezTo>
                  <a:cubicBezTo>
                    <a:pt x="1079" y="5727"/>
                    <a:pt x="1131" y="5774"/>
                    <a:pt x="1131" y="5774"/>
                  </a:cubicBezTo>
                  <a:cubicBezTo>
                    <a:pt x="1131" y="5774"/>
                    <a:pt x="1183" y="5818"/>
                    <a:pt x="1183" y="5818"/>
                  </a:cubicBezTo>
                  <a:cubicBezTo>
                    <a:pt x="1183" y="5818"/>
                    <a:pt x="1237" y="5861"/>
                    <a:pt x="1237" y="5861"/>
                  </a:cubicBezTo>
                  <a:cubicBezTo>
                    <a:pt x="1237" y="5861"/>
                    <a:pt x="1291" y="5904"/>
                    <a:pt x="1291" y="5904"/>
                  </a:cubicBezTo>
                  <a:cubicBezTo>
                    <a:pt x="1291" y="5904"/>
                    <a:pt x="1346" y="5945"/>
                    <a:pt x="1346" y="5945"/>
                  </a:cubicBezTo>
                  <a:cubicBezTo>
                    <a:pt x="1346" y="5945"/>
                    <a:pt x="1402" y="5986"/>
                    <a:pt x="1402" y="5986"/>
                  </a:cubicBezTo>
                  <a:cubicBezTo>
                    <a:pt x="1402" y="5986"/>
                    <a:pt x="1459" y="6025"/>
                    <a:pt x="1459" y="6025"/>
                  </a:cubicBezTo>
                  <a:cubicBezTo>
                    <a:pt x="1459" y="6025"/>
                    <a:pt x="1516" y="6062"/>
                    <a:pt x="1516" y="6062"/>
                  </a:cubicBezTo>
                  <a:cubicBezTo>
                    <a:pt x="1516" y="6062"/>
                    <a:pt x="1575" y="6099"/>
                    <a:pt x="1575" y="6099"/>
                  </a:cubicBezTo>
                  <a:cubicBezTo>
                    <a:pt x="1575" y="6099"/>
                    <a:pt x="1634" y="6134"/>
                    <a:pt x="1634" y="6134"/>
                  </a:cubicBezTo>
                  <a:cubicBezTo>
                    <a:pt x="1634" y="6134"/>
                    <a:pt x="1693" y="6168"/>
                    <a:pt x="1693" y="6168"/>
                  </a:cubicBezTo>
                  <a:cubicBezTo>
                    <a:pt x="1693" y="6168"/>
                    <a:pt x="1754" y="6201"/>
                    <a:pt x="1754" y="6201"/>
                  </a:cubicBezTo>
                  <a:cubicBezTo>
                    <a:pt x="1754" y="6201"/>
                    <a:pt x="1816" y="6231"/>
                    <a:pt x="1816" y="6231"/>
                  </a:cubicBezTo>
                  <a:cubicBezTo>
                    <a:pt x="1816" y="6231"/>
                    <a:pt x="1877" y="6262"/>
                    <a:pt x="1877" y="6262"/>
                  </a:cubicBezTo>
                  <a:cubicBezTo>
                    <a:pt x="1877" y="6262"/>
                    <a:pt x="1939" y="6291"/>
                    <a:pt x="1939" y="6291"/>
                  </a:cubicBezTo>
                  <a:cubicBezTo>
                    <a:pt x="1939" y="6291"/>
                    <a:pt x="2003" y="6319"/>
                    <a:pt x="2003" y="6319"/>
                  </a:cubicBezTo>
                  <a:cubicBezTo>
                    <a:pt x="2003" y="6319"/>
                    <a:pt x="2067" y="6345"/>
                    <a:pt x="2067" y="6345"/>
                  </a:cubicBezTo>
                  <a:cubicBezTo>
                    <a:pt x="2067" y="6345"/>
                    <a:pt x="2130" y="6369"/>
                    <a:pt x="2130" y="6369"/>
                  </a:cubicBezTo>
                  <a:cubicBezTo>
                    <a:pt x="2130" y="6369"/>
                    <a:pt x="2195" y="6393"/>
                    <a:pt x="2195" y="6393"/>
                  </a:cubicBezTo>
                  <a:cubicBezTo>
                    <a:pt x="2195" y="6393"/>
                    <a:pt x="2260" y="6416"/>
                    <a:pt x="2260" y="6416"/>
                  </a:cubicBezTo>
                  <a:cubicBezTo>
                    <a:pt x="2260" y="6416"/>
                    <a:pt x="2326" y="6436"/>
                    <a:pt x="2326" y="6436"/>
                  </a:cubicBezTo>
                  <a:cubicBezTo>
                    <a:pt x="2326" y="6436"/>
                    <a:pt x="2392" y="6456"/>
                    <a:pt x="2392" y="6456"/>
                  </a:cubicBezTo>
                  <a:cubicBezTo>
                    <a:pt x="2392" y="6456"/>
                    <a:pt x="2457" y="6473"/>
                    <a:pt x="2457" y="6473"/>
                  </a:cubicBezTo>
                  <a:cubicBezTo>
                    <a:pt x="2457" y="6473"/>
                    <a:pt x="2524" y="6491"/>
                    <a:pt x="2524" y="6491"/>
                  </a:cubicBezTo>
                  <a:cubicBezTo>
                    <a:pt x="2524" y="6491"/>
                    <a:pt x="2592" y="6505"/>
                    <a:pt x="2592" y="6505"/>
                  </a:cubicBezTo>
                  <a:cubicBezTo>
                    <a:pt x="2592" y="6505"/>
                    <a:pt x="2659" y="6519"/>
                    <a:pt x="2659" y="6519"/>
                  </a:cubicBezTo>
                  <a:cubicBezTo>
                    <a:pt x="2659" y="6519"/>
                    <a:pt x="2727" y="6532"/>
                    <a:pt x="2727" y="6532"/>
                  </a:cubicBezTo>
                  <a:cubicBezTo>
                    <a:pt x="2727" y="6532"/>
                    <a:pt x="2795" y="6543"/>
                    <a:pt x="2795" y="6543"/>
                  </a:cubicBezTo>
                  <a:cubicBezTo>
                    <a:pt x="2795" y="6543"/>
                    <a:pt x="2863" y="6552"/>
                    <a:pt x="2863" y="6552"/>
                  </a:cubicBezTo>
                  <a:cubicBezTo>
                    <a:pt x="2863" y="6552"/>
                    <a:pt x="2932" y="6561"/>
                    <a:pt x="2932" y="6561"/>
                  </a:cubicBezTo>
                  <a:cubicBezTo>
                    <a:pt x="2932" y="6561"/>
                    <a:pt x="2999" y="6567"/>
                    <a:pt x="2999" y="6567"/>
                  </a:cubicBezTo>
                  <a:cubicBezTo>
                    <a:pt x="2999" y="6567"/>
                    <a:pt x="3068" y="6573"/>
                    <a:pt x="3068" y="6573"/>
                  </a:cubicBezTo>
                  <a:cubicBezTo>
                    <a:pt x="3068" y="6573"/>
                    <a:pt x="3137" y="6576"/>
                    <a:pt x="3137" y="6576"/>
                  </a:cubicBezTo>
                  <a:cubicBezTo>
                    <a:pt x="3137" y="6576"/>
                    <a:pt x="3205" y="6579"/>
                    <a:pt x="3205" y="6579"/>
                  </a:cubicBezTo>
                  <a:cubicBezTo>
                    <a:pt x="3205" y="6579"/>
                    <a:pt x="3274" y="6580"/>
                    <a:pt x="3274" y="6580"/>
                  </a:cubicBezTo>
                  <a:cubicBezTo>
                    <a:pt x="3274" y="6580"/>
                    <a:pt x="3343" y="6579"/>
                    <a:pt x="3343" y="6579"/>
                  </a:cubicBezTo>
                  <a:cubicBezTo>
                    <a:pt x="3343" y="6579"/>
                    <a:pt x="3412" y="6577"/>
                    <a:pt x="3412" y="6577"/>
                  </a:cubicBezTo>
                  <a:cubicBezTo>
                    <a:pt x="3412" y="6577"/>
                    <a:pt x="3481" y="6574"/>
                    <a:pt x="3481" y="6574"/>
                  </a:cubicBezTo>
                  <a:cubicBezTo>
                    <a:pt x="3481" y="6574"/>
                    <a:pt x="3549" y="6569"/>
                    <a:pt x="3549" y="6569"/>
                  </a:cubicBezTo>
                  <a:cubicBezTo>
                    <a:pt x="3549" y="6569"/>
                    <a:pt x="3618" y="6563"/>
                    <a:pt x="3618" y="6563"/>
                  </a:cubicBezTo>
                  <a:cubicBezTo>
                    <a:pt x="3618" y="6563"/>
                    <a:pt x="3686" y="6555"/>
                    <a:pt x="3686" y="6555"/>
                  </a:cubicBezTo>
                  <a:cubicBezTo>
                    <a:pt x="3686" y="6555"/>
                    <a:pt x="3754" y="6546"/>
                    <a:pt x="3754" y="6546"/>
                  </a:cubicBezTo>
                  <a:cubicBezTo>
                    <a:pt x="3754" y="6546"/>
                    <a:pt x="3822" y="6536"/>
                    <a:pt x="3822" y="6536"/>
                  </a:cubicBezTo>
                  <a:cubicBezTo>
                    <a:pt x="3822" y="6536"/>
                    <a:pt x="3890" y="6524"/>
                    <a:pt x="3890" y="6524"/>
                  </a:cubicBezTo>
                  <a:cubicBezTo>
                    <a:pt x="3890" y="6524"/>
                    <a:pt x="3957" y="6510"/>
                    <a:pt x="3957" y="6510"/>
                  </a:cubicBezTo>
                  <a:cubicBezTo>
                    <a:pt x="3957" y="6510"/>
                    <a:pt x="4025" y="6496"/>
                    <a:pt x="4025" y="6496"/>
                  </a:cubicBezTo>
                  <a:cubicBezTo>
                    <a:pt x="4025" y="6496"/>
                    <a:pt x="4092" y="6479"/>
                    <a:pt x="4092" y="6479"/>
                  </a:cubicBezTo>
                  <a:cubicBezTo>
                    <a:pt x="4092" y="6479"/>
                    <a:pt x="4158" y="6462"/>
                    <a:pt x="4158" y="6462"/>
                  </a:cubicBezTo>
                  <a:cubicBezTo>
                    <a:pt x="4158" y="6462"/>
                    <a:pt x="4224" y="6443"/>
                    <a:pt x="4224" y="6443"/>
                  </a:cubicBezTo>
                  <a:cubicBezTo>
                    <a:pt x="4224" y="6443"/>
                    <a:pt x="4290" y="6423"/>
                    <a:pt x="4290" y="6423"/>
                  </a:cubicBezTo>
                  <a:cubicBezTo>
                    <a:pt x="4290" y="6423"/>
                    <a:pt x="4355" y="6401"/>
                    <a:pt x="4355" y="6401"/>
                  </a:cubicBezTo>
                  <a:cubicBezTo>
                    <a:pt x="4355" y="6401"/>
                    <a:pt x="4420" y="6379"/>
                    <a:pt x="4420" y="6379"/>
                  </a:cubicBezTo>
                  <a:cubicBezTo>
                    <a:pt x="4420" y="6379"/>
                    <a:pt x="4485" y="6354"/>
                    <a:pt x="4485" y="6354"/>
                  </a:cubicBezTo>
                  <a:cubicBezTo>
                    <a:pt x="4485" y="6354"/>
                    <a:pt x="4548" y="6328"/>
                    <a:pt x="4548" y="6328"/>
                  </a:cubicBezTo>
                  <a:cubicBezTo>
                    <a:pt x="4548" y="6328"/>
                    <a:pt x="4611" y="6300"/>
                    <a:pt x="4611" y="6300"/>
                  </a:cubicBezTo>
                  <a:cubicBezTo>
                    <a:pt x="4611" y="6300"/>
                    <a:pt x="4674" y="6273"/>
                    <a:pt x="4674" y="6273"/>
                  </a:cubicBezTo>
                  <a:cubicBezTo>
                    <a:pt x="4674" y="6273"/>
                    <a:pt x="4735" y="6243"/>
                    <a:pt x="4735" y="6243"/>
                  </a:cubicBezTo>
                  <a:cubicBezTo>
                    <a:pt x="4735" y="6243"/>
                    <a:pt x="4797" y="6212"/>
                    <a:pt x="4797" y="6212"/>
                  </a:cubicBezTo>
                  <a:cubicBezTo>
                    <a:pt x="4797" y="6212"/>
                    <a:pt x="4858" y="6179"/>
                    <a:pt x="4858" y="6179"/>
                  </a:cubicBezTo>
                  <a:cubicBezTo>
                    <a:pt x="4858" y="6179"/>
                    <a:pt x="4919" y="6146"/>
                    <a:pt x="4919" y="6146"/>
                  </a:cubicBezTo>
                  <a:cubicBezTo>
                    <a:pt x="4919" y="6146"/>
                    <a:pt x="4977" y="6111"/>
                    <a:pt x="4977" y="6111"/>
                  </a:cubicBezTo>
                  <a:cubicBezTo>
                    <a:pt x="4977" y="6111"/>
                    <a:pt x="5036" y="6075"/>
                    <a:pt x="5036" y="6075"/>
                  </a:cubicBezTo>
                  <a:cubicBezTo>
                    <a:pt x="5036" y="6075"/>
                    <a:pt x="5094" y="6038"/>
                    <a:pt x="5094" y="6038"/>
                  </a:cubicBezTo>
                  <a:cubicBezTo>
                    <a:pt x="5094" y="6038"/>
                    <a:pt x="5151" y="5999"/>
                    <a:pt x="5151" y="5999"/>
                  </a:cubicBezTo>
                  <a:cubicBezTo>
                    <a:pt x="5151" y="5999"/>
                    <a:pt x="5208" y="5960"/>
                    <a:pt x="5208" y="596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58" name="Freeform 453"/>
            <p:cNvSpPr>
              <a:spLocks noChangeAspect="1"/>
            </p:cNvSpPr>
            <p:nvPr/>
          </p:nvSpPr>
          <p:spPr>
            <a:xfrm>
              <a:off x="3857" y="3092"/>
              <a:ext cx="293" cy="572"/>
            </a:xfrm>
            <a:custGeom>
              <a:avLst/>
              <a:gdLst>
                <a:gd name="txL" fmla="*/ 0 w 1365"/>
                <a:gd name="txT" fmla="*/ 0 h 2654"/>
                <a:gd name="txR" fmla="*/ 1365 w 1365"/>
                <a:gd name="txB" fmla="*/ 2654 h 2654"/>
              </a:gdLst>
              <a:ahLst/>
              <a:cxnLst>
                <a:cxn ang="0">
                  <a:pos x="0" y="123"/>
                </a:cxn>
                <a:cxn ang="0">
                  <a:pos x="3" y="121"/>
                </a:cxn>
                <a:cxn ang="0">
                  <a:pos x="5" y="119"/>
                </a:cxn>
                <a:cxn ang="0">
                  <a:pos x="8" y="117"/>
                </a:cxn>
                <a:cxn ang="0">
                  <a:pos x="10" y="115"/>
                </a:cxn>
                <a:cxn ang="0">
                  <a:pos x="12" y="113"/>
                </a:cxn>
                <a:cxn ang="0">
                  <a:pos x="15" y="111"/>
                </a:cxn>
                <a:cxn ang="0">
                  <a:pos x="17" y="109"/>
                </a:cxn>
                <a:cxn ang="0">
                  <a:pos x="19" y="107"/>
                </a:cxn>
                <a:cxn ang="0">
                  <a:pos x="21" y="104"/>
                </a:cxn>
                <a:cxn ang="0">
                  <a:pos x="24" y="102"/>
                </a:cxn>
                <a:cxn ang="0">
                  <a:pos x="26" y="100"/>
                </a:cxn>
                <a:cxn ang="0">
                  <a:pos x="28" y="97"/>
                </a:cxn>
                <a:cxn ang="0">
                  <a:pos x="30" y="95"/>
                </a:cxn>
                <a:cxn ang="0">
                  <a:pos x="32" y="92"/>
                </a:cxn>
                <a:cxn ang="0">
                  <a:pos x="33" y="90"/>
                </a:cxn>
                <a:cxn ang="0">
                  <a:pos x="35" y="87"/>
                </a:cxn>
                <a:cxn ang="0">
                  <a:pos x="37" y="84"/>
                </a:cxn>
                <a:cxn ang="0">
                  <a:pos x="39" y="82"/>
                </a:cxn>
                <a:cxn ang="0">
                  <a:pos x="41" y="79"/>
                </a:cxn>
                <a:cxn ang="0">
                  <a:pos x="42" y="76"/>
                </a:cxn>
                <a:cxn ang="0">
                  <a:pos x="44" y="73"/>
                </a:cxn>
                <a:cxn ang="0">
                  <a:pos x="45" y="71"/>
                </a:cxn>
                <a:cxn ang="0">
                  <a:pos x="47" y="68"/>
                </a:cxn>
                <a:cxn ang="0">
                  <a:pos x="48" y="65"/>
                </a:cxn>
                <a:cxn ang="0">
                  <a:pos x="50" y="62"/>
                </a:cxn>
                <a:cxn ang="0">
                  <a:pos x="51" y="59"/>
                </a:cxn>
                <a:cxn ang="0">
                  <a:pos x="52" y="56"/>
                </a:cxn>
                <a:cxn ang="0">
                  <a:pos x="53" y="53"/>
                </a:cxn>
                <a:cxn ang="0">
                  <a:pos x="54" y="50"/>
                </a:cxn>
                <a:cxn ang="0">
                  <a:pos x="55" y="47"/>
                </a:cxn>
                <a:cxn ang="0">
                  <a:pos x="56" y="44"/>
                </a:cxn>
                <a:cxn ang="0">
                  <a:pos x="57" y="41"/>
                </a:cxn>
                <a:cxn ang="0">
                  <a:pos x="58" y="38"/>
                </a:cxn>
                <a:cxn ang="0">
                  <a:pos x="59" y="35"/>
                </a:cxn>
                <a:cxn ang="0">
                  <a:pos x="59" y="32"/>
                </a:cxn>
                <a:cxn ang="0">
                  <a:pos x="60" y="29"/>
                </a:cxn>
                <a:cxn ang="0">
                  <a:pos x="61" y="25"/>
                </a:cxn>
                <a:cxn ang="0">
                  <a:pos x="61" y="22"/>
                </a:cxn>
                <a:cxn ang="0">
                  <a:pos x="62" y="19"/>
                </a:cxn>
                <a:cxn ang="0">
                  <a:pos x="62" y="16"/>
                </a:cxn>
                <a:cxn ang="0">
                  <a:pos x="62" y="13"/>
                </a:cxn>
                <a:cxn ang="0">
                  <a:pos x="62" y="10"/>
                </a:cxn>
                <a:cxn ang="0">
                  <a:pos x="63" y="6"/>
                </a:cxn>
                <a:cxn ang="0">
                  <a:pos x="63" y="3"/>
                </a:cxn>
                <a:cxn ang="0">
                  <a:pos x="63" y="0"/>
                </a:cxn>
              </a:cxnLst>
              <a:rect l="txL" t="txT" r="txR" b="txB"/>
              <a:pathLst>
                <a:path w="1365" h="2654">
                  <a:moveTo>
                    <a:pt x="0" y="2654"/>
                  </a:moveTo>
                  <a:cubicBezTo>
                    <a:pt x="0" y="2654"/>
                    <a:pt x="55" y="2613"/>
                    <a:pt x="55" y="2613"/>
                  </a:cubicBezTo>
                  <a:cubicBezTo>
                    <a:pt x="55" y="2613"/>
                    <a:pt x="110" y="2571"/>
                    <a:pt x="110" y="2571"/>
                  </a:cubicBezTo>
                  <a:cubicBezTo>
                    <a:pt x="110" y="2571"/>
                    <a:pt x="163" y="2527"/>
                    <a:pt x="163" y="2527"/>
                  </a:cubicBezTo>
                  <a:cubicBezTo>
                    <a:pt x="163" y="2527"/>
                    <a:pt x="216" y="2483"/>
                    <a:pt x="216" y="2483"/>
                  </a:cubicBezTo>
                  <a:cubicBezTo>
                    <a:pt x="216" y="2483"/>
                    <a:pt x="267" y="2438"/>
                    <a:pt x="267" y="2438"/>
                  </a:cubicBezTo>
                  <a:cubicBezTo>
                    <a:pt x="267" y="2438"/>
                    <a:pt x="318" y="2392"/>
                    <a:pt x="318" y="2392"/>
                  </a:cubicBezTo>
                  <a:cubicBezTo>
                    <a:pt x="318" y="2392"/>
                    <a:pt x="368" y="2344"/>
                    <a:pt x="368" y="2344"/>
                  </a:cubicBezTo>
                  <a:cubicBezTo>
                    <a:pt x="368" y="2344"/>
                    <a:pt x="417" y="2296"/>
                    <a:pt x="417" y="2296"/>
                  </a:cubicBezTo>
                  <a:cubicBezTo>
                    <a:pt x="417" y="2296"/>
                    <a:pt x="464" y="2247"/>
                    <a:pt x="464" y="2247"/>
                  </a:cubicBezTo>
                  <a:cubicBezTo>
                    <a:pt x="464" y="2247"/>
                    <a:pt x="512" y="2196"/>
                    <a:pt x="512" y="2196"/>
                  </a:cubicBezTo>
                  <a:cubicBezTo>
                    <a:pt x="512" y="2196"/>
                    <a:pt x="557" y="2145"/>
                    <a:pt x="557" y="2145"/>
                  </a:cubicBezTo>
                  <a:cubicBezTo>
                    <a:pt x="557" y="2145"/>
                    <a:pt x="602" y="2092"/>
                    <a:pt x="602" y="2092"/>
                  </a:cubicBezTo>
                  <a:cubicBezTo>
                    <a:pt x="602" y="2092"/>
                    <a:pt x="645" y="2039"/>
                    <a:pt x="645" y="2039"/>
                  </a:cubicBezTo>
                  <a:cubicBezTo>
                    <a:pt x="645" y="2039"/>
                    <a:pt x="688" y="1985"/>
                    <a:pt x="688" y="1985"/>
                  </a:cubicBezTo>
                  <a:cubicBezTo>
                    <a:pt x="688" y="1985"/>
                    <a:pt x="729" y="1930"/>
                    <a:pt x="729" y="1930"/>
                  </a:cubicBezTo>
                  <a:cubicBezTo>
                    <a:pt x="729" y="1930"/>
                    <a:pt x="769" y="1874"/>
                    <a:pt x="769" y="1874"/>
                  </a:cubicBezTo>
                  <a:cubicBezTo>
                    <a:pt x="769" y="1874"/>
                    <a:pt x="808" y="1817"/>
                    <a:pt x="808" y="1817"/>
                  </a:cubicBezTo>
                  <a:cubicBezTo>
                    <a:pt x="808" y="1817"/>
                    <a:pt x="846" y="1759"/>
                    <a:pt x="846" y="1759"/>
                  </a:cubicBezTo>
                  <a:cubicBezTo>
                    <a:pt x="846" y="1759"/>
                    <a:pt x="882" y="1701"/>
                    <a:pt x="882" y="1701"/>
                  </a:cubicBezTo>
                  <a:cubicBezTo>
                    <a:pt x="882" y="1701"/>
                    <a:pt x="918" y="1642"/>
                    <a:pt x="918" y="1642"/>
                  </a:cubicBezTo>
                  <a:cubicBezTo>
                    <a:pt x="918" y="1642"/>
                    <a:pt x="952" y="1582"/>
                    <a:pt x="952" y="1582"/>
                  </a:cubicBezTo>
                  <a:cubicBezTo>
                    <a:pt x="952" y="1582"/>
                    <a:pt x="985" y="1521"/>
                    <a:pt x="985" y="1521"/>
                  </a:cubicBezTo>
                  <a:cubicBezTo>
                    <a:pt x="985" y="1521"/>
                    <a:pt x="1016" y="1461"/>
                    <a:pt x="1016" y="1461"/>
                  </a:cubicBezTo>
                  <a:cubicBezTo>
                    <a:pt x="1016" y="1461"/>
                    <a:pt x="1046" y="1399"/>
                    <a:pt x="1046" y="1399"/>
                  </a:cubicBezTo>
                  <a:cubicBezTo>
                    <a:pt x="1046" y="1399"/>
                    <a:pt x="1075" y="1336"/>
                    <a:pt x="1075" y="1336"/>
                  </a:cubicBezTo>
                  <a:cubicBezTo>
                    <a:pt x="1075" y="1336"/>
                    <a:pt x="1103" y="1274"/>
                    <a:pt x="1103" y="1274"/>
                  </a:cubicBezTo>
                  <a:cubicBezTo>
                    <a:pt x="1103" y="1274"/>
                    <a:pt x="1129" y="1210"/>
                    <a:pt x="1129" y="1210"/>
                  </a:cubicBezTo>
                  <a:cubicBezTo>
                    <a:pt x="1129" y="1210"/>
                    <a:pt x="1153" y="1145"/>
                    <a:pt x="1153" y="1145"/>
                  </a:cubicBezTo>
                  <a:cubicBezTo>
                    <a:pt x="1153" y="1145"/>
                    <a:pt x="1177" y="1081"/>
                    <a:pt x="1177" y="1081"/>
                  </a:cubicBezTo>
                  <a:cubicBezTo>
                    <a:pt x="1177" y="1081"/>
                    <a:pt x="1200" y="1015"/>
                    <a:pt x="1200" y="1015"/>
                  </a:cubicBezTo>
                  <a:cubicBezTo>
                    <a:pt x="1200" y="1015"/>
                    <a:pt x="1220" y="950"/>
                    <a:pt x="1220" y="950"/>
                  </a:cubicBezTo>
                  <a:cubicBezTo>
                    <a:pt x="1220" y="950"/>
                    <a:pt x="1240" y="884"/>
                    <a:pt x="1240" y="884"/>
                  </a:cubicBezTo>
                  <a:cubicBezTo>
                    <a:pt x="1240" y="884"/>
                    <a:pt x="1258" y="818"/>
                    <a:pt x="1258" y="818"/>
                  </a:cubicBezTo>
                  <a:cubicBezTo>
                    <a:pt x="1258" y="818"/>
                    <a:pt x="1275" y="751"/>
                    <a:pt x="1275" y="751"/>
                  </a:cubicBezTo>
                  <a:cubicBezTo>
                    <a:pt x="1275" y="751"/>
                    <a:pt x="1290" y="684"/>
                    <a:pt x="1290" y="684"/>
                  </a:cubicBezTo>
                  <a:cubicBezTo>
                    <a:pt x="1290" y="684"/>
                    <a:pt x="1305" y="616"/>
                    <a:pt x="1305" y="616"/>
                  </a:cubicBezTo>
                  <a:cubicBezTo>
                    <a:pt x="1305" y="616"/>
                    <a:pt x="1317" y="548"/>
                    <a:pt x="1317" y="548"/>
                  </a:cubicBezTo>
                  <a:cubicBezTo>
                    <a:pt x="1317" y="548"/>
                    <a:pt x="1327" y="481"/>
                    <a:pt x="1327" y="481"/>
                  </a:cubicBezTo>
                  <a:cubicBezTo>
                    <a:pt x="1327" y="481"/>
                    <a:pt x="1338" y="413"/>
                    <a:pt x="1338" y="413"/>
                  </a:cubicBezTo>
                  <a:cubicBezTo>
                    <a:pt x="1338" y="413"/>
                    <a:pt x="1346" y="344"/>
                    <a:pt x="1346" y="344"/>
                  </a:cubicBezTo>
                  <a:cubicBezTo>
                    <a:pt x="1346" y="344"/>
                    <a:pt x="1353" y="276"/>
                    <a:pt x="1353" y="276"/>
                  </a:cubicBezTo>
                  <a:cubicBezTo>
                    <a:pt x="1353" y="276"/>
                    <a:pt x="1358" y="207"/>
                    <a:pt x="1358" y="207"/>
                  </a:cubicBezTo>
                  <a:cubicBezTo>
                    <a:pt x="1358" y="207"/>
                    <a:pt x="1362" y="138"/>
                    <a:pt x="1362" y="138"/>
                  </a:cubicBezTo>
                  <a:cubicBezTo>
                    <a:pt x="1362" y="138"/>
                    <a:pt x="1364" y="69"/>
                    <a:pt x="1364" y="69"/>
                  </a:cubicBezTo>
                  <a:cubicBezTo>
                    <a:pt x="1364" y="69"/>
                    <a:pt x="1365" y="0"/>
                    <a:pt x="1365"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59" name="Freeform 454"/>
            <p:cNvSpPr>
              <a:spLocks noChangeAspect="1"/>
            </p:cNvSpPr>
            <p:nvPr/>
          </p:nvSpPr>
          <p:spPr>
            <a:xfrm>
              <a:off x="2953" y="2600"/>
              <a:ext cx="979" cy="978"/>
            </a:xfrm>
            <a:custGeom>
              <a:avLst/>
              <a:gdLst>
                <a:gd name="txL" fmla="*/ 0 w 4539"/>
                <a:gd name="txT" fmla="*/ 0 h 4543"/>
                <a:gd name="txR" fmla="*/ 4539 w 4539"/>
                <a:gd name="txB" fmla="*/ 4543 h 4543"/>
              </a:gdLst>
              <a:ahLst/>
              <a:cxnLst>
                <a:cxn ang="0">
                  <a:pos x="211" y="98"/>
                </a:cxn>
                <a:cxn ang="0">
                  <a:pos x="210" y="87"/>
                </a:cxn>
                <a:cxn ang="0">
                  <a:pos x="207" y="77"/>
                </a:cxn>
                <a:cxn ang="0">
                  <a:pos x="204" y="67"/>
                </a:cxn>
                <a:cxn ang="0">
                  <a:pos x="200" y="57"/>
                </a:cxn>
                <a:cxn ang="0">
                  <a:pos x="194" y="48"/>
                </a:cxn>
                <a:cxn ang="0">
                  <a:pos x="188" y="40"/>
                </a:cxn>
                <a:cxn ang="0">
                  <a:pos x="181" y="32"/>
                </a:cxn>
                <a:cxn ang="0">
                  <a:pos x="174" y="25"/>
                </a:cxn>
                <a:cxn ang="0">
                  <a:pos x="165" y="18"/>
                </a:cxn>
                <a:cxn ang="0">
                  <a:pos x="156" y="13"/>
                </a:cxn>
                <a:cxn ang="0">
                  <a:pos x="147" y="8"/>
                </a:cxn>
                <a:cxn ang="0">
                  <a:pos x="137" y="5"/>
                </a:cxn>
                <a:cxn ang="0">
                  <a:pos x="127" y="2"/>
                </a:cxn>
                <a:cxn ang="0">
                  <a:pos x="116" y="0"/>
                </a:cxn>
                <a:cxn ang="0">
                  <a:pos x="106" y="0"/>
                </a:cxn>
                <a:cxn ang="0">
                  <a:pos x="95" y="0"/>
                </a:cxn>
                <a:cxn ang="0">
                  <a:pos x="85" y="2"/>
                </a:cxn>
                <a:cxn ang="0">
                  <a:pos x="75" y="5"/>
                </a:cxn>
                <a:cxn ang="0">
                  <a:pos x="65" y="8"/>
                </a:cxn>
                <a:cxn ang="0">
                  <a:pos x="55" y="13"/>
                </a:cxn>
                <a:cxn ang="0">
                  <a:pos x="46" y="18"/>
                </a:cxn>
                <a:cxn ang="0">
                  <a:pos x="38" y="24"/>
                </a:cxn>
                <a:cxn ang="0">
                  <a:pos x="30" y="32"/>
                </a:cxn>
                <a:cxn ang="0">
                  <a:pos x="23" y="39"/>
                </a:cxn>
                <a:cxn ang="0">
                  <a:pos x="17" y="48"/>
                </a:cxn>
                <a:cxn ang="0">
                  <a:pos x="12" y="57"/>
                </a:cxn>
                <a:cxn ang="0">
                  <a:pos x="7" y="67"/>
                </a:cxn>
                <a:cxn ang="0">
                  <a:pos x="4" y="76"/>
                </a:cxn>
                <a:cxn ang="0">
                  <a:pos x="2" y="87"/>
                </a:cxn>
                <a:cxn ang="0">
                  <a:pos x="0" y="97"/>
                </a:cxn>
                <a:cxn ang="0">
                  <a:pos x="0" y="107"/>
                </a:cxn>
                <a:cxn ang="0">
                  <a:pos x="1" y="118"/>
                </a:cxn>
                <a:cxn ang="0">
                  <a:pos x="3" y="128"/>
                </a:cxn>
                <a:cxn ang="0">
                  <a:pos x="5" y="138"/>
                </a:cxn>
                <a:cxn ang="0">
                  <a:pos x="9" y="148"/>
                </a:cxn>
                <a:cxn ang="0">
                  <a:pos x="14" y="158"/>
                </a:cxn>
                <a:cxn ang="0">
                  <a:pos x="20" y="166"/>
                </a:cxn>
                <a:cxn ang="0">
                  <a:pos x="26" y="175"/>
                </a:cxn>
                <a:cxn ang="0">
                  <a:pos x="33" y="182"/>
                </a:cxn>
                <a:cxn ang="0">
                  <a:pos x="41" y="189"/>
                </a:cxn>
                <a:cxn ang="0">
                  <a:pos x="50" y="195"/>
                </a:cxn>
                <a:cxn ang="0">
                  <a:pos x="59" y="200"/>
                </a:cxn>
                <a:cxn ang="0">
                  <a:pos x="69" y="204"/>
                </a:cxn>
                <a:cxn ang="0">
                  <a:pos x="79" y="207"/>
                </a:cxn>
                <a:cxn ang="0">
                  <a:pos x="89" y="209"/>
                </a:cxn>
                <a:cxn ang="0">
                  <a:pos x="100" y="210"/>
                </a:cxn>
                <a:cxn ang="0">
                  <a:pos x="110" y="211"/>
                </a:cxn>
                <a:cxn ang="0">
                  <a:pos x="121" y="209"/>
                </a:cxn>
                <a:cxn ang="0">
                  <a:pos x="131" y="208"/>
                </a:cxn>
                <a:cxn ang="0">
                  <a:pos x="141" y="204"/>
                </a:cxn>
                <a:cxn ang="0">
                  <a:pos x="151" y="200"/>
                </a:cxn>
                <a:cxn ang="0">
                  <a:pos x="160" y="195"/>
                </a:cxn>
                <a:cxn ang="0">
                  <a:pos x="169" y="189"/>
                </a:cxn>
                <a:cxn ang="0">
                  <a:pos x="177" y="183"/>
                </a:cxn>
                <a:cxn ang="0">
                  <a:pos x="184" y="175"/>
                </a:cxn>
                <a:cxn ang="0">
                  <a:pos x="191" y="167"/>
                </a:cxn>
                <a:cxn ang="0">
                  <a:pos x="197" y="158"/>
                </a:cxn>
                <a:cxn ang="0">
                  <a:pos x="201" y="149"/>
                </a:cxn>
                <a:cxn ang="0">
                  <a:pos x="206" y="139"/>
                </a:cxn>
                <a:cxn ang="0">
                  <a:pos x="208" y="129"/>
                </a:cxn>
                <a:cxn ang="0">
                  <a:pos x="210" y="119"/>
                </a:cxn>
                <a:cxn ang="0">
                  <a:pos x="211" y="109"/>
                </a:cxn>
              </a:cxnLst>
              <a:rect l="txL" t="txT" r="txR" b="txB"/>
              <a:pathLst>
                <a:path w="4539" h="4543">
                  <a:moveTo>
                    <a:pt x="4539" y="2271"/>
                  </a:moveTo>
                  <a:cubicBezTo>
                    <a:pt x="4539" y="2271"/>
                    <a:pt x="4539" y="2214"/>
                    <a:pt x="4539" y="2214"/>
                  </a:cubicBezTo>
                  <a:cubicBezTo>
                    <a:pt x="4539" y="2214"/>
                    <a:pt x="4537" y="2158"/>
                    <a:pt x="4537" y="2158"/>
                  </a:cubicBezTo>
                  <a:cubicBezTo>
                    <a:pt x="4537" y="2158"/>
                    <a:pt x="4533" y="2102"/>
                    <a:pt x="4533" y="2102"/>
                  </a:cubicBezTo>
                  <a:cubicBezTo>
                    <a:pt x="4533" y="2102"/>
                    <a:pt x="4528" y="2045"/>
                    <a:pt x="4528" y="2045"/>
                  </a:cubicBezTo>
                  <a:cubicBezTo>
                    <a:pt x="4528" y="2045"/>
                    <a:pt x="4522" y="1989"/>
                    <a:pt x="4522" y="1989"/>
                  </a:cubicBezTo>
                  <a:cubicBezTo>
                    <a:pt x="4522" y="1989"/>
                    <a:pt x="4515" y="1933"/>
                    <a:pt x="4515" y="1933"/>
                  </a:cubicBezTo>
                  <a:cubicBezTo>
                    <a:pt x="4515" y="1933"/>
                    <a:pt x="4505" y="1877"/>
                    <a:pt x="4505" y="1877"/>
                  </a:cubicBezTo>
                  <a:cubicBezTo>
                    <a:pt x="4505" y="1877"/>
                    <a:pt x="4495" y="1821"/>
                    <a:pt x="4495" y="1821"/>
                  </a:cubicBezTo>
                  <a:cubicBezTo>
                    <a:pt x="4495" y="1821"/>
                    <a:pt x="4483" y="1767"/>
                    <a:pt x="4483" y="1767"/>
                  </a:cubicBezTo>
                  <a:cubicBezTo>
                    <a:pt x="4483" y="1767"/>
                    <a:pt x="4469" y="1711"/>
                    <a:pt x="4469" y="1711"/>
                  </a:cubicBezTo>
                  <a:cubicBezTo>
                    <a:pt x="4469" y="1711"/>
                    <a:pt x="4455" y="1657"/>
                    <a:pt x="4455" y="1657"/>
                  </a:cubicBezTo>
                  <a:cubicBezTo>
                    <a:pt x="4455" y="1657"/>
                    <a:pt x="4439" y="1602"/>
                    <a:pt x="4439" y="1602"/>
                  </a:cubicBezTo>
                  <a:cubicBezTo>
                    <a:pt x="4439" y="1602"/>
                    <a:pt x="4422" y="1549"/>
                    <a:pt x="4422" y="1549"/>
                  </a:cubicBezTo>
                  <a:cubicBezTo>
                    <a:pt x="4422" y="1549"/>
                    <a:pt x="4403" y="1495"/>
                    <a:pt x="4403" y="1495"/>
                  </a:cubicBezTo>
                  <a:cubicBezTo>
                    <a:pt x="4403" y="1495"/>
                    <a:pt x="4383" y="1442"/>
                    <a:pt x="4383" y="1442"/>
                  </a:cubicBezTo>
                  <a:cubicBezTo>
                    <a:pt x="4383" y="1442"/>
                    <a:pt x="4361" y="1389"/>
                    <a:pt x="4361" y="1389"/>
                  </a:cubicBezTo>
                  <a:cubicBezTo>
                    <a:pt x="4361" y="1389"/>
                    <a:pt x="4339" y="1338"/>
                    <a:pt x="4339" y="1338"/>
                  </a:cubicBezTo>
                  <a:cubicBezTo>
                    <a:pt x="4339" y="1338"/>
                    <a:pt x="4315" y="1286"/>
                    <a:pt x="4315" y="1286"/>
                  </a:cubicBezTo>
                  <a:cubicBezTo>
                    <a:pt x="4315" y="1286"/>
                    <a:pt x="4290" y="1236"/>
                    <a:pt x="4290" y="1236"/>
                  </a:cubicBezTo>
                  <a:cubicBezTo>
                    <a:pt x="4290" y="1236"/>
                    <a:pt x="4264" y="1186"/>
                    <a:pt x="4264" y="1186"/>
                  </a:cubicBezTo>
                  <a:cubicBezTo>
                    <a:pt x="4264" y="1186"/>
                    <a:pt x="4236" y="1136"/>
                    <a:pt x="4236" y="1136"/>
                  </a:cubicBezTo>
                  <a:cubicBezTo>
                    <a:pt x="4236" y="1136"/>
                    <a:pt x="4207" y="1088"/>
                    <a:pt x="4207" y="1088"/>
                  </a:cubicBezTo>
                  <a:cubicBezTo>
                    <a:pt x="4207" y="1088"/>
                    <a:pt x="4177" y="1040"/>
                    <a:pt x="4177" y="1040"/>
                  </a:cubicBezTo>
                  <a:cubicBezTo>
                    <a:pt x="4177" y="1040"/>
                    <a:pt x="4146" y="992"/>
                    <a:pt x="4146" y="992"/>
                  </a:cubicBezTo>
                  <a:cubicBezTo>
                    <a:pt x="4146" y="992"/>
                    <a:pt x="4113" y="946"/>
                    <a:pt x="4113" y="946"/>
                  </a:cubicBezTo>
                  <a:cubicBezTo>
                    <a:pt x="4113" y="946"/>
                    <a:pt x="4080" y="901"/>
                    <a:pt x="4080" y="901"/>
                  </a:cubicBezTo>
                  <a:cubicBezTo>
                    <a:pt x="4080" y="901"/>
                    <a:pt x="4046" y="856"/>
                    <a:pt x="4046" y="856"/>
                  </a:cubicBezTo>
                  <a:cubicBezTo>
                    <a:pt x="4046" y="856"/>
                    <a:pt x="4010" y="812"/>
                    <a:pt x="4010" y="812"/>
                  </a:cubicBezTo>
                  <a:cubicBezTo>
                    <a:pt x="4010" y="812"/>
                    <a:pt x="3973" y="769"/>
                    <a:pt x="3973" y="769"/>
                  </a:cubicBezTo>
                  <a:cubicBezTo>
                    <a:pt x="3973" y="769"/>
                    <a:pt x="3934" y="728"/>
                    <a:pt x="3934" y="728"/>
                  </a:cubicBezTo>
                  <a:cubicBezTo>
                    <a:pt x="3934" y="728"/>
                    <a:pt x="3896" y="687"/>
                    <a:pt x="3896" y="687"/>
                  </a:cubicBezTo>
                  <a:cubicBezTo>
                    <a:pt x="3896" y="687"/>
                    <a:pt x="3856" y="647"/>
                    <a:pt x="3856" y="647"/>
                  </a:cubicBezTo>
                  <a:cubicBezTo>
                    <a:pt x="3856" y="647"/>
                    <a:pt x="3815" y="608"/>
                    <a:pt x="3815" y="608"/>
                  </a:cubicBezTo>
                  <a:cubicBezTo>
                    <a:pt x="3815" y="608"/>
                    <a:pt x="3773" y="569"/>
                    <a:pt x="3773" y="569"/>
                  </a:cubicBezTo>
                  <a:cubicBezTo>
                    <a:pt x="3773" y="569"/>
                    <a:pt x="3731" y="532"/>
                    <a:pt x="3731" y="532"/>
                  </a:cubicBezTo>
                  <a:cubicBezTo>
                    <a:pt x="3731" y="532"/>
                    <a:pt x="3687" y="496"/>
                    <a:pt x="3687" y="496"/>
                  </a:cubicBezTo>
                  <a:cubicBezTo>
                    <a:pt x="3687" y="496"/>
                    <a:pt x="3642" y="461"/>
                    <a:pt x="3642" y="461"/>
                  </a:cubicBezTo>
                  <a:cubicBezTo>
                    <a:pt x="3642" y="461"/>
                    <a:pt x="3597" y="428"/>
                    <a:pt x="3597" y="428"/>
                  </a:cubicBezTo>
                  <a:cubicBezTo>
                    <a:pt x="3597" y="428"/>
                    <a:pt x="3551" y="396"/>
                    <a:pt x="3551" y="396"/>
                  </a:cubicBezTo>
                  <a:cubicBezTo>
                    <a:pt x="3551" y="396"/>
                    <a:pt x="3504" y="364"/>
                    <a:pt x="3504" y="364"/>
                  </a:cubicBezTo>
                  <a:cubicBezTo>
                    <a:pt x="3504" y="364"/>
                    <a:pt x="3455" y="334"/>
                    <a:pt x="3455" y="334"/>
                  </a:cubicBezTo>
                  <a:cubicBezTo>
                    <a:pt x="3455" y="334"/>
                    <a:pt x="3407" y="305"/>
                    <a:pt x="3407" y="305"/>
                  </a:cubicBezTo>
                  <a:cubicBezTo>
                    <a:pt x="3407" y="305"/>
                    <a:pt x="3358" y="277"/>
                    <a:pt x="3358" y="277"/>
                  </a:cubicBezTo>
                  <a:cubicBezTo>
                    <a:pt x="3358" y="277"/>
                    <a:pt x="3308" y="251"/>
                    <a:pt x="3308" y="251"/>
                  </a:cubicBezTo>
                  <a:cubicBezTo>
                    <a:pt x="3308" y="251"/>
                    <a:pt x="3257" y="226"/>
                    <a:pt x="3257" y="226"/>
                  </a:cubicBezTo>
                  <a:cubicBezTo>
                    <a:pt x="3257" y="226"/>
                    <a:pt x="3206" y="201"/>
                    <a:pt x="3206" y="201"/>
                  </a:cubicBezTo>
                  <a:cubicBezTo>
                    <a:pt x="3206" y="201"/>
                    <a:pt x="3154" y="179"/>
                    <a:pt x="3154" y="179"/>
                  </a:cubicBezTo>
                  <a:cubicBezTo>
                    <a:pt x="3154" y="179"/>
                    <a:pt x="3101" y="158"/>
                    <a:pt x="3101" y="158"/>
                  </a:cubicBezTo>
                  <a:cubicBezTo>
                    <a:pt x="3101" y="158"/>
                    <a:pt x="3049" y="137"/>
                    <a:pt x="3049" y="137"/>
                  </a:cubicBezTo>
                  <a:cubicBezTo>
                    <a:pt x="3049" y="137"/>
                    <a:pt x="2995" y="119"/>
                    <a:pt x="2995" y="119"/>
                  </a:cubicBezTo>
                  <a:cubicBezTo>
                    <a:pt x="2995" y="119"/>
                    <a:pt x="2942" y="101"/>
                    <a:pt x="2942" y="101"/>
                  </a:cubicBezTo>
                  <a:cubicBezTo>
                    <a:pt x="2942" y="101"/>
                    <a:pt x="2888" y="85"/>
                    <a:pt x="2888" y="85"/>
                  </a:cubicBezTo>
                  <a:cubicBezTo>
                    <a:pt x="2888" y="85"/>
                    <a:pt x="2833" y="71"/>
                    <a:pt x="2833" y="71"/>
                  </a:cubicBezTo>
                  <a:cubicBezTo>
                    <a:pt x="2833" y="71"/>
                    <a:pt x="2778" y="57"/>
                    <a:pt x="2778" y="57"/>
                  </a:cubicBezTo>
                  <a:cubicBezTo>
                    <a:pt x="2778" y="57"/>
                    <a:pt x="2723" y="45"/>
                    <a:pt x="2723" y="45"/>
                  </a:cubicBezTo>
                  <a:cubicBezTo>
                    <a:pt x="2723" y="45"/>
                    <a:pt x="2667" y="35"/>
                    <a:pt x="2667" y="35"/>
                  </a:cubicBezTo>
                  <a:cubicBezTo>
                    <a:pt x="2667" y="35"/>
                    <a:pt x="2612" y="25"/>
                    <a:pt x="2612" y="25"/>
                  </a:cubicBezTo>
                  <a:cubicBezTo>
                    <a:pt x="2612" y="25"/>
                    <a:pt x="2555" y="17"/>
                    <a:pt x="2555" y="17"/>
                  </a:cubicBezTo>
                  <a:cubicBezTo>
                    <a:pt x="2555" y="17"/>
                    <a:pt x="2500" y="11"/>
                    <a:pt x="2500" y="11"/>
                  </a:cubicBezTo>
                  <a:cubicBezTo>
                    <a:pt x="2500" y="11"/>
                    <a:pt x="2443" y="6"/>
                    <a:pt x="2443" y="6"/>
                  </a:cubicBezTo>
                  <a:cubicBezTo>
                    <a:pt x="2443" y="6"/>
                    <a:pt x="2387" y="3"/>
                    <a:pt x="2387" y="3"/>
                  </a:cubicBezTo>
                  <a:cubicBezTo>
                    <a:pt x="2387" y="3"/>
                    <a:pt x="2330" y="0"/>
                    <a:pt x="2330" y="0"/>
                  </a:cubicBezTo>
                  <a:cubicBezTo>
                    <a:pt x="2330" y="0"/>
                    <a:pt x="2274" y="0"/>
                    <a:pt x="2274" y="0"/>
                  </a:cubicBezTo>
                  <a:cubicBezTo>
                    <a:pt x="2274" y="0"/>
                    <a:pt x="2217" y="0"/>
                    <a:pt x="2217" y="0"/>
                  </a:cubicBezTo>
                  <a:cubicBezTo>
                    <a:pt x="2217" y="0"/>
                    <a:pt x="2160" y="2"/>
                    <a:pt x="2160" y="2"/>
                  </a:cubicBezTo>
                  <a:cubicBezTo>
                    <a:pt x="2160" y="2"/>
                    <a:pt x="2104" y="6"/>
                    <a:pt x="2104" y="6"/>
                  </a:cubicBezTo>
                  <a:cubicBezTo>
                    <a:pt x="2104" y="6"/>
                    <a:pt x="2048" y="10"/>
                    <a:pt x="2048" y="10"/>
                  </a:cubicBezTo>
                  <a:cubicBezTo>
                    <a:pt x="2048" y="10"/>
                    <a:pt x="1992" y="16"/>
                    <a:pt x="1992" y="16"/>
                  </a:cubicBezTo>
                  <a:cubicBezTo>
                    <a:pt x="1992" y="16"/>
                    <a:pt x="1936" y="24"/>
                    <a:pt x="1936" y="24"/>
                  </a:cubicBezTo>
                  <a:cubicBezTo>
                    <a:pt x="1936" y="24"/>
                    <a:pt x="1880" y="33"/>
                    <a:pt x="1880" y="33"/>
                  </a:cubicBezTo>
                  <a:cubicBezTo>
                    <a:pt x="1880" y="33"/>
                    <a:pt x="1824" y="44"/>
                    <a:pt x="1824" y="44"/>
                  </a:cubicBezTo>
                  <a:cubicBezTo>
                    <a:pt x="1824" y="44"/>
                    <a:pt x="1770" y="55"/>
                    <a:pt x="1770" y="55"/>
                  </a:cubicBezTo>
                  <a:cubicBezTo>
                    <a:pt x="1770" y="55"/>
                    <a:pt x="1714" y="69"/>
                    <a:pt x="1714" y="69"/>
                  </a:cubicBezTo>
                  <a:cubicBezTo>
                    <a:pt x="1714" y="69"/>
                    <a:pt x="1660" y="83"/>
                    <a:pt x="1660" y="83"/>
                  </a:cubicBezTo>
                  <a:cubicBezTo>
                    <a:pt x="1660" y="83"/>
                    <a:pt x="1605" y="98"/>
                    <a:pt x="1605" y="98"/>
                  </a:cubicBezTo>
                  <a:cubicBezTo>
                    <a:pt x="1605" y="98"/>
                    <a:pt x="1552" y="116"/>
                    <a:pt x="1552" y="116"/>
                  </a:cubicBezTo>
                  <a:cubicBezTo>
                    <a:pt x="1552" y="116"/>
                    <a:pt x="1498" y="134"/>
                    <a:pt x="1498" y="134"/>
                  </a:cubicBezTo>
                  <a:cubicBezTo>
                    <a:pt x="1498" y="134"/>
                    <a:pt x="1445" y="155"/>
                    <a:pt x="1445" y="155"/>
                  </a:cubicBezTo>
                  <a:cubicBezTo>
                    <a:pt x="1445" y="155"/>
                    <a:pt x="1393" y="176"/>
                    <a:pt x="1393" y="176"/>
                  </a:cubicBezTo>
                  <a:cubicBezTo>
                    <a:pt x="1393" y="176"/>
                    <a:pt x="1341" y="198"/>
                    <a:pt x="1341" y="198"/>
                  </a:cubicBezTo>
                  <a:cubicBezTo>
                    <a:pt x="1341" y="198"/>
                    <a:pt x="1289" y="222"/>
                    <a:pt x="1289" y="222"/>
                  </a:cubicBezTo>
                  <a:cubicBezTo>
                    <a:pt x="1289" y="222"/>
                    <a:pt x="1239" y="248"/>
                    <a:pt x="1239" y="248"/>
                  </a:cubicBezTo>
                  <a:cubicBezTo>
                    <a:pt x="1239" y="248"/>
                    <a:pt x="1189" y="273"/>
                    <a:pt x="1189" y="273"/>
                  </a:cubicBezTo>
                  <a:cubicBezTo>
                    <a:pt x="1189" y="273"/>
                    <a:pt x="1139" y="301"/>
                    <a:pt x="1139" y="301"/>
                  </a:cubicBezTo>
                  <a:cubicBezTo>
                    <a:pt x="1139" y="301"/>
                    <a:pt x="1091" y="330"/>
                    <a:pt x="1091" y="330"/>
                  </a:cubicBezTo>
                  <a:cubicBezTo>
                    <a:pt x="1091" y="330"/>
                    <a:pt x="1042" y="360"/>
                    <a:pt x="1042" y="360"/>
                  </a:cubicBezTo>
                  <a:cubicBezTo>
                    <a:pt x="1042" y="360"/>
                    <a:pt x="995" y="390"/>
                    <a:pt x="995" y="390"/>
                  </a:cubicBezTo>
                  <a:cubicBezTo>
                    <a:pt x="995" y="390"/>
                    <a:pt x="949" y="423"/>
                    <a:pt x="949" y="423"/>
                  </a:cubicBezTo>
                  <a:cubicBezTo>
                    <a:pt x="949" y="423"/>
                    <a:pt x="904" y="456"/>
                    <a:pt x="904" y="456"/>
                  </a:cubicBezTo>
                  <a:cubicBezTo>
                    <a:pt x="904" y="456"/>
                    <a:pt x="859" y="491"/>
                    <a:pt x="859" y="491"/>
                  </a:cubicBezTo>
                  <a:cubicBezTo>
                    <a:pt x="859" y="491"/>
                    <a:pt x="815" y="527"/>
                    <a:pt x="815" y="527"/>
                  </a:cubicBezTo>
                  <a:cubicBezTo>
                    <a:pt x="815" y="527"/>
                    <a:pt x="772" y="564"/>
                    <a:pt x="772" y="564"/>
                  </a:cubicBezTo>
                  <a:cubicBezTo>
                    <a:pt x="772" y="564"/>
                    <a:pt x="730" y="601"/>
                    <a:pt x="730" y="601"/>
                  </a:cubicBezTo>
                  <a:cubicBezTo>
                    <a:pt x="730" y="601"/>
                    <a:pt x="689" y="640"/>
                    <a:pt x="689" y="640"/>
                  </a:cubicBezTo>
                  <a:cubicBezTo>
                    <a:pt x="689" y="640"/>
                    <a:pt x="649" y="681"/>
                    <a:pt x="649" y="681"/>
                  </a:cubicBezTo>
                  <a:cubicBezTo>
                    <a:pt x="649" y="681"/>
                    <a:pt x="610" y="722"/>
                    <a:pt x="610" y="722"/>
                  </a:cubicBezTo>
                  <a:cubicBezTo>
                    <a:pt x="610" y="722"/>
                    <a:pt x="571" y="763"/>
                    <a:pt x="571" y="763"/>
                  </a:cubicBezTo>
                  <a:cubicBezTo>
                    <a:pt x="571" y="763"/>
                    <a:pt x="534" y="806"/>
                    <a:pt x="534" y="806"/>
                  </a:cubicBezTo>
                  <a:cubicBezTo>
                    <a:pt x="534" y="806"/>
                    <a:pt x="499" y="849"/>
                    <a:pt x="499" y="849"/>
                  </a:cubicBezTo>
                  <a:cubicBezTo>
                    <a:pt x="499" y="849"/>
                    <a:pt x="465" y="894"/>
                    <a:pt x="465" y="894"/>
                  </a:cubicBezTo>
                  <a:cubicBezTo>
                    <a:pt x="465" y="894"/>
                    <a:pt x="431" y="940"/>
                    <a:pt x="431" y="940"/>
                  </a:cubicBezTo>
                  <a:cubicBezTo>
                    <a:pt x="431" y="940"/>
                    <a:pt x="398" y="986"/>
                    <a:pt x="398" y="986"/>
                  </a:cubicBezTo>
                  <a:cubicBezTo>
                    <a:pt x="398" y="986"/>
                    <a:pt x="367" y="1033"/>
                    <a:pt x="367" y="1033"/>
                  </a:cubicBezTo>
                  <a:cubicBezTo>
                    <a:pt x="367" y="1033"/>
                    <a:pt x="336" y="1081"/>
                    <a:pt x="336" y="1081"/>
                  </a:cubicBezTo>
                  <a:cubicBezTo>
                    <a:pt x="336" y="1081"/>
                    <a:pt x="307" y="1129"/>
                    <a:pt x="307" y="1129"/>
                  </a:cubicBezTo>
                  <a:cubicBezTo>
                    <a:pt x="307" y="1129"/>
                    <a:pt x="279" y="1178"/>
                    <a:pt x="279" y="1178"/>
                  </a:cubicBezTo>
                  <a:cubicBezTo>
                    <a:pt x="279" y="1178"/>
                    <a:pt x="253" y="1229"/>
                    <a:pt x="253" y="1229"/>
                  </a:cubicBezTo>
                  <a:cubicBezTo>
                    <a:pt x="253" y="1229"/>
                    <a:pt x="228" y="1279"/>
                    <a:pt x="228" y="1279"/>
                  </a:cubicBezTo>
                  <a:cubicBezTo>
                    <a:pt x="228" y="1279"/>
                    <a:pt x="203" y="1331"/>
                    <a:pt x="203" y="1331"/>
                  </a:cubicBezTo>
                  <a:cubicBezTo>
                    <a:pt x="203" y="1331"/>
                    <a:pt x="181" y="1382"/>
                    <a:pt x="181" y="1382"/>
                  </a:cubicBezTo>
                  <a:cubicBezTo>
                    <a:pt x="181" y="1382"/>
                    <a:pt x="159" y="1434"/>
                    <a:pt x="159" y="1434"/>
                  </a:cubicBezTo>
                  <a:cubicBezTo>
                    <a:pt x="159" y="1434"/>
                    <a:pt x="140" y="1487"/>
                    <a:pt x="140" y="1487"/>
                  </a:cubicBezTo>
                  <a:cubicBezTo>
                    <a:pt x="140" y="1487"/>
                    <a:pt x="120" y="1540"/>
                    <a:pt x="120" y="1540"/>
                  </a:cubicBezTo>
                  <a:cubicBezTo>
                    <a:pt x="120" y="1540"/>
                    <a:pt x="102" y="1595"/>
                    <a:pt x="102" y="1595"/>
                  </a:cubicBezTo>
                  <a:cubicBezTo>
                    <a:pt x="102" y="1595"/>
                    <a:pt x="87" y="1648"/>
                    <a:pt x="87" y="1648"/>
                  </a:cubicBezTo>
                  <a:cubicBezTo>
                    <a:pt x="87" y="1648"/>
                    <a:pt x="72" y="1703"/>
                    <a:pt x="72" y="1703"/>
                  </a:cubicBezTo>
                  <a:cubicBezTo>
                    <a:pt x="72" y="1703"/>
                    <a:pt x="58" y="1758"/>
                    <a:pt x="58" y="1758"/>
                  </a:cubicBezTo>
                  <a:cubicBezTo>
                    <a:pt x="58" y="1758"/>
                    <a:pt x="46" y="1813"/>
                    <a:pt x="46" y="1813"/>
                  </a:cubicBezTo>
                  <a:cubicBezTo>
                    <a:pt x="46" y="1813"/>
                    <a:pt x="36" y="1869"/>
                    <a:pt x="36" y="1869"/>
                  </a:cubicBezTo>
                  <a:cubicBezTo>
                    <a:pt x="36" y="1869"/>
                    <a:pt x="26" y="1925"/>
                    <a:pt x="26" y="1925"/>
                  </a:cubicBezTo>
                  <a:cubicBezTo>
                    <a:pt x="26" y="1925"/>
                    <a:pt x="18" y="1981"/>
                    <a:pt x="18" y="1981"/>
                  </a:cubicBezTo>
                  <a:cubicBezTo>
                    <a:pt x="18" y="1981"/>
                    <a:pt x="12" y="2037"/>
                    <a:pt x="12" y="2037"/>
                  </a:cubicBezTo>
                  <a:cubicBezTo>
                    <a:pt x="12" y="2037"/>
                    <a:pt x="7" y="2094"/>
                    <a:pt x="7" y="2094"/>
                  </a:cubicBezTo>
                  <a:cubicBezTo>
                    <a:pt x="7" y="2094"/>
                    <a:pt x="3" y="2150"/>
                    <a:pt x="3" y="2150"/>
                  </a:cubicBezTo>
                  <a:cubicBezTo>
                    <a:pt x="3" y="2150"/>
                    <a:pt x="1" y="2206"/>
                    <a:pt x="1" y="2206"/>
                  </a:cubicBezTo>
                  <a:cubicBezTo>
                    <a:pt x="1" y="2206"/>
                    <a:pt x="0" y="2262"/>
                    <a:pt x="0" y="2262"/>
                  </a:cubicBezTo>
                  <a:cubicBezTo>
                    <a:pt x="0" y="2262"/>
                    <a:pt x="1" y="2319"/>
                    <a:pt x="1" y="2319"/>
                  </a:cubicBezTo>
                  <a:cubicBezTo>
                    <a:pt x="1" y="2319"/>
                    <a:pt x="2" y="2376"/>
                    <a:pt x="2" y="2376"/>
                  </a:cubicBezTo>
                  <a:cubicBezTo>
                    <a:pt x="2" y="2376"/>
                    <a:pt x="6" y="2432"/>
                    <a:pt x="6" y="2432"/>
                  </a:cubicBezTo>
                  <a:cubicBezTo>
                    <a:pt x="6" y="2432"/>
                    <a:pt x="10" y="2489"/>
                    <a:pt x="10" y="2489"/>
                  </a:cubicBezTo>
                  <a:cubicBezTo>
                    <a:pt x="10" y="2489"/>
                    <a:pt x="16" y="2545"/>
                    <a:pt x="16" y="2545"/>
                  </a:cubicBezTo>
                  <a:cubicBezTo>
                    <a:pt x="16" y="2545"/>
                    <a:pt x="24" y="2601"/>
                    <a:pt x="24" y="2601"/>
                  </a:cubicBezTo>
                  <a:cubicBezTo>
                    <a:pt x="24" y="2601"/>
                    <a:pt x="33" y="2657"/>
                    <a:pt x="33" y="2657"/>
                  </a:cubicBezTo>
                  <a:cubicBezTo>
                    <a:pt x="33" y="2657"/>
                    <a:pt x="43" y="2713"/>
                    <a:pt x="43" y="2713"/>
                  </a:cubicBezTo>
                  <a:cubicBezTo>
                    <a:pt x="43" y="2713"/>
                    <a:pt x="55" y="2769"/>
                    <a:pt x="55" y="2769"/>
                  </a:cubicBezTo>
                  <a:cubicBezTo>
                    <a:pt x="55" y="2769"/>
                    <a:pt x="68" y="2823"/>
                    <a:pt x="68" y="2823"/>
                  </a:cubicBezTo>
                  <a:cubicBezTo>
                    <a:pt x="68" y="2823"/>
                    <a:pt x="82" y="2878"/>
                    <a:pt x="82" y="2878"/>
                  </a:cubicBezTo>
                  <a:cubicBezTo>
                    <a:pt x="82" y="2878"/>
                    <a:pt x="98" y="2932"/>
                    <a:pt x="98" y="2932"/>
                  </a:cubicBezTo>
                  <a:cubicBezTo>
                    <a:pt x="98" y="2932"/>
                    <a:pt x="115" y="2987"/>
                    <a:pt x="115" y="2987"/>
                  </a:cubicBezTo>
                  <a:cubicBezTo>
                    <a:pt x="115" y="2987"/>
                    <a:pt x="133" y="3040"/>
                    <a:pt x="133" y="3040"/>
                  </a:cubicBezTo>
                  <a:cubicBezTo>
                    <a:pt x="133" y="3040"/>
                    <a:pt x="153" y="3093"/>
                    <a:pt x="153" y="3093"/>
                  </a:cubicBezTo>
                  <a:cubicBezTo>
                    <a:pt x="153" y="3093"/>
                    <a:pt x="174" y="3145"/>
                    <a:pt x="174" y="3145"/>
                  </a:cubicBezTo>
                  <a:cubicBezTo>
                    <a:pt x="174" y="3145"/>
                    <a:pt x="197" y="3197"/>
                    <a:pt x="197" y="3197"/>
                  </a:cubicBezTo>
                  <a:cubicBezTo>
                    <a:pt x="197" y="3197"/>
                    <a:pt x="221" y="3249"/>
                    <a:pt x="221" y="3249"/>
                  </a:cubicBezTo>
                  <a:cubicBezTo>
                    <a:pt x="221" y="3249"/>
                    <a:pt x="245" y="3299"/>
                    <a:pt x="245" y="3299"/>
                  </a:cubicBezTo>
                  <a:cubicBezTo>
                    <a:pt x="245" y="3299"/>
                    <a:pt x="272" y="3350"/>
                    <a:pt x="272" y="3350"/>
                  </a:cubicBezTo>
                  <a:cubicBezTo>
                    <a:pt x="272" y="3350"/>
                    <a:pt x="299" y="3399"/>
                    <a:pt x="299" y="3399"/>
                  </a:cubicBezTo>
                  <a:cubicBezTo>
                    <a:pt x="299" y="3399"/>
                    <a:pt x="328" y="3447"/>
                    <a:pt x="328" y="3447"/>
                  </a:cubicBezTo>
                  <a:cubicBezTo>
                    <a:pt x="328" y="3447"/>
                    <a:pt x="358" y="3496"/>
                    <a:pt x="358" y="3496"/>
                  </a:cubicBezTo>
                  <a:cubicBezTo>
                    <a:pt x="358" y="3496"/>
                    <a:pt x="388" y="3543"/>
                    <a:pt x="388" y="3543"/>
                  </a:cubicBezTo>
                  <a:cubicBezTo>
                    <a:pt x="388" y="3543"/>
                    <a:pt x="421" y="3589"/>
                    <a:pt x="421" y="3589"/>
                  </a:cubicBezTo>
                  <a:cubicBezTo>
                    <a:pt x="421" y="3589"/>
                    <a:pt x="454" y="3635"/>
                    <a:pt x="454" y="3635"/>
                  </a:cubicBezTo>
                  <a:cubicBezTo>
                    <a:pt x="454" y="3635"/>
                    <a:pt x="489" y="3680"/>
                    <a:pt x="489" y="3680"/>
                  </a:cubicBezTo>
                  <a:cubicBezTo>
                    <a:pt x="489" y="3680"/>
                    <a:pt x="524" y="3724"/>
                    <a:pt x="524" y="3724"/>
                  </a:cubicBezTo>
                  <a:cubicBezTo>
                    <a:pt x="524" y="3724"/>
                    <a:pt x="561" y="3767"/>
                    <a:pt x="561" y="3767"/>
                  </a:cubicBezTo>
                  <a:cubicBezTo>
                    <a:pt x="561" y="3767"/>
                    <a:pt x="599" y="3809"/>
                    <a:pt x="599" y="3809"/>
                  </a:cubicBezTo>
                  <a:cubicBezTo>
                    <a:pt x="599" y="3809"/>
                    <a:pt x="637" y="3851"/>
                    <a:pt x="637" y="3851"/>
                  </a:cubicBezTo>
                  <a:cubicBezTo>
                    <a:pt x="637" y="3851"/>
                    <a:pt x="677" y="3891"/>
                    <a:pt x="677" y="3891"/>
                  </a:cubicBezTo>
                  <a:cubicBezTo>
                    <a:pt x="677" y="3891"/>
                    <a:pt x="719" y="3930"/>
                    <a:pt x="719" y="3930"/>
                  </a:cubicBezTo>
                  <a:cubicBezTo>
                    <a:pt x="719" y="3930"/>
                    <a:pt x="760" y="3968"/>
                    <a:pt x="760" y="3968"/>
                  </a:cubicBezTo>
                  <a:cubicBezTo>
                    <a:pt x="760" y="3968"/>
                    <a:pt x="803" y="4005"/>
                    <a:pt x="803" y="4005"/>
                  </a:cubicBezTo>
                  <a:cubicBezTo>
                    <a:pt x="803" y="4005"/>
                    <a:pt x="846" y="4041"/>
                    <a:pt x="846" y="4041"/>
                  </a:cubicBezTo>
                  <a:cubicBezTo>
                    <a:pt x="846" y="4041"/>
                    <a:pt x="890" y="4076"/>
                    <a:pt x="890" y="4076"/>
                  </a:cubicBezTo>
                  <a:cubicBezTo>
                    <a:pt x="890" y="4076"/>
                    <a:pt x="936" y="4110"/>
                    <a:pt x="936" y="4110"/>
                  </a:cubicBezTo>
                  <a:cubicBezTo>
                    <a:pt x="936" y="4110"/>
                    <a:pt x="982" y="4143"/>
                    <a:pt x="982" y="4143"/>
                  </a:cubicBezTo>
                  <a:cubicBezTo>
                    <a:pt x="982" y="4143"/>
                    <a:pt x="1029" y="4174"/>
                    <a:pt x="1029" y="4174"/>
                  </a:cubicBezTo>
                  <a:cubicBezTo>
                    <a:pt x="1029" y="4174"/>
                    <a:pt x="1076" y="4204"/>
                    <a:pt x="1076" y="4204"/>
                  </a:cubicBezTo>
                  <a:cubicBezTo>
                    <a:pt x="1076" y="4204"/>
                    <a:pt x="1125" y="4233"/>
                    <a:pt x="1125" y="4233"/>
                  </a:cubicBezTo>
                  <a:cubicBezTo>
                    <a:pt x="1125" y="4233"/>
                    <a:pt x="1174" y="4261"/>
                    <a:pt x="1174" y="4261"/>
                  </a:cubicBezTo>
                  <a:cubicBezTo>
                    <a:pt x="1174" y="4261"/>
                    <a:pt x="1225" y="4288"/>
                    <a:pt x="1225" y="4288"/>
                  </a:cubicBezTo>
                  <a:cubicBezTo>
                    <a:pt x="1225" y="4288"/>
                    <a:pt x="1275" y="4313"/>
                    <a:pt x="1275" y="4313"/>
                  </a:cubicBezTo>
                  <a:cubicBezTo>
                    <a:pt x="1275" y="4313"/>
                    <a:pt x="1326" y="4337"/>
                    <a:pt x="1326" y="4337"/>
                  </a:cubicBezTo>
                  <a:cubicBezTo>
                    <a:pt x="1326" y="4337"/>
                    <a:pt x="1378" y="4360"/>
                    <a:pt x="1378" y="4360"/>
                  </a:cubicBezTo>
                  <a:cubicBezTo>
                    <a:pt x="1378" y="4360"/>
                    <a:pt x="1430" y="4381"/>
                    <a:pt x="1430" y="4381"/>
                  </a:cubicBezTo>
                  <a:cubicBezTo>
                    <a:pt x="1430" y="4381"/>
                    <a:pt x="1483" y="4402"/>
                    <a:pt x="1483" y="4402"/>
                  </a:cubicBezTo>
                  <a:cubicBezTo>
                    <a:pt x="1483" y="4402"/>
                    <a:pt x="1536" y="4421"/>
                    <a:pt x="1536" y="4421"/>
                  </a:cubicBezTo>
                  <a:cubicBezTo>
                    <a:pt x="1536" y="4421"/>
                    <a:pt x="1590" y="4439"/>
                    <a:pt x="1590" y="4439"/>
                  </a:cubicBezTo>
                  <a:cubicBezTo>
                    <a:pt x="1590" y="4439"/>
                    <a:pt x="1644" y="4455"/>
                    <a:pt x="1644" y="4455"/>
                  </a:cubicBezTo>
                  <a:cubicBezTo>
                    <a:pt x="1644" y="4455"/>
                    <a:pt x="1699" y="4470"/>
                    <a:pt x="1699" y="4470"/>
                  </a:cubicBezTo>
                  <a:cubicBezTo>
                    <a:pt x="1699" y="4470"/>
                    <a:pt x="1753" y="4483"/>
                    <a:pt x="1753" y="4483"/>
                  </a:cubicBezTo>
                  <a:cubicBezTo>
                    <a:pt x="1753" y="4483"/>
                    <a:pt x="1809" y="4496"/>
                    <a:pt x="1809" y="4496"/>
                  </a:cubicBezTo>
                  <a:cubicBezTo>
                    <a:pt x="1809" y="4496"/>
                    <a:pt x="1864" y="4507"/>
                    <a:pt x="1864" y="4507"/>
                  </a:cubicBezTo>
                  <a:cubicBezTo>
                    <a:pt x="1864" y="4507"/>
                    <a:pt x="1920" y="4516"/>
                    <a:pt x="1920" y="4516"/>
                  </a:cubicBezTo>
                  <a:cubicBezTo>
                    <a:pt x="1920" y="4516"/>
                    <a:pt x="1975" y="4524"/>
                    <a:pt x="1975" y="4524"/>
                  </a:cubicBezTo>
                  <a:cubicBezTo>
                    <a:pt x="1975" y="4524"/>
                    <a:pt x="2032" y="4530"/>
                    <a:pt x="2032" y="4530"/>
                  </a:cubicBezTo>
                  <a:cubicBezTo>
                    <a:pt x="2032" y="4530"/>
                    <a:pt x="2088" y="4536"/>
                    <a:pt x="2088" y="4536"/>
                  </a:cubicBezTo>
                  <a:cubicBezTo>
                    <a:pt x="2088" y="4536"/>
                    <a:pt x="2144" y="4540"/>
                    <a:pt x="2144" y="4540"/>
                  </a:cubicBezTo>
                  <a:cubicBezTo>
                    <a:pt x="2144" y="4540"/>
                    <a:pt x="2201" y="4542"/>
                    <a:pt x="2201" y="4542"/>
                  </a:cubicBezTo>
                  <a:cubicBezTo>
                    <a:pt x="2201" y="4542"/>
                    <a:pt x="2257" y="4543"/>
                    <a:pt x="2257" y="4543"/>
                  </a:cubicBezTo>
                  <a:cubicBezTo>
                    <a:pt x="2257" y="4543"/>
                    <a:pt x="2314" y="4543"/>
                    <a:pt x="2314" y="4543"/>
                  </a:cubicBezTo>
                  <a:cubicBezTo>
                    <a:pt x="2314" y="4543"/>
                    <a:pt x="2370" y="4541"/>
                    <a:pt x="2370" y="4541"/>
                  </a:cubicBezTo>
                  <a:cubicBezTo>
                    <a:pt x="2370" y="4541"/>
                    <a:pt x="2427" y="4538"/>
                    <a:pt x="2427" y="4538"/>
                  </a:cubicBezTo>
                  <a:cubicBezTo>
                    <a:pt x="2427" y="4538"/>
                    <a:pt x="2483" y="4533"/>
                    <a:pt x="2483" y="4533"/>
                  </a:cubicBezTo>
                  <a:cubicBezTo>
                    <a:pt x="2483" y="4533"/>
                    <a:pt x="2540" y="4527"/>
                    <a:pt x="2540" y="4527"/>
                  </a:cubicBezTo>
                  <a:cubicBezTo>
                    <a:pt x="2540" y="4527"/>
                    <a:pt x="2595" y="4519"/>
                    <a:pt x="2595" y="4519"/>
                  </a:cubicBezTo>
                  <a:cubicBezTo>
                    <a:pt x="2595" y="4519"/>
                    <a:pt x="2651" y="4511"/>
                    <a:pt x="2651" y="4511"/>
                  </a:cubicBezTo>
                  <a:cubicBezTo>
                    <a:pt x="2651" y="4511"/>
                    <a:pt x="2707" y="4501"/>
                    <a:pt x="2707" y="4501"/>
                  </a:cubicBezTo>
                  <a:cubicBezTo>
                    <a:pt x="2707" y="4501"/>
                    <a:pt x="2762" y="4489"/>
                    <a:pt x="2762" y="4489"/>
                  </a:cubicBezTo>
                  <a:cubicBezTo>
                    <a:pt x="2762" y="4489"/>
                    <a:pt x="2818" y="4476"/>
                    <a:pt x="2818" y="4476"/>
                  </a:cubicBezTo>
                  <a:cubicBezTo>
                    <a:pt x="2818" y="4476"/>
                    <a:pt x="2872" y="4462"/>
                    <a:pt x="2872" y="4462"/>
                  </a:cubicBezTo>
                  <a:cubicBezTo>
                    <a:pt x="2872" y="4462"/>
                    <a:pt x="2927" y="4446"/>
                    <a:pt x="2927" y="4446"/>
                  </a:cubicBezTo>
                  <a:cubicBezTo>
                    <a:pt x="2927" y="4446"/>
                    <a:pt x="2980" y="4429"/>
                    <a:pt x="2980" y="4429"/>
                  </a:cubicBezTo>
                  <a:cubicBezTo>
                    <a:pt x="2980" y="4429"/>
                    <a:pt x="3034" y="4410"/>
                    <a:pt x="3034" y="4410"/>
                  </a:cubicBezTo>
                  <a:cubicBezTo>
                    <a:pt x="3034" y="4410"/>
                    <a:pt x="3087" y="4391"/>
                    <a:pt x="3087" y="4391"/>
                  </a:cubicBezTo>
                  <a:cubicBezTo>
                    <a:pt x="3087" y="4391"/>
                    <a:pt x="3139" y="4370"/>
                    <a:pt x="3139" y="4370"/>
                  </a:cubicBezTo>
                  <a:cubicBezTo>
                    <a:pt x="3139" y="4370"/>
                    <a:pt x="3191" y="4347"/>
                    <a:pt x="3191" y="4347"/>
                  </a:cubicBezTo>
                  <a:cubicBezTo>
                    <a:pt x="3191" y="4347"/>
                    <a:pt x="3242" y="4324"/>
                    <a:pt x="3242" y="4324"/>
                  </a:cubicBezTo>
                  <a:cubicBezTo>
                    <a:pt x="3242" y="4324"/>
                    <a:pt x="3293" y="4299"/>
                    <a:pt x="3293" y="4299"/>
                  </a:cubicBezTo>
                  <a:cubicBezTo>
                    <a:pt x="3293" y="4299"/>
                    <a:pt x="3343" y="4273"/>
                    <a:pt x="3343" y="4273"/>
                  </a:cubicBezTo>
                  <a:cubicBezTo>
                    <a:pt x="3343" y="4273"/>
                    <a:pt x="3392" y="4246"/>
                    <a:pt x="3392" y="4246"/>
                  </a:cubicBezTo>
                  <a:cubicBezTo>
                    <a:pt x="3392" y="4246"/>
                    <a:pt x="3442" y="4217"/>
                    <a:pt x="3442" y="4217"/>
                  </a:cubicBezTo>
                  <a:cubicBezTo>
                    <a:pt x="3442" y="4217"/>
                    <a:pt x="3489" y="4187"/>
                    <a:pt x="3489" y="4187"/>
                  </a:cubicBezTo>
                  <a:cubicBezTo>
                    <a:pt x="3489" y="4187"/>
                    <a:pt x="3536" y="4156"/>
                    <a:pt x="3536" y="4156"/>
                  </a:cubicBezTo>
                  <a:cubicBezTo>
                    <a:pt x="3536" y="4156"/>
                    <a:pt x="3584" y="4124"/>
                    <a:pt x="3584" y="4124"/>
                  </a:cubicBezTo>
                  <a:cubicBezTo>
                    <a:pt x="3584" y="4124"/>
                    <a:pt x="3629" y="4090"/>
                    <a:pt x="3629" y="4090"/>
                  </a:cubicBezTo>
                  <a:cubicBezTo>
                    <a:pt x="3629" y="4090"/>
                    <a:pt x="3674" y="4056"/>
                    <a:pt x="3674" y="4056"/>
                  </a:cubicBezTo>
                  <a:cubicBezTo>
                    <a:pt x="3674" y="4056"/>
                    <a:pt x="3717" y="4020"/>
                    <a:pt x="3717" y="4020"/>
                  </a:cubicBezTo>
                  <a:cubicBezTo>
                    <a:pt x="3717" y="4020"/>
                    <a:pt x="3761" y="3984"/>
                    <a:pt x="3761" y="3984"/>
                  </a:cubicBezTo>
                  <a:cubicBezTo>
                    <a:pt x="3761" y="3984"/>
                    <a:pt x="3803" y="3946"/>
                    <a:pt x="3803" y="3946"/>
                  </a:cubicBezTo>
                  <a:cubicBezTo>
                    <a:pt x="3803" y="3946"/>
                    <a:pt x="3844" y="3907"/>
                    <a:pt x="3844" y="3907"/>
                  </a:cubicBezTo>
                  <a:cubicBezTo>
                    <a:pt x="3844" y="3907"/>
                    <a:pt x="3884" y="3868"/>
                    <a:pt x="3884" y="3868"/>
                  </a:cubicBezTo>
                  <a:cubicBezTo>
                    <a:pt x="3884" y="3868"/>
                    <a:pt x="3924" y="3827"/>
                    <a:pt x="3924" y="3827"/>
                  </a:cubicBezTo>
                  <a:cubicBezTo>
                    <a:pt x="3924" y="3827"/>
                    <a:pt x="3962" y="3785"/>
                    <a:pt x="3962" y="3785"/>
                  </a:cubicBezTo>
                  <a:cubicBezTo>
                    <a:pt x="3962" y="3785"/>
                    <a:pt x="3999" y="3743"/>
                    <a:pt x="3999" y="3743"/>
                  </a:cubicBezTo>
                  <a:cubicBezTo>
                    <a:pt x="3999" y="3743"/>
                    <a:pt x="4035" y="3699"/>
                    <a:pt x="4035" y="3699"/>
                  </a:cubicBezTo>
                  <a:cubicBezTo>
                    <a:pt x="4035" y="3699"/>
                    <a:pt x="4070" y="3654"/>
                    <a:pt x="4070" y="3654"/>
                  </a:cubicBezTo>
                  <a:cubicBezTo>
                    <a:pt x="4070" y="3654"/>
                    <a:pt x="4104" y="3609"/>
                    <a:pt x="4104" y="3609"/>
                  </a:cubicBezTo>
                  <a:cubicBezTo>
                    <a:pt x="4104" y="3609"/>
                    <a:pt x="4137" y="3564"/>
                    <a:pt x="4137" y="3564"/>
                  </a:cubicBezTo>
                  <a:cubicBezTo>
                    <a:pt x="4137" y="3564"/>
                    <a:pt x="4168" y="3516"/>
                    <a:pt x="4168" y="3516"/>
                  </a:cubicBezTo>
                  <a:cubicBezTo>
                    <a:pt x="4168" y="3516"/>
                    <a:pt x="4199" y="3469"/>
                    <a:pt x="4199" y="3469"/>
                  </a:cubicBezTo>
                  <a:cubicBezTo>
                    <a:pt x="4199" y="3469"/>
                    <a:pt x="4228" y="3420"/>
                    <a:pt x="4228" y="3420"/>
                  </a:cubicBezTo>
                  <a:cubicBezTo>
                    <a:pt x="4228" y="3420"/>
                    <a:pt x="4256" y="3371"/>
                    <a:pt x="4256" y="3371"/>
                  </a:cubicBezTo>
                  <a:cubicBezTo>
                    <a:pt x="4256" y="3371"/>
                    <a:pt x="4283" y="3321"/>
                    <a:pt x="4283" y="3321"/>
                  </a:cubicBezTo>
                  <a:cubicBezTo>
                    <a:pt x="4283" y="3321"/>
                    <a:pt x="4308" y="3270"/>
                    <a:pt x="4308" y="3270"/>
                  </a:cubicBezTo>
                  <a:cubicBezTo>
                    <a:pt x="4308" y="3270"/>
                    <a:pt x="4332" y="3219"/>
                    <a:pt x="4332" y="3219"/>
                  </a:cubicBezTo>
                  <a:cubicBezTo>
                    <a:pt x="4332" y="3219"/>
                    <a:pt x="4355" y="3168"/>
                    <a:pt x="4355" y="3168"/>
                  </a:cubicBezTo>
                  <a:cubicBezTo>
                    <a:pt x="4355" y="3168"/>
                    <a:pt x="4377" y="3115"/>
                    <a:pt x="4377" y="3115"/>
                  </a:cubicBezTo>
                  <a:cubicBezTo>
                    <a:pt x="4377" y="3115"/>
                    <a:pt x="4397" y="3063"/>
                    <a:pt x="4397" y="3063"/>
                  </a:cubicBezTo>
                  <a:cubicBezTo>
                    <a:pt x="4397" y="3063"/>
                    <a:pt x="4417" y="3009"/>
                    <a:pt x="4417" y="3009"/>
                  </a:cubicBezTo>
                  <a:cubicBezTo>
                    <a:pt x="4417" y="3009"/>
                    <a:pt x="4434" y="2956"/>
                    <a:pt x="4434" y="2956"/>
                  </a:cubicBezTo>
                  <a:cubicBezTo>
                    <a:pt x="4434" y="2956"/>
                    <a:pt x="4451" y="2901"/>
                    <a:pt x="4451" y="2901"/>
                  </a:cubicBezTo>
                  <a:cubicBezTo>
                    <a:pt x="4451" y="2901"/>
                    <a:pt x="4465" y="2847"/>
                    <a:pt x="4465" y="2847"/>
                  </a:cubicBezTo>
                  <a:cubicBezTo>
                    <a:pt x="4465" y="2847"/>
                    <a:pt x="4480" y="2792"/>
                    <a:pt x="4480" y="2792"/>
                  </a:cubicBezTo>
                  <a:cubicBezTo>
                    <a:pt x="4480" y="2792"/>
                    <a:pt x="4491" y="2737"/>
                    <a:pt x="4491" y="2737"/>
                  </a:cubicBezTo>
                  <a:cubicBezTo>
                    <a:pt x="4491" y="2737"/>
                    <a:pt x="4502" y="2681"/>
                    <a:pt x="4502" y="2681"/>
                  </a:cubicBezTo>
                  <a:cubicBezTo>
                    <a:pt x="4502" y="2681"/>
                    <a:pt x="4511" y="2626"/>
                    <a:pt x="4511" y="2626"/>
                  </a:cubicBezTo>
                  <a:cubicBezTo>
                    <a:pt x="4511" y="2626"/>
                    <a:pt x="4520" y="2570"/>
                    <a:pt x="4520" y="2570"/>
                  </a:cubicBezTo>
                  <a:cubicBezTo>
                    <a:pt x="4520" y="2570"/>
                    <a:pt x="4527" y="2513"/>
                    <a:pt x="4527" y="2513"/>
                  </a:cubicBezTo>
                  <a:cubicBezTo>
                    <a:pt x="4527" y="2513"/>
                    <a:pt x="4532" y="2457"/>
                    <a:pt x="4532" y="2457"/>
                  </a:cubicBezTo>
                  <a:cubicBezTo>
                    <a:pt x="4532" y="2457"/>
                    <a:pt x="4536" y="2400"/>
                    <a:pt x="4536" y="2400"/>
                  </a:cubicBezTo>
                  <a:cubicBezTo>
                    <a:pt x="4536" y="2400"/>
                    <a:pt x="4538" y="2344"/>
                    <a:pt x="4538" y="2344"/>
                  </a:cubicBezTo>
                  <a:cubicBezTo>
                    <a:pt x="4538" y="2344"/>
                    <a:pt x="4539" y="2287"/>
                    <a:pt x="4539" y="2287"/>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60" name="Freeform 455"/>
            <p:cNvSpPr>
              <a:spLocks noChangeAspect="1"/>
            </p:cNvSpPr>
            <p:nvPr/>
          </p:nvSpPr>
          <p:spPr>
            <a:xfrm>
              <a:off x="2995" y="2640"/>
              <a:ext cx="896" cy="897"/>
            </a:xfrm>
            <a:custGeom>
              <a:avLst/>
              <a:gdLst>
                <a:gd name="txL" fmla="*/ 0 w 4162"/>
                <a:gd name="txT" fmla="*/ 0 h 4165"/>
                <a:gd name="txR" fmla="*/ 4162 w 4162"/>
                <a:gd name="txB" fmla="*/ 4165 h 4165"/>
              </a:gdLst>
              <a:ahLst/>
              <a:cxnLst>
                <a:cxn ang="0">
                  <a:pos x="192" y="89"/>
                </a:cxn>
                <a:cxn ang="0">
                  <a:pos x="191" y="79"/>
                </a:cxn>
                <a:cxn ang="0">
                  <a:pos x="189" y="69"/>
                </a:cxn>
                <a:cxn ang="0">
                  <a:pos x="186" y="60"/>
                </a:cxn>
                <a:cxn ang="0">
                  <a:pos x="181" y="51"/>
                </a:cxn>
                <a:cxn ang="0">
                  <a:pos x="176" y="42"/>
                </a:cxn>
                <a:cxn ang="0">
                  <a:pos x="170" y="34"/>
                </a:cxn>
                <a:cxn ang="0">
                  <a:pos x="163" y="26"/>
                </a:cxn>
                <a:cxn ang="0">
                  <a:pos x="155" y="20"/>
                </a:cxn>
                <a:cxn ang="0">
                  <a:pos x="147" y="14"/>
                </a:cxn>
                <a:cxn ang="0">
                  <a:pos x="138" y="9"/>
                </a:cxn>
                <a:cxn ang="0">
                  <a:pos x="129" y="6"/>
                </a:cxn>
                <a:cxn ang="0">
                  <a:pos x="119" y="3"/>
                </a:cxn>
                <a:cxn ang="0">
                  <a:pos x="109" y="1"/>
                </a:cxn>
                <a:cxn ang="0">
                  <a:pos x="99" y="0"/>
                </a:cxn>
                <a:cxn ang="0">
                  <a:pos x="89" y="0"/>
                </a:cxn>
                <a:cxn ang="0">
                  <a:pos x="79" y="2"/>
                </a:cxn>
                <a:cxn ang="0">
                  <a:pos x="69" y="4"/>
                </a:cxn>
                <a:cxn ang="0">
                  <a:pos x="60" y="7"/>
                </a:cxn>
                <a:cxn ang="0">
                  <a:pos x="51" y="12"/>
                </a:cxn>
                <a:cxn ang="0">
                  <a:pos x="42" y="17"/>
                </a:cxn>
                <a:cxn ang="0">
                  <a:pos x="34" y="23"/>
                </a:cxn>
                <a:cxn ang="0">
                  <a:pos x="27" y="30"/>
                </a:cxn>
                <a:cxn ang="0">
                  <a:pos x="20" y="37"/>
                </a:cxn>
                <a:cxn ang="0">
                  <a:pos x="14" y="46"/>
                </a:cxn>
                <a:cxn ang="0">
                  <a:pos x="9" y="55"/>
                </a:cxn>
                <a:cxn ang="0">
                  <a:pos x="6" y="64"/>
                </a:cxn>
                <a:cxn ang="0">
                  <a:pos x="3" y="74"/>
                </a:cxn>
                <a:cxn ang="0">
                  <a:pos x="1" y="84"/>
                </a:cxn>
                <a:cxn ang="0">
                  <a:pos x="0" y="94"/>
                </a:cxn>
                <a:cxn ang="0">
                  <a:pos x="0" y="104"/>
                </a:cxn>
                <a:cxn ang="0">
                  <a:pos x="2" y="114"/>
                </a:cxn>
                <a:cxn ang="0">
                  <a:pos x="4" y="124"/>
                </a:cxn>
                <a:cxn ang="0">
                  <a:pos x="7" y="133"/>
                </a:cxn>
                <a:cxn ang="0">
                  <a:pos x="11" y="142"/>
                </a:cxn>
                <a:cxn ang="0">
                  <a:pos x="17" y="151"/>
                </a:cxn>
                <a:cxn ang="0">
                  <a:pos x="23" y="159"/>
                </a:cxn>
                <a:cxn ang="0">
                  <a:pos x="30" y="166"/>
                </a:cxn>
                <a:cxn ang="0">
                  <a:pos x="37" y="173"/>
                </a:cxn>
                <a:cxn ang="0">
                  <a:pos x="46" y="179"/>
                </a:cxn>
                <a:cxn ang="0">
                  <a:pos x="54" y="183"/>
                </a:cxn>
                <a:cxn ang="0">
                  <a:pos x="64" y="187"/>
                </a:cxn>
                <a:cxn ang="0">
                  <a:pos x="73" y="190"/>
                </a:cxn>
                <a:cxn ang="0">
                  <a:pos x="83" y="192"/>
                </a:cxn>
                <a:cxn ang="0">
                  <a:pos x="93" y="193"/>
                </a:cxn>
                <a:cxn ang="0">
                  <a:pos x="104" y="193"/>
                </a:cxn>
                <a:cxn ang="0">
                  <a:pos x="113" y="192"/>
                </a:cxn>
                <a:cxn ang="0">
                  <a:pos x="123" y="189"/>
                </a:cxn>
                <a:cxn ang="0">
                  <a:pos x="133" y="186"/>
                </a:cxn>
                <a:cxn ang="0">
                  <a:pos x="142" y="182"/>
                </a:cxn>
                <a:cxn ang="0">
                  <a:pos x="150" y="177"/>
                </a:cxn>
                <a:cxn ang="0">
                  <a:pos x="159" y="170"/>
                </a:cxn>
                <a:cxn ang="0">
                  <a:pos x="166" y="163"/>
                </a:cxn>
                <a:cxn ang="0">
                  <a:pos x="172" y="156"/>
                </a:cxn>
                <a:cxn ang="0">
                  <a:pos x="178" y="148"/>
                </a:cxn>
                <a:cxn ang="0">
                  <a:pos x="183" y="139"/>
                </a:cxn>
                <a:cxn ang="0">
                  <a:pos x="187" y="129"/>
                </a:cxn>
                <a:cxn ang="0">
                  <a:pos x="190" y="120"/>
                </a:cxn>
                <a:cxn ang="0">
                  <a:pos x="192" y="110"/>
                </a:cxn>
                <a:cxn ang="0">
                  <a:pos x="193" y="100"/>
                </a:cxn>
              </a:cxnLst>
              <a:rect l="txL" t="txT" r="txR" b="txB"/>
              <a:pathLst>
                <a:path w="4162" h="4165">
                  <a:moveTo>
                    <a:pt x="4162" y="2082"/>
                  </a:moveTo>
                  <a:cubicBezTo>
                    <a:pt x="4162" y="2082"/>
                    <a:pt x="4161" y="2028"/>
                    <a:pt x="4161" y="2028"/>
                  </a:cubicBezTo>
                  <a:cubicBezTo>
                    <a:pt x="4161" y="2028"/>
                    <a:pt x="4159" y="1974"/>
                    <a:pt x="4159" y="1974"/>
                  </a:cubicBezTo>
                  <a:cubicBezTo>
                    <a:pt x="4159" y="1974"/>
                    <a:pt x="4155" y="1919"/>
                    <a:pt x="4155" y="1919"/>
                  </a:cubicBezTo>
                  <a:cubicBezTo>
                    <a:pt x="4155" y="1919"/>
                    <a:pt x="4151" y="1865"/>
                    <a:pt x="4151" y="1865"/>
                  </a:cubicBezTo>
                  <a:cubicBezTo>
                    <a:pt x="4151" y="1865"/>
                    <a:pt x="4143" y="1810"/>
                    <a:pt x="4143" y="1810"/>
                  </a:cubicBezTo>
                  <a:cubicBezTo>
                    <a:pt x="4143" y="1810"/>
                    <a:pt x="4136" y="1757"/>
                    <a:pt x="4136" y="1757"/>
                  </a:cubicBezTo>
                  <a:cubicBezTo>
                    <a:pt x="4136" y="1757"/>
                    <a:pt x="4127" y="1703"/>
                    <a:pt x="4127" y="1703"/>
                  </a:cubicBezTo>
                  <a:cubicBezTo>
                    <a:pt x="4127" y="1703"/>
                    <a:pt x="4117" y="1650"/>
                    <a:pt x="4117" y="1650"/>
                  </a:cubicBezTo>
                  <a:cubicBezTo>
                    <a:pt x="4117" y="1650"/>
                    <a:pt x="4104" y="1596"/>
                    <a:pt x="4104" y="1596"/>
                  </a:cubicBezTo>
                  <a:cubicBezTo>
                    <a:pt x="4104" y="1596"/>
                    <a:pt x="4091" y="1544"/>
                    <a:pt x="4091" y="1544"/>
                  </a:cubicBezTo>
                  <a:cubicBezTo>
                    <a:pt x="4091" y="1544"/>
                    <a:pt x="4077" y="1491"/>
                    <a:pt x="4077" y="1491"/>
                  </a:cubicBezTo>
                  <a:cubicBezTo>
                    <a:pt x="4077" y="1491"/>
                    <a:pt x="4060" y="1439"/>
                    <a:pt x="4060" y="1439"/>
                  </a:cubicBezTo>
                  <a:cubicBezTo>
                    <a:pt x="4060" y="1439"/>
                    <a:pt x="4043" y="1387"/>
                    <a:pt x="4043" y="1387"/>
                  </a:cubicBezTo>
                  <a:cubicBezTo>
                    <a:pt x="4043" y="1387"/>
                    <a:pt x="4024" y="1337"/>
                    <a:pt x="4024" y="1337"/>
                  </a:cubicBezTo>
                  <a:cubicBezTo>
                    <a:pt x="4024" y="1337"/>
                    <a:pt x="4004" y="1286"/>
                    <a:pt x="4004" y="1286"/>
                  </a:cubicBezTo>
                  <a:cubicBezTo>
                    <a:pt x="4004" y="1286"/>
                    <a:pt x="3982" y="1236"/>
                    <a:pt x="3982" y="1236"/>
                  </a:cubicBezTo>
                  <a:cubicBezTo>
                    <a:pt x="3982" y="1236"/>
                    <a:pt x="3959" y="1187"/>
                    <a:pt x="3959" y="1187"/>
                  </a:cubicBezTo>
                  <a:cubicBezTo>
                    <a:pt x="3959" y="1187"/>
                    <a:pt x="3936" y="1137"/>
                    <a:pt x="3936" y="1137"/>
                  </a:cubicBezTo>
                  <a:cubicBezTo>
                    <a:pt x="3936" y="1137"/>
                    <a:pt x="3910" y="1089"/>
                    <a:pt x="3910" y="1089"/>
                  </a:cubicBezTo>
                  <a:cubicBezTo>
                    <a:pt x="3910" y="1089"/>
                    <a:pt x="3883" y="1042"/>
                    <a:pt x="3883" y="1042"/>
                  </a:cubicBezTo>
                  <a:cubicBezTo>
                    <a:pt x="3883" y="1042"/>
                    <a:pt x="3856" y="996"/>
                    <a:pt x="3856" y="996"/>
                  </a:cubicBezTo>
                  <a:cubicBezTo>
                    <a:pt x="3856" y="996"/>
                    <a:pt x="3827" y="949"/>
                    <a:pt x="3827" y="949"/>
                  </a:cubicBezTo>
                  <a:cubicBezTo>
                    <a:pt x="3827" y="949"/>
                    <a:pt x="3797" y="904"/>
                    <a:pt x="3797" y="904"/>
                  </a:cubicBezTo>
                  <a:cubicBezTo>
                    <a:pt x="3797" y="904"/>
                    <a:pt x="3765" y="860"/>
                    <a:pt x="3765" y="860"/>
                  </a:cubicBezTo>
                  <a:cubicBezTo>
                    <a:pt x="3765" y="860"/>
                    <a:pt x="3733" y="816"/>
                    <a:pt x="3733" y="816"/>
                  </a:cubicBezTo>
                  <a:cubicBezTo>
                    <a:pt x="3733" y="816"/>
                    <a:pt x="3699" y="772"/>
                    <a:pt x="3699" y="772"/>
                  </a:cubicBezTo>
                  <a:cubicBezTo>
                    <a:pt x="3699" y="772"/>
                    <a:pt x="3664" y="731"/>
                    <a:pt x="3664" y="731"/>
                  </a:cubicBezTo>
                  <a:cubicBezTo>
                    <a:pt x="3664" y="731"/>
                    <a:pt x="3628" y="690"/>
                    <a:pt x="3628" y="690"/>
                  </a:cubicBezTo>
                  <a:cubicBezTo>
                    <a:pt x="3628" y="690"/>
                    <a:pt x="3591" y="650"/>
                    <a:pt x="3591" y="650"/>
                  </a:cubicBezTo>
                  <a:cubicBezTo>
                    <a:pt x="3591" y="650"/>
                    <a:pt x="3553" y="611"/>
                    <a:pt x="3553" y="611"/>
                  </a:cubicBezTo>
                  <a:cubicBezTo>
                    <a:pt x="3553" y="611"/>
                    <a:pt x="3515" y="573"/>
                    <a:pt x="3515" y="573"/>
                  </a:cubicBezTo>
                  <a:cubicBezTo>
                    <a:pt x="3515" y="573"/>
                    <a:pt x="3475" y="536"/>
                    <a:pt x="3475" y="536"/>
                  </a:cubicBezTo>
                  <a:cubicBezTo>
                    <a:pt x="3475" y="536"/>
                    <a:pt x="3434" y="500"/>
                    <a:pt x="3434" y="500"/>
                  </a:cubicBezTo>
                  <a:cubicBezTo>
                    <a:pt x="3434" y="500"/>
                    <a:pt x="3392" y="465"/>
                    <a:pt x="3392" y="465"/>
                  </a:cubicBezTo>
                  <a:cubicBezTo>
                    <a:pt x="3392" y="465"/>
                    <a:pt x="3350" y="431"/>
                    <a:pt x="3350" y="431"/>
                  </a:cubicBezTo>
                  <a:cubicBezTo>
                    <a:pt x="3350" y="431"/>
                    <a:pt x="3306" y="399"/>
                    <a:pt x="3306" y="399"/>
                  </a:cubicBezTo>
                  <a:cubicBezTo>
                    <a:pt x="3306" y="399"/>
                    <a:pt x="3261" y="367"/>
                    <a:pt x="3261" y="367"/>
                  </a:cubicBezTo>
                  <a:cubicBezTo>
                    <a:pt x="3261" y="367"/>
                    <a:pt x="3216" y="337"/>
                    <a:pt x="3216" y="337"/>
                  </a:cubicBezTo>
                  <a:cubicBezTo>
                    <a:pt x="3216" y="337"/>
                    <a:pt x="3171" y="307"/>
                    <a:pt x="3171" y="307"/>
                  </a:cubicBezTo>
                  <a:cubicBezTo>
                    <a:pt x="3171" y="307"/>
                    <a:pt x="3123" y="280"/>
                    <a:pt x="3123" y="280"/>
                  </a:cubicBezTo>
                  <a:cubicBezTo>
                    <a:pt x="3123" y="280"/>
                    <a:pt x="3076" y="253"/>
                    <a:pt x="3076" y="253"/>
                  </a:cubicBezTo>
                  <a:cubicBezTo>
                    <a:pt x="3076" y="253"/>
                    <a:pt x="3028" y="227"/>
                    <a:pt x="3028" y="227"/>
                  </a:cubicBezTo>
                  <a:cubicBezTo>
                    <a:pt x="3028" y="227"/>
                    <a:pt x="2979" y="204"/>
                    <a:pt x="2979" y="204"/>
                  </a:cubicBezTo>
                  <a:cubicBezTo>
                    <a:pt x="2979" y="204"/>
                    <a:pt x="2930" y="181"/>
                    <a:pt x="2930" y="181"/>
                  </a:cubicBezTo>
                  <a:cubicBezTo>
                    <a:pt x="2930" y="181"/>
                    <a:pt x="2880" y="159"/>
                    <a:pt x="2880" y="159"/>
                  </a:cubicBezTo>
                  <a:cubicBezTo>
                    <a:pt x="2880" y="159"/>
                    <a:pt x="2829" y="139"/>
                    <a:pt x="2829" y="139"/>
                  </a:cubicBezTo>
                  <a:cubicBezTo>
                    <a:pt x="2829" y="139"/>
                    <a:pt x="2779" y="120"/>
                    <a:pt x="2779" y="120"/>
                  </a:cubicBezTo>
                  <a:cubicBezTo>
                    <a:pt x="2779" y="120"/>
                    <a:pt x="2727" y="103"/>
                    <a:pt x="2727" y="103"/>
                  </a:cubicBezTo>
                  <a:cubicBezTo>
                    <a:pt x="2727" y="103"/>
                    <a:pt x="2675" y="86"/>
                    <a:pt x="2675" y="86"/>
                  </a:cubicBezTo>
                  <a:cubicBezTo>
                    <a:pt x="2675" y="86"/>
                    <a:pt x="2622" y="71"/>
                    <a:pt x="2622" y="71"/>
                  </a:cubicBezTo>
                  <a:cubicBezTo>
                    <a:pt x="2622" y="71"/>
                    <a:pt x="2570" y="57"/>
                    <a:pt x="2570" y="57"/>
                  </a:cubicBezTo>
                  <a:cubicBezTo>
                    <a:pt x="2570" y="57"/>
                    <a:pt x="2516" y="45"/>
                    <a:pt x="2516" y="45"/>
                  </a:cubicBezTo>
                  <a:cubicBezTo>
                    <a:pt x="2516" y="45"/>
                    <a:pt x="2463" y="35"/>
                    <a:pt x="2463" y="35"/>
                  </a:cubicBezTo>
                  <a:cubicBezTo>
                    <a:pt x="2463" y="35"/>
                    <a:pt x="2410" y="26"/>
                    <a:pt x="2410" y="26"/>
                  </a:cubicBezTo>
                  <a:cubicBezTo>
                    <a:pt x="2410" y="26"/>
                    <a:pt x="2356" y="17"/>
                    <a:pt x="2356" y="17"/>
                  </a:cubicBezTo>
                  <a:cubicBezTo>
                    <a:pt x="2356" y="17"/>
                    <a:pt x="2302" y="11"/>
                    <a:pt x="2302" y="11"/>
                  </a:cubicBezTo>
                  <a:cubicBezTo>
                    <a:pt x="2302" y="11"/>
                    <a:pt x="2248" y="6"/>
                    <a:pt x="2248" y="6"/>
                  </a:cubicBezTo>
                  <a:cubicBezTo>
                    <a:pt x="2248" y="6"/>
                    <a:pt x="2194" y="3"/>
                    <a:pt x="2194" y="3"/>
                  </a:cubicBezTo>
                  <a:cubicBezTo>
                    <a:pt x="2194" y="3"/>
                    <a:pt x="2139" y="0"/>
                    <a:pt x="2139" y="0"/>
                  </a:cubicBezTo>
                  <a:cubicBezTo>
                    <a:pt x="2139" y="0"/>
                    <a:pt x="2085" y="0"/>
                    <a:pt x="2085" y="0"/>
                  </a:cubicBezTo>
                  <a:cubicBezTo>
                    <a:pt x="2085" y="0"/>
                    <a:pt x="2030" y="0"/>
                    <a:pt x="2030" y="0"/>
                  </a:cubicBezTo>
                  <a:cubicBezTo>
                    <a:pt x="2030" y="0"/>
                    <a:pt x="1976" y="2"/>
                    <a:pt x="1976" y="2"/>
                  </a:cubicBezTo>
                  <a:cubicBezTo>
                    <a:pt x="1976" y="2"/>
                    <a:pt x="1922" y="5"/>
                    <a:pt x="1922" y="5"/>
                  </a:cubicBezTo>
                  <a:cubicBezTo>
                    <a:pt x="1922" y="5"/>
                    <a:pt x="1868" y="10"/>
                    <a:pt x="1868" y="10"/>
                  </a:cubicBezTo>
                  <a:cubicBezTo>
                    <a:pt x="1868" y="10"/>
                    <a:pt x="1813" y="16"/>
                    <a:pt x="1813" y="16"/>
                  </a:cubicBezTo>
                  <a:cubicBezTo>
                    <a:pt x="1813" y="16"/>
                    <a:pt x="1760" y="25"/>
                    <a:pt x="1760" y="25"/>
                  </a:cubicBezTo>
                  <a:cubicBezTo>
                    <a:pt x="1760" y="25"/>
                    <a:pt x="1706" y="34"/>
                    <a:pt x="1706" y="34"/>
                  </a:cubicBezTo>
                  <a:cubicBezTo>
                    <a:pt x="1706" y="34"/>
                    <a:pt x="1653" y="44"/>
                    <a:pt x="1653" y="44"/>
                  </a:cubicBezTo>
                  <a:cubicBezTo>
                    <a:pt x="1653" y="44"/>
                    <a:pt x="1599" y="55"/>
                    <a:pt x="1599" y="55"/>
                  </a:cubicBezTo>
                  <a:cubicBezTo>
                    <a:pt x="1599" y="55"/>
                    <a:pt x="1547" y="69"/>
                    <a:pt x="1547" y="69"/>
                  </a:cubicBezTo>
                  <a:cubicBezTo>
                    <a:pt x="1547" y="69"/>
                    <a:pt x="1494" y="84"/>
                    <a:pt x="1494" y="84"/>
                  </a:cubicBezTo>
                  <a:cubicBezTo>
                    <a:pt x="1494" y="84"/>
                    <a:pt x="1443" y="100"/>
                    <a:pt x="1443" y="100"/>
                  </a:cubicBezTo>
                  <a:cubicBezTo>
                    <a:pt x="1443" y="100"/>
                    <a:pt x="1390" y="117"/>
                    <a:pt x="1390" y="117"/>
                  </a:cubicBezTo>
                  <a:cubicBezTo>
                    <a:pt x="1390" y="117"/>
                    <a:pt x="1340" y="136"/>
                    <a:pt x="1340" y="136"/>
                  </a:cubicBezTo>
                  <a:cubicBezTo>
                    <a:pt x="1340" y="136"/>
                    <a:pt x="1290" y="156"/>
                    <a:pt x="1290" y="156"/>
                  </a:cubicBezTo>
                  <a:cubicBezTo>
                    <a:pt x="1290" y="156"/>
                    <a:pt x="1239" y="178"/>
                    <a:pt x="1239" y="178"/>
                  </a:cubicBezTo>
                  <a:cubicBezTo>
                    <a:pt x="1239" y="178"/>
                    <a:pt x="1190" y="200"/>
                    <a:pt x="1190" y="200"/>
                  </a:cubicBezTo>
                  <a:cubicBezTo>
                    <a:pt x="1190" y="200"/>
                    <a:pt x="1140" y="224"/>
                    <a:pt x="1140" y="224"/>
                  </a:cubicBezTo>
                  <a:cubicBezTo>
                    <a:pt x="1140" y="224"/>
                    <a:pt x="1092" y="249"/>
                    <a:pt x="1092" y="249"/>
                  </a:cubicBezTo>
                  <a:cubicBezTo>
                    <a:pt x="1092" y="249"/>
                    <a:pt x="1045" y="276"/>
                    <a:pt x="1045" y="276"/>
                  </a:cubicBezTo>
                  <a:cubicBezTo>
                    <a:pt x="1045" y="276"/>
                    <a:pt x="998" y="303"/>
                    <a:pt x="998" y="303"/>
                  </a:cubicBezTo>
                  <a:cubicBezTo>
                    <a:pt x="998" y="303"/>
                    <a:pt x="952" y="332"/>
                    <a:pt x="952" y="332"/>
                  </a:cubicBezTo>
                  <a:cubicBezTo>
                    <a:pt x="952" y="332"/>
                    <a:pt x="907" y="363"/>
                    <a:pt x="907" y="363"/>
                  </a:cubicBezTo>
                  <a:cubicBezTo>
                    <a:pt x="907" y="363"/>
                    <a:pt x="862" y="394"/>
                    <a:pt x="862" y="394"/>
                  </a:cubicBezTo>
                  <a:cubicBezTo>
                    <a:pt x="862" y="394"/>
                    <a:pt x="819" y="427"/>
                    <a:pt x="819" y="427"/>
                  </a:cubicBezTo>
                  <a:cubicBezTo>
                    <a:pt x="819" y="427"/>
                    <a:pt x="775" y="460"/>
                    <a:pt x="775" y="460"/>
                  </a:cubicBezTo>
                  <a:cubicBezTo>
                    <a:pt x="775" y="460"/>
                    <a:pt x="734" y="495"/>
                    <a:pt x="734" y="495"/>
                  </a:cubicBezTo>
                  <a:cubicBezTo>
                    <a:pt x="734" y="495"/>
                    <a:pt x="693" y="531"/>
                    <a:pt x="693" y="531"/>
                  </a:cubicBezTo>
                  <a:cubicBezTo>
                    <a:pt x="693" y="531"/>
                    <a:pt x="653" y="568"/>
                    <a:pt x="653" y="568"/>
                  </a:cubicBezTo>
                  <a:cubicBezTo>
                    <a:pt x="653" y="568"/>
                    <a:pt x="614" y="605"/>
                    <a:pt x="614" y="605"/>
                  </a:cubicBezTo>
                  <a:cubicBezTo>
                    <a:pt x="614" y="605"/>
                    <a:pt x="576" y="644"/>
                    <a:pt x="576" y="644"/>
                  </a:cubicBezTo>
                  <a:cubicBezTo>
                    <a:pt x="576" y="644"/>
                    <a:pt x="539" y="684"/>
                    <a:pt x="539" y="684"/>
                  </a:cubicBezTo>
                  <a:cubicBezTo>
                    <a:pt x="539" y="684"/>
                    <a:pt x="503" y="725"/>
                    <a:pt x="503" y="725"/>
                  </a:cubicBezTo>
                  <a:cubicBezTo>
                    <a:pt x="503" y="725"/>
                    <a:pt x="468" y="766"/>
                    <a:pt x="468" y="766"/>
                  </a:cubicBezTo>
                  <a:cubicBezTo>
                    <a:pt x="468" y="766"/>
                    <a:pt x="434" y="809"/>
                    <a:pt x="434" y="809"/>
                  </a:cubicBezTo>
                  <a:cubicBezTo>
                    <a:pt x="434" y="809"/>
                    <a:pt x="401" y="853"/>
                    <a:pt x="401" y="853"/>
                  </a:cubicBezTo>
                  <a:cubicBezTo>
                    <a:pt x="401" y="853"/>
                    <a:pt x="369" y="897"/>
                    <a:pt x="369" y="897"/>
                  </a:cubicBezTo>
                  <a:cubicBezTo>
                    <a:pt x="369" y="897"/>
                    <a:pt x="339" y="942"/>
                    <a:pt x="339" y="942"/>
                  </a:cubicBezTo>
                  <a:cubicBezTo>
                    <a:pt x="339" y="942"/>
                    <a:pt x="309" y="988"/>
                    <a:pt x="309" y="988"/>
                  </a:cubicBezTo>
                  <a:cubicBezTo>
                    <a:pt x="309" y="988"/>
                    <a:pt x="282" y="1035"/>
                    <a:pt x="282" y="1035"/>
                  </a:cubicBezTo>
                  <a:cubicBezTo>
                    <a:pt x="282" y="1035"/>
                    <a:pt x="255" y="1082"/>
                    <a:pt x="255" y="1082"/>
                  </a:cubicBezTo>
                  <a:cubicBezTo>
                    <a:pt x="255" y="1082"/>
                    <a:pt x="229" y="1130"/>
                    <a:pt x="229" y="1130"/>
                  </a:cubicBezTo>
                  <a:cubicBezTo>
                    <a:pt x="229" y="1130"/>
                    <a:pt x="206" y="1180"/>
                    <a:pt x="206" y="1180"/>
                  </a:cubicBezTo>
                  <a:cubicBezTo>
                    <a:pt x="206" y="1180"/>
                    <a:pt x="183" y="1229"/>
                    <a:pt x="183" y="1229"/>
                  </a:cubicBezTo>
                  <a:cubicBezTo>
                    <a:pt x="183" y="1229"/>
                    <a:pt x="161" y="1278"/>
                    <a:pt x="161" y="1278"/>
                  </a:cubicBezTo>
                  <a:cubicBezTo>
                    <a:pt x="161" y="1278"/>
                    <a:pt x="141" y="1329"/>
                    <a:pt x="141" y="1329"/>
                  </a:cubicBezTo>
                  <a:cubicBezTo>
                    <a:pt x="141" y="1329"/>
                    <a:pt x="121" y="1380"/>
                    <a:pt x="121" y="1380"/>
                  </a:cubicBezTo>
                  <a:cubicBezTo>
                    <a:pt x="121" y="1380"/>
                    <a:pt x="104" y="1432"/>
                    <a:pt x="104" y="1432"/>
                  </a:cubicBezTo>
                  <a:cubicBezTo>
                    <a:pt x="104" y="1432"/>
                    <a:pt x="87" y="1483"/>
                    <a:pt x="87" y="1483"/>
                  </a:cubicBezTo>
                  <a:cubicBezTo>
                    <a:pt x="87" y="1483"/>
                    <a:pt x="73" y="1536"/>
                    <a:pt x="73" y="1536"/>
                  </a:cubicBezTo>
                  <a:cubicBezTo>
                    <a:pt x="73" y="1536"/>
                    <a:pt x="59" y="1589"/>
                    <a:pt x="59" y="1589"/>
                  </a:cubicBezTo>
                  <a:cubicBezTo>
                    <a:pt x="59" y="1589"/>
                    <a:pt x="47" y="1641"/>
                    <a:pt x="47" y="1641"/>
                  </a:cubicBezTo>
                  <a:cubicBezTo>
                    <a:pt x="47" y="1641"/>
                    <a:pt x="36" y="1695"/>
                    <a:pt x="36" y="1695"/>
                  </a:cubicBezTo>
                  <a:cubicBezTo>
                    <a:pt x="36" y="1695"/>
                    <a:pt x="27" y="1748"/>
                    <a:pt x="27" y="1748"/>
                  </a:cubicBezTo>
                  <a:cubicBezTo>
                    <a:pt x="27" y="1748"/>
                    <a:pt x="18" y="1803"/>
                    <a:pt x="18" y="1803"/>
                  </a:cubicBezTo>
                  <a:cubicBezTo>
                    <a:pt x="18" y="1803"/>
                    <a:pt x="12" y="1856"/>
                    <a:pt x="12" y="1856"/>
                  </a:cubicBezTo>
                  <a:cubicBezTo>
                    <a:pt x="12" y="1856"/>
                    <a:pt x="7" y="1911"/>
                    <a:pt x="7" y="1911"/>
                  </a:cubicBezTo>
                  <a:cubicBezTo>
                    <a:pt x="7" y="1911"/>
                    <a:pt x="3" y="1965"/>
                    <a:pt x="3" y="1965"/>
                  </a:cubicBezTo>
                  <a:cubicBezTo>
                    <a:pt x="3" y="1965"/>
                    <a:pt x="1" y="2020"/>
                    <a:pt x="1" y="2020"/>
                  </a:cubicBezTo>
                  <a:cubicBezTo>
                    <a:pt x="1" y="2020"/>
                    <a:pt x="0" y="2073"/>
                    <a:pt x="0" y="2073"/>
                  </a:cubicBezTo>
                  <a:cubicBezTo>
                    <a:pt x="0" y="2073"/>
                    <a:pt x="0" y="2128"/>
                    <a:pt x="0" y="2128"/>
                  </a:cubicBezTo>
                  <a:cubicBezTo>
                    <a:pt x="0" y="2128"/>
                    <a:pt x="2" y="2183"/>
                    <a:pt x="2" y="2183"/>
                  </a:cubicBezTo>
                  <a:cubicBezTo>
                    <a:pt x="2" y="2183"/>
                    <a:pt x="5" y="2237"/>
                    <a:pt x="5" y="2237"/>
                  </a:cubicBezTo>
                  <a:cubicBezTo>
                    <a:pt x="5" y="2237"/>
                    <a:pt x="10" y="2292"/>
                    <a:pt x="10" y="2292"/>
                  </a:cubicBezTo>
                  <a:cubicBezTo>
                    <a:pt x="10" y="2292"/>
                    <a:pt x="16" y="2346"/>
                    <a:pt x="16" y="2346"/>
                  </a:cubicBezTo>
                  <a:cubicBezTo>
                    <a:pt x="16" y="2346"/>
                    <a:pt x="24" y="2400"/>
                    <a:pt x="24" y="2400"/>
                  </a:cubicBezTo>
                  <a:cubicBezTo>
                    <a:pt x="24" y="2400"/>
                    <a:pt x="33" y="2453"/>
                    <a:pt x="33" y="2453"/>
                  </a:cubicBezTo>
                  <a:cubicBezTo>
                    <a:pt x="33" y="2453"/>
                    <a:pt x="43" y="2507"/>
                    <a:pt x="43" y="2507"/>
                  </a:cubicBezTo>
                  <a:cubicBezTo>
                    <a:pt x="43" y="2507"/>
                    <a:pt x="55" y="2560"/>
                    <a:pt x="55" y="2560"/>
                  </a:cubicBezTo>
                  <a:cubicBezTo>
                    <a:pt x="55" y="2560"/>
                    <a:pt x="69" y="2612"/>
                    <a:pt x="69" y="2612"/>
                  </a:cubicBezTo>
                  <a:cubicBezTo>
                    <a:pt x="69" y="2612"/>
                    <a:pt x="83" y="2665"/>
                    <a:pt x="83" y="2665"/>
                  </a:cubicBezTo>
                  <a:cubicBezTo>
                    <a:pt x="83" y="2665"/>
                    <a:pt x="99" y="2717"/>
                    <a:pt x="99" y="2717"/>
                  </a:cubicBezTo>
                  <a:cubicBezTo>
                    <a:pt x="99" y="2717"/>
                    <a:pt x="116" y="2769"/>
                    <a:pt x="116" y="2769"/>
                  </a:cubicBezTo>
                  <a:cubicBezTo>
                    <a:pt x="116" y="2769"/>
                    <a:pt x="135" y="2820"/>
                    <a:pt x="135" y="2820"/>
                  </a:cubicBezTo>
                  <a:cubicBezTo>
                    <a:pt x="135" y="2820"/>
                    <a:pt x="154" y="2871"/>
                    <a:pt x="154" y="2871"/>
                  </a:cubicBezTo>
                  <a:cubicBezTo>
                    <a:pt x="154" y="2871"/>
                    <a:pt x="176" y="2921"/>
                    <a:pt x="176" y="2921"/>
                  </a:cubicBezTo>
                  <a:cubicBezTo>
                    <a:pt x="176" y="2921"/>
                    <a:pt x="198" y="2970"/>
                    <a:pt x="198" y="2970"/>
                  </a:cubicBezTo>
                  <a:cubicBezTo>
                    <a:pt x="198" y="2970"/>
                    <a:pt x="222" y="3020"/>
                    <a:pt x="222" y="3020"/>
                  </a:cubicBezTo>
                  <a:cubicBezTo>
                    <a:pt x="222" y="3020"/>
                    <a:pt x="248" y="3068"/>
                    <a:pt x="248" y="3068"/>
                  </a:cubicBezTo>
                  <a:cubicBezTo>
                    <a:pt x="248" y="3068"/>
                    <a:pt x="273" y="3115"/>
                    <a:pt x="273" y="3115"/>
                  </a:cubicBezTo>
                  <a:cubicBezTo>
                    <a:pt x="273" y="3115"/>
                    <a:pt x="301" y="3162"/>
                    <a:pt x="301" y="3162"/>
                  </a:cubicBezTo>
                  <a:cubicBezTo>
                    <a:pt x="301" y="3162"/>
                    <a:pt x="330" y="3208"/>
                    <a:pt x="330" y="3208"/>
                  </a:cubicBezTo>
                  <a:cubicBezTo>
                    <a:pt x="330" y="3208"/>
                    <a:pt x="360" y="3254"/>
                    <a:pt x="360" y="3254"/>
                  </a:cubicBezTo>
                  <a:cubicBezTo>
                    <a:pt x="360" y="3254"/>
                    <a:pt x="392" y="3299"/>
                    <a:pt x="392" y="3299"/>
                  </a:cubicBezTo>
                  <a:cubicBezTo>
                    <a:pt x="392" y="3299"/>
                    <a:pt x="424" y="3342"/>
                    <a:pt x="424" y="3342"/>
                  </a:cubicBezTo>
                  <a:cubicBezTo>
                    <a:pt x="424" y="3342"/>
                    <a:pt x="458" y="3385"/>
                    <a:pt x="458" y="3385"/>
                  </a:cubicBezTo>
                  <a:cubicBezTo>
                    <a:pt x="458" y="3385"/>
                    <a:pt x="491" y="3427"/>
                    <a:pt x="491" y="3427"/>
                  </a:cubicBezTo>
                  <a:cubicBezTo>
                    <a:pt x="491" y="3427"/>
                    <a:pt x="527" y="3468"/>
                    <a:pt x="527" y="3468"/>
                  </a:cubicBezTo>
                  <a:cubicBezTo>
                    <a:pt x="527" y="3468"/>
                    <a:pt x="564" y="3508"/>
                    <a:pt x="564" y="3508"/>
                  </a:cubicBezTo>
                  <a:cubicBezTo>
                    <a:pt x="564" y="3508"/>
                    <a:pt x="602" y="3547"/>
                    <a:pt x="602" y="3547"/>
                  </a:cubicBezTo>
                  <a:cubicBezTo>
                    <a:pt x="602" y="3547"/>
                    <a:pt x="641" y="3585"/>
                    <a:pt x="641" y="3585"/>
                  </a:cubicBezTo>
                  <a:cubicBezTo>
                    <a:pt x="641" y="3585"/>
                    <a:pt x="681" y="3623"/>
                    <a:pt x="681" y="3623"/>
                  </a:cubicBezTo>
                  <a:cubicBezTo>
                    <a:pt x="681" y="3623"/>
                    <a:pt x="721" y="3660"/>
                    <a:pt x="721" y="3660"/>
                  </a:cubicBezTo>
                  <a:cubicBezTo>
                    <a:pt x="721" y="3660"/>
                    <a:pt x="763" y="3695"/>
                    <a:pt x="763" y="3695"/>
                  </a:cubicBezTo>
                  <a:cubicBezTo>
                    <a:pt x="763" y="3695"/>
                    <a:pt x="805" y="3728"/>
                    <a:pt x="805" y="3728"/>
                  </a:cubicBezTo>
                  <a:cubicBezTo>
                    <a:pt x="805" y="3728"/>
                    <a:pt x="849" y="3761"/>
                    <a:pt x="849" y="3761"/>
                  </a:cubicBezTo>
                  <a:cubicBezTo>
                    <a:pt x="849" y="3761"/>
                    <a:pt x="894" y="3792"/>
                    <a:pt x="894" y="3792"/>
                  </a:cubicBezTo>
                  <a:cubicBezTo>
                    <a:pt x="894" y="3792"/>
                    <a:pt x="938" y="3823"/>
                    <a:pt x="938" y="3823"/>
                  </a:cubicBezTo>
                  <a:cubicBezTo>
                    <a:pt x="938" y="3823"/>
                    <a:pt x="984" y="3852"/>
                    <a:pt x="984" y="3852"/>
                  </a:cubicBezTo>
                  <a:cubicBezTo>
                    <a:pt x="984" y="3852"/>
                    <a:pt x="1030" y="3881"/>
                    <a:pt x="1030" y="3881"/>
                  </a:cubicBezTo>
                  <a:cubicBezTo>
                    <a:pt x="1030" y="3881"/>
                    <a:pt x="1078" y="3907"/>
                    <a:pt x="1078" y="3907"/>
                  </a:cubicBezTo>
                  <a:cubicBezTo>
                    <a:pt x="1078" y="3907"/>
                    <a:pt x="1126" y="3933"/>
                    <a:pt x="1126" y="3933"/>
                  </a:cubicBezTo>
                  <a:cubicBezTo>
                    <a:pt x="1126" y="3933"/>
                    <a:pt x="1174" y="3957"/>
                    <a:pt x="1174" y="3957"/>
                  </a:cubicBezTo>
                  <a:cubicBezTo>
                    <a:pt x="1174" y="3957"/>
                    <a:pt x="1224" y="3980"/>
                    <a:pt x="1224" y="3980"/>
                  </a:cubicBezTo>
                  <a:cubicBezTo>
                    <a:pt x="1224" y="3980"/>
                    <a:pt x="1274" y="4002"/>
                    <a:pt x="1274" y="4002"/>
                  </a:cubicBezTo>
                  <a:cubicBezTo>
                    <a:pt x="1274" y="4002"/>
                    <a:pt x="1325" y="4023"/>
                    <a:pt x="1325" y="4023"/>
                  </a:cubicBezTo>
                  <a:cubicBezTo>
                    <a:pt x="1325" y="4023"/>
                    <a:pt x="1375" y="4041"/>
                    <a:pt x="1375" y="4041"/>
                  </a:cubicBezTo>
                  <a:cubicBezTo>
                    <a:pt x="1375" y="4041"/>
                    <a:pt x="1426" y="4060"/>
                    <a:pt x="1426" y="4060"/>
                  </a:cubicBezTo>
                  <a:cubicBezTo>
                    <a:pt x="1426" y="4060"/>
                    <a:pt x="1479" y="4076"/>
                    <a:pt x="1479" y="4076"/>
                  </a:cubicBezTo>
                  <a:cubicBezTo>
                    <a:pt x="1479" y="4076"/>
                    <a:pt x="1531" y="4091"/>
                    <a:pt x="1531" y="4091"/>
                  </a:cubicBezTo>
                  <a:cubicBezTo>
                    <a:pt x="1531" y="4091"/>
                    <a:pt x="1584" y="4105"/>
                    <a:pt x="1584" y="4105"/>
                  </a:cubicBezTo>
                  <a:cubicBezTo>
                    <a:pt x="1584" y="4105"/>
                    <a:pt x="1636" y="4117"/>
                    <a:pt x="1636" y="4117"/>
                  </a:cubicBezTo>
                  <a:cubicBezTo>
                    <a:pt x="1636" y="4117"/>
                    <a:pt x="1690" y="4128"/>
                    <a:pt x="1690" y="4128"/>
                  </a:cubicBezTo>
                  <a:cubicBezTo>
                    <a:pt x="1690" y="4128"/>
                    <a:pt x="1743" y="4138"/>
                    <a:pt x="1743" y="4138"/>
                  </a:cubicBezTo>
                  <a:cubicBezTo>
                    <a:pt x="1743" y="4138"/>
                    <a:pt x="1798" y="4146"/>
                    <a:pt x="1798" y="4146"/>
                  </a:cubicBezTo>
                  <a:cubicBezTo>
                    <a:pt x="1798" y="4146"/>
                    <a:pt x="1851" y="4152"/>
                    <a:pt x="1851" y="4152"/>
                  </a:cubicBezTo>
                  <a:cubicBezTo>
                    <a:pt x="1851" y="4152"/>
                    <a:pt x="1906" y="4157"/>
                    <a:pt x="1906" y="4157"/>
                  </a:cubicBezTo>
                  <a:cubicBezTo>
                    <a:pt x="1906" y="4157"/>
                    <a:pt x="1960" y="4161"/>
                    <a:pt x="1960" y="4161"/>
                  </a:cubicBezTo>
                  <a:cubicBezTo>
                    <a:pt x="1960" y="4161"/>
                    <a:pt x="2014" y="4164"/>
                    <a:pt x="2014" y="4164"/>
                  </a:cubicBezTo>
                  <a:cubicBezTo>
                    <a:pt x="2014" y="4164"/>
                    <a:pt x="2068" y="4165"/>
                    <a:pt x="2068" y="4165"/>
                  </a:cubicBezTo>
                  <a:cubicBezTo>
                    <a:pt x="2068" y="4165"/>
                    <a:pt x="2123" y="4165"/>
                    <a:pt x="2123" y="4165"/>
                  </a:cubicBezTo>
                  <a:cubicBezTo>
                    <a:pt x="2123" y="4165"/>
                    <a:pt x="2177" y="4163"/>
                    <a:pt x="2177" y="4163"/>
                  </a:cubicBezTo>
                  <a:cubicBezTo>
                    <a:pt x="2177" y="4163"/>
                    <a:pt x="2232" y="4159"/>
                    <a:pt x="2232" y="4159"/>
                  </a:cubicBezTo>
                  <a:cubicBezTo>
                    <a:pt x="2232" y="4159"/>
                    <a:pt x="2286" y="4155"/>
                    <a:pt x="2286" y="4155"/>
                  </a:cubicBezTo>
                  <a:cubicBezTo>
                    <a:pt x="2286" y="4155"/>
                    <a:pt x="2340" y="4149"/>
                    <a:pt x="2340" y="4149"/>
                  </a:cubicBezTo>
                  <a:cubicBezTo>
                    <a:pt x="2340" y="4149"/>
                    <a:pt x="2394" y="4141"/>
                    <a:pt x="2394" y="4141"/>
                  </a:cubicBezTo>
                  <a:cubicBezTo>
                    <a:pt x="2394" y="4141"/>
                    <a:pt x="2448" y="4133"/>
                    <a:pt x="2448" y="4133"/>
                  </a:cubicBezTo>
                  <a:cubicBezTo>
                    <a:pt x="2448" y="4133"/>
                    <a:pt x="2501" y="4122"/>
                    <a:pt x="2501" y="4122"/>
                  </a:cubicBezTo>
                  <a:cubicBezTo>
                    <a:pt x="2501" y="4122"/>
                    <a:pt x="2553" y="4110"/>
                    <a:pt x="2553" y="4110"/>
                  </a:cubicBezTo>
                  <a:cubicBezTo>
                    <a:pt x="2553" y="4110"/>
                    <a:pt x="2607" y="4098"/>
                    <a:pt x="2607" y="4098"/>
                  </a:cubicBezTo>
                  <a:cubicBezTo>
                    <a:pt x="2607" y="4098"/>
                    <a:pt x="2659" y="4083"/>
                    <a:pt x="2659" y="4083"/>
                  </a:cubicBezTo>
                  <a:cubicBezTo>
                    <a:pt x="2659" y="4083"/>
                    <a:pt x="2711" y="4067"/>
                    <a:pt x="2711" y="4067"/>
                  </a:cubicBezTo>
                  <a:cubicBezTo>
                    <a:pt x="2711" y="4067"/>
                    <a:pt x="2763" y="4049"/>
                    <a:pt x="2763" y="4049"/>
                  </a:cubicBezTo>
                  <a:cubicBezTo>
                    <a:pt x="2763" y="4049"/>
                    <a:pt x="2814" y="4031"/>
                    <a:pt x="2814" y="4031"/>
                  </a:cubicBezTo>
                  <a:cubicBezTo>
                    <a:pt x="2814" y="4031"/>
                    <a:pt x="2865" y="4011"/>
                    <a:pt x="2865" y="4011"/>
                  </a:cubicBezTo>
                  <a:cubicBezTo>
                    <a:pt x="2865" y="4011"/>
                    <a:pt x="2914" y="3991"/>
                    <a:pt x="2914" y="3991"/>
                  </a:cubicBezTo>
                  <a:cubicBezTo>
                    <a:pt x="2914" y="3991"/>
                    <a:pt x="2964" y="3968"/>
                    <a:pt x="2964" y="3968"/>
                  </a:cubicBezTo>
                  <a:cubicBezTo>
                    <a:pt x="2964" y="3968"/>
                    <a:pt x="3013" y="3944"/>
                    <a:pt x="3013" y="3944"/>
                  </a:cubicBezTo>
                  <a:cubicBezTo>
                    <a:pt x="3013" y="3944"/>
                    <a:pt x="3062" y="3919"/>
                    <a:pt x="3062" y="3919"/>
                  </a:cubicBezTo>
                  <a:cubicBezTo>
                    <a:pt x="3062" y="3919"/>
                    <a:pt x="3109" y="3893"/>
                    <a:pt x="3109" y="3893"/>
                  </a:cubicBezTo>
                  <a:cubicBezTo>
                    <a:pt x="3109" y="3893"/>
                    <a:pt x="3156" y="3865"/>
                    <a:pt x="3156" y="3865"/>
                  </a:cubicBezTo>
                  <a:cubicBezTo>
                    <a:pt x="3156" y="3865"/>
                    <a:pt x="3202" y="3836"/>
                    <a:pt x="3202" y="3836"/>
                  </a:cubicBezTo>
                  <a:cubicBezTo>
                    <a:pt x="3202" y="3836"/>
                    <a:pt x="3248" y="3807"/>
                    <a:pt x="3248" y="3807"/>
                  </a:cubicBezTo>
                  <a:cubicBezTo>
                    <a:pt x="3248" y="3807"/>
                    <a:pt x="3293" y="3776"/>
                    <a:pt x="3293" y="3776"/>
                  </a:cubicBezTo>
                  <a:cubicBezTo>
                    <a:pt x="3293" y="3776"/>
                    <a:pt x="3336" y="3743"/>
                    <a:pt x="3336" y="3743"/>
                  </a:cubicBezTo>
                  <a:cubicBezTo>
                    <a:pt x="3336" y="3743"/>
                    <a:pt x="3379" y="3710"/>
                    <a:pt x="3379" y="3710"/>
                  </a:cubicBezTo>
                  <a:cubicBezTo>
                    <a:pt x="3379" y="3710"/>
                    <a:pt x="3422" y="3675"/>
                    <a:pt x="3422" y="3675"/>
                  </a:cubicBezTo>
                  <a:cubicBezTo>
                    <a:pt x="3422" y="3675"/>
                    <a:pt x="3463" y="3639"/>
                    <a:pt x="3463" y="3639"/>
                  </a:cubicBezTo>
                  <a:cubicBezTo>
                    <a:pt x="3463" y="3639"/>
                    <a:pt x="3503" y="3603"/>
                    <a:pt x="3503" y="3603"/>
                  </a:cubicBezTo>
                  <a:cubicBezTo>
                    <a:pt x="3503" y="3603"/>
                    <a:pt x="3542" y="3565"/>
                    <a:pt x="3542" y="3565"/>
                  </a:cubicBezTo>
                  <a:cubicBezTo>
                    <a:pt x="3542" y="3565"/>
                    <a:pt x="3580" y="3526"/>
                    <a:pt x="3580" y="3526"/>
                  </a:cubicBezTo>
                  <a:cubicBezTo>
                    <a:pt x="3580" y="3526"/>
                    <a:pt x="3617" y="3487"/>
                    <a:pt x="3617" y="3487"/>
                  </a:cubicBezTo>
                  <a:cubicBezTo>
                    <a:pt x="3617" y="3487"/>
                    <a:pt x="3654" y="3446"/>
                    <a:pt x="3654" y="3446"/>
                  </a:cubicBezTo>
                  <a:cubicBezTo>
                    <a:pt x="3654" y="3446"/>
                    <a:pt x="3689" y="3404"/>
                    <a:pt x="3689" y="3404"/>
                  </a:cubicBezTo>
                  <a:cubicBezTo>
                    <a:pt x="3689" y="3404"/>
                    <a:pt x="3723" y="3361"/>
                    <a:pt x="3723" y="3361"/>
                  </a:cubicBezTo>
                  <a:cubicBezTo>
                    <a:pt x="3723" y="3361"/>
                    <a:pt x="3756" y="3318"/>
                    <a:pt x="3756" y="3318"/>
                  </a:cubicBezTo>
                  <a:cubicBezTo>
                    <a:pt x="3756" y="3318"/>
                    <a:pt x="3788" y="3274"/>
                    <a:pt x="3788" y="3274"/>
                  </a:cubicBezTo>
                  <a:cubicBezTo>
                    <a:pt x="3788" y="3274"/>
                    <a:pt x="3817" y="3229"/>
                    <a:pt x="3817" y="3229"/>
                  </a:cubicBezTo>
                  <a:cubicBezTo>
                    <a:pt x="3817" y="3229"/>
                    <a:pt x="3847" y="3183"/>
                    <a:pt x="3847" y="3183"/>
                  </a:cubicBezTo>
                  <a:cubicBezTo>
                    <a:pt x="3847" y="3183"/>
                    <a:pt x="3875" y="3137"/>
                    <a:pt x="3875" y="3137"/>
                  </a:cubicBezTo>
                  <a:cubicBezTo>
                    <a:pt x="3875" y="3137"/>
                    <a:pt x="3902" y="3090"/>
                    <a:pt x="3902" y="3090"/>
                  </a:cubicBezTo>
                  <a:cubicBezTo>
                    <a:pt x="3902" y="3090"/>
                    <a:pt x="3927" y="3041"/>
                    <a:pt x="3927" y="3041"/>
                  </a:cubicBezTo>
                  <a:cubicBezTo>
                    <a:pt x="3927" y="3041"/>
                    <a:pt x="3952" y="2993"/>
                    <a:pt x="3952" y="2993"/>
                  </a:cubicBezTo>
                  <a:cubicBezTo>
                    <a:pt x="3952" y="2993"/>
                    <a:pt x="3976" y="2944"/>
                    <a:pt x="3976" y="2944"/>
                  </a:cubicBezTo>
                  <a:cubicBezTo>
                    <a:pt x="3976" y="2944"/>
                    <a:pt x="3997" y="2893"/>
                    <a:pt x="3997" y="2893"/>
                  </a:cubicBezTo>
                  <a:cubicBezTo>
                    <a:pt x="3997" y="2893"/>
                    <a:pt x="4018" y="2843"/>
                    <a:pt x="4018" y="2843"/>
                  </a:cubicBezTo>
                  <a:cubicBezTo>
                    <a:pt x="4018" y="2843"/>
                    <a:pt x="4038" y="2792"/>
                    <a:pt x="4038" y="2792"/>
                  </a:cubicBezTo>
                  <a:cubicBezTo>
                    <a:pt x="4038" y="2792"/>
                    <a:pt x="4055" y="2741"/>
                    <a:pt x="4055" y="2741"/>
                  </a:cubicBezTo>
                  <a:cubicBezTo>
                    <a:pt x="4055" y="2741"/>
                    <a:pt x="4071" y="2689"/>
                    <a:pt x="4071" y="2689"/>
                  </a:cubicBezTo>
                  <a:cubicBezTo>
                    <a:pt x="4071" y="2689"/>
                    <a:pt x="4087" y="2636"/>
                    <a:pt x="4087" y="2636"/>
                  </a:cubicBezTo>
                  <a:cubicBezTo>
                    <a:pt x="4087" y="2636"/>
                    <a:pt x="4100" y="2584"/>
                    <a:pt x="4100" y="2584"/>
                  </a:cubicBezTo>
                  <a:cubicBezTo>
                    <a:pt x="4100" y="2584"/>
                    <a:pt x="4113" y="2531"/>
                    <a:pt x="4113" y="2531"/>
                  </a:cubicBezTo>
                  <a:cubicBezTo>
                    <a:pt x="4113" y="2531"/>
                    <a:pt x="4124" y="2478"/>
                    <a:pt x="4124" y="2478"/>
                  </a:cubicBezTo>
                  <a:cubicBezTo>
                    <a:pt x="4124" y="2478"/>
                    <a:pt x="4133" y="2424"/>
                    <a:pt x="4133" y="2424"/>
                  </a:cubicBezTo>
                  <a:cubicBezTo>
                    <a:pt x="4133" y="2424"/>
                    <a:pt x="4141" y="2370"/>
                    <a:pt x="4141" y="2370"/>
                  </a:cubicBezTo>
                  <a:cubicBezTo>
                    <a:pt x="4141" y="2370"/>
                    <a:pt x="4149" y="2316"/>
                    <a:pt x="4149" y="2316"/>
                  </a:cubicBezTo>
                  <a:cubicBezTo>
                    <a:pt x="4149" y="2316"/>
                    <a:pt x="4154" y="2262"/>
                    <a:pt x="4154" y="2262"/>
                  </a:cubicBezTo>
                  <a:cubicBezTo>
                    <a:pt x="4154" y="2262"/>
                    <a:pt x="4158" y="2207"/>
                    <a:pt x="4158" y="2207"/>
                  </a:cubicBezTo>
                  <a:cubicBezTo>
                    <a:pt x="4158" y="2207"/>
                    <a:pt x="4160" y="2153"/>
                    <a:pt x="4160" y="2153"/>
                  </a:cubicBezTo>
                  <a:cubicBezTo>
                    <a:pt x="4160" y="2153"/>
                    <a:pt x="4162" y="2098"/>
                    <a:pt x="4162" y="2098"/>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61" name="Line 456"/>
            <p:cNvSpPr>
              <a:spLocks noChangeAspect="1"/>
            </p:cNvSpPr>
            <p:nvPr/>
          </p:nvSpPr>
          <p:spPr>
            <a:xfrm>
              <a:off x="2379" y="2857"/>
              <a:ext cx="1" cy="464"/>
            </a:xfrm>
            <a:prstGeom prst="line">
              <a:avLst/>
            </a:prstGeom>
            <a:ln w="26988" cap="flat" cmpd="sng">
              <a:solidFill>
                <a:schemeClr val="tx2"/>
              </a:solidFill>
              <a:prstDash val="solid"/>
              <a:headEnd type="none" w="med" len="med"/>
              <a:tailEnd type="none" w="med" len="med"/>
            </a:ln>
          </p:spPr>
        </p:sp>
        <p:sp>
          <p:nvSpPr>
            <p:cNvPr id="23762" name="Line 457"/>
            <p:cNvSpPr>
              <a:spLocks noChangeAspect="1"/>
            </p:cNvSpPr>
            <p:nvPr/>
          </p:nvSpPr>
          <p:spPr>
            <a:xfrm flipH="1">
              <a:off x="2355" y="3321"/>
              <a:ext cx="24" cy="23"/>
            </a:xfrm>
            <a:prstGeom prst="line">
              <a:avLst/>
            </a:prstGeom>
            <a:ln w="26988" cap="flat" cmpd="sng">
              <a:solidFill>
                <a:schemeClr val="tx2"/>
              </a:solidFill>
              <a:prstDash val="solid"/>
              <a:headEnd type="none" w="med" len="med"/>
              <a:tailEnd type="none" w="med" len="med"/>
            </a:ln>
          </p:spPr>
        </p:sp>
        <p:sp>
          <p:nvSpPr>
            <p:cNvPr id="23763" name="Line 458"/>
            <p:cNvSpPr>
              <a:spLocks noChangeAspect="1"/>
            </p:cNvSpPr>
            <p:nvPr/>
          </p:nvSpPr>
          <p:spPr>
            <a:xfrm>
              <a:off x="2355" y="2832"/>
              <a:ext cx="24" cy="25"/>
            </a:xfrm>
            <a:prstGeom prst="line">
              <a:avLst/>
            </a:prstGeom>
            <a:ln w="26988" cap="flat" cmpd="sng">
              <a:solidFill>
                <a:schemeClr val="tx2"/>
              </a:solidFill>
              <a:prstDash val="solid"/>
              <a:headEnd type="none" w="med" len="med"/>
              <a:tailEnd type="none" w="med" len="med"/>
            </a:ln>
          </p:spPr>
        </p:sp>
        <p:sp>
          <p:nvSpPr>
            <p:cNvPr id="23764" name="Freeform 459"/>
            <p:cNvSpPr>
              <a:spLocks noChangeAspect="1"/>
            </p:cNvSpPr>
            <p:nvPr/>
          </p:nvSpPr>
          <p:spPr>
            <a:xfrm>
              <a:off x="3262" y="2919"/>
              <a:ext cx="342" cy="339"/>
            </a:xfrm>
            <a:custGeom>
              <a:avLst/>
              <a:gdLst>
                <a:gd name="txL" fmla="*/ 0 w 1582"/>
                <a:gd name="txT" fmla="*/ 0 h 1572"/>
                <a:gd name="txR" fmla="*/ 1582 w 1582"/>
                <a:gd name="txB" fmla="*/ 1572 h 1572"/>
              </a:gdLst>
              <a:ahLst/>
              <a:cxnLst>
                <a:cxn ang="0">
                  <a:pos x="29" y="0"/>
                </a:cxn>
                <a:cxn ang="0">
                  <a:pos x="26" y="1"/>
                </a:cxn>
                <a:cxn ang="0">
                  <a:pos x="23" y="2"/>
                </a:cxn>
                <a:cxn ang="0">
                  <a:pos x="20" y="3"/>
                </a:cxn>
                <a:cxn ang="0">
                  <a:pos x="18" y="5"/>
                </a:cxn>
                <a:cxn ang="0">
                  <a:pos x="15" y="7"/>
                </a:cxn>
                <a:cxn ang="0">
                  <a:pos x="13" y="9"/>
                </a:cxn>
                <a:cxn ang="0">
                  <a:pos x="10" y="11"/>
                </a:cxn>
                <a:cxn ang="0">
                  <a:pos x="8" y="13"/>
                </a:cxn>
                <a:cxn ang="0">
                  <a:pos x="6" y="16"/>
                </a:cxn>
                <a:cxn ang="0">
                  <a:pos x="5" y="18"/>
                </a:cxn>
                <a:cxn ang="0">
                  <a:pos x="3" y="21"/>
                </a:cxn>
                <a:cxn ang="0">
                  <a:pos x="2" y="24"/>
                </a:cxn>
                <a:cxn ang="0">
                  <a:pos x="1" y="27"/>
                </a:cxn>
                <a:cxn ang="0">
                  <a:pos x="1" y="30"/>
                </a:cxn>
                <a:cxn ang="0">
                  <a:pos x="0" y="33"/>
                </a:cxn>
                <a:cxn ang="0">
                  <a:pos x="0" y="36"/>
                </a:cxn>
                <a:cxn ang="0">
                  <a:pos x="0" y="39"/>
                </a:cxn>
                <a:cxn ang="0">
                  <a:pos x="1" y="42"/>
                </a:cxn>
                <a:cxn ang="0">
                  <a:pos x="1" y="46"/>
                </a:cxn>
                <a:cxn ang="0">
                  <a:pos x="2" y="49"/>
                </a:cxn>
                <a:cxn ang="0">
                  <a:pos x="3" y="52"/>
                </a:cxn>
                <a:cxn ang="0">
                  <a:pos x="5" y="54"/>
                </a:cxn>
                <a:cxn ang="0">
                  <a:pos x="6" y="57"/>
                </a:cxn>
                <a:cxn ang="0">
                  <a:pos x="8" y="60"/>
                </a:cxn>
                <a:cxn ang="0">
                  <a:pos x="10" y="62"/>
                </a:cxn>
                <a:cxn ang="0">
                  <a:pos x="13" y="64"/>
                </a:cxn>
                <a:cxn ang="0">
                  <a:pos x="15" y="66"/>
                </a:cxn>
                <a:cxn ang="0">
                  <a:pos x="18" y="68"/>
                </a:cxn>
                <a:cxn ang="0">
                  <a:pos x="21" y="69"/>
                </a:cxn>
                <a:cxn ang="0">
                  <a:pos x="23" y="71"/>
                </a:cxn>
                <a:cxn ang="0">
                  <a:pos x="26" y="72"/>
                </a:cxn>
                <a:cxn ang="0">
                  <a:pos x="29" y="72"/>
                </a:cxn>
                <a:cxn ang="0">
                  <a:pos x="32" y="73"/>
                </a:cxn>
                <a:cxn ang="0">
                  <a:pos x="36" y="73"/>
                </a:cxn>
                <a:cxn ang="0">
                  <a:pos x="39" y="73"/>
                </a:cxn>
                <a:cxn ang="0">
                  <a:pos x="42" y="73"/>
                </a:cxn>
                <a:cxn ang="0">
                  <a:pos x="45" y="72"/>
                </a:cxn>
                <a:cxn ang="0">
                  <a:pos x="48" y="71"/>
                </a:cxn>
                <a:cxn ang="0">
                  <a:pos x="51" y="70"/>
                </a:cxn>
                <a:cxn ang="0">
                  <a:pos x="54" y="69"/>
                </a:cxn>
                <a:cxn ang="0">
                  <a:pos x="57" y="67"/>
                </a:cxn>
                <a:cxn ang="0">
                  <a:pos x="59" y="66"/>
                </a:cxn>
                <a:cxn ang="0">
                  <a:pos x="62" y="64"/>
                </a:cxn>
                <a:cxn ang="0">
                  <a:pos x="64" y="62"/>
                </a:cxn>
                <a:cxn ang="0">
                  <a:pos x="66" y="59"/>
                </a:cxn>
                <a:cxn ang="0">
                  <a:pos x="68" y="57"/>
                </a:cxn>
                <a:cxn ang="0">
                  <a:pos x="69" y="54"/>
                </a:cxn>
                <a:cxn ang="0">
                  <a:pos x="71" y="51"/>
                </a:cxn>
                <a:cxn ang="0">
                  <a:pos x="72" y="48"/>
                </a:cxn>
                <a:cxn ang="0">
                  <a:pos x="73" y="45"/>
                </a:cxn>
                <a:cxn ang="0">
                  <a:pos x="74" y="42"/>
                </a:cxn>
                <a:cxn ang="0">
                  <a:pos x="74" y="39"/>
                </a:cxn>
              </a:cxnLst>
              <a:rect l="txL" t="txT" r="txR" b="txB"/>
              <a:pathLst>
                <a:path w="1582" h="1572">
                  <a:moveTo>
                    <a:pt x="660" y="0"/>
                  </a:moveTo>
                  <a:cubicBezTo>
                    <a:pt x="660" y="0"/>
                    <a:pt x="627" y="6"/>
                    <a:pt x="627" y="6"/>
                  </a:cubicBezTo>
                  <a:cubicBezTo>
                    <a:pt x="627" y="6"/>
                    <a:pt x="594" y="13"/>
                    <a:pt x="594" y="13"/>
                  </a:cubicBezTo>
                  <a:cubicBezTo>
                    <a:pt x="594" y="13"/>
                    <a:pt x="561" y="23"/>
                    <a:pt x="561" y="23"/>
                  </a:cubicBezTo>
                  <a:cubicBezTo>
                    <a:pt x="561" y="23"/>
                    <a:pt x="529" y="33"/>
                    <a:pt x="529" y="33"/>
                  </a:cubicBezTo>
                  <a:cubicBezTo>
                    <a:pt x="529" y="33"/>
                    <a:pt x="498" y="45"/>
                    <a:pt x="498" y="45"/>
                  </a:cubicBezTo>
                  <a:cubicBezTo>
                    <a:pt x="498" y="45"/>
                    <a:pt x="466" y="59"/>
                    <a:pt x="466" y="59"/>
                  </a:cubicBezTo>
                  <a:cubicBezTo>
                    <a:pt x="466" y="59"/>
                    <a:pt x="436" y="73"/>
                    <a:pt x="436" y="73"/>
                  </a:cubicBezTo>
                  <a:cubicBezTo>
                    <a:pt x="436" y="73"/>
                    <a:pt x="407" y="88"/>
                    <a:pt x="407" y="88"/>
                  </a:cubicBezTo>
                  <a:cubicBezTo>
                    <a:pt x="407" y="88"/>
                    <a:pt x="378" y="106"/>
                    <a:pt x="378" y="106"/>
                  </a:cubicBezTo>
                  <a:cubicBezTo>
                    <a:pt x="378" y="106"/>
                    <a:pt x="349" y="123"/>
                    <a:pt x="349" y="123"/>
                  </a:cubicBezTo>
                  <a:cubicBezTo>
                    <a:pt x="349" y="123"/>
                    <a:pt x="321" y="143"/>
                    <a:pt x="321" y="143"/>
                  </a:cubicBezTo>
                  <a:cubicBezTo>
                    <a:pt x="321" y="143"/>
                    <a:pt x="294" y="163"/>
                    <a:pt x="294" y="163"/>
                  </a:cubicBezTo>
                  <a:cubicBezTo>
                    <a:pt x="294" y="163"/>
                    <a:pt x="269" y="185"/>
                    <a:pt x="269" y="185"/>
                  </a:cubicBezTo>
                  <a:cubicBezTo>
                    <a:pt x="269" y="185"/>
                    <a:pt x="244" y="209"/>
                    <a:pt x="244" y="209"/>
                  </a:cubicBezTo>
                  <a:cubicBezTo>
                    <a:pt x="244" y="209"/>
                    <a:pt x="220" y="232"/>
                    <a:pt x="220" y="232"/>
                  </a:cubicBezTo>
                  <a:cubicBezTo>
                    <a:pt x="220" y="232"/>
                    <a:pt x="198" y="257"/>
                    <a:pt x="198" y="257"/>
                  </a:cubicBezTo>
                  <a:cubicBezTo>
                    <a:pt x="198" y="257"/>
                    <a:pt x="176" y="283"/>
                    <a:pt x="176" y="283"/>
                  </a:cubicBezTo>
                  <a:cubicBezTo>
                    <a:pt x="176" y="283"/>
                    <a:pt x="156" y="310"/>
                    <a:pt x="156" y="310"/>
                  </a:cubicBezTo>
                  <a:cubicBezTo>
                    <a:pt x="156" y="310"/>
                    <a:pt x="136" y="337"/>
                    <a:pt x="136" y="337"/>
                  </a:cubicBezTo>
                  <a:cubicBezTo>
                    <a:pt x="136" y="337"/>
                    <a:pt x="118" y="365"/>
                    <a:pt x="118" y="365"/>
                  </a:cubicBezTo>
                  <a:cubicBezTo>
                    <a:pt x="118" y="365"/>
                    <a:pt x="101" y="394"/>
                    <a:pt x="101" y="394"/>
                  </a:cubicBezTo>
                  <a:cubicBezTo>
                    <a:pt x="101" y="394"/>
                    <a:pt x="85" y="424"/>
                    <a:pt x="85" y="424"/>
                  </a:cubicBezTo>
                  <a:cubicBezTo>
                    <a:pt x="85" y="424"/>
                    <a:pt x="70" y="455"/>
                    <a:pt x="70" y="455"/>
                  </a:cubicBezTo>
                  <a:cubicBezTo>
                    <a:pt x="70" y="455"/>
                    <a:pt x="57" y="485"/>
                    <a:pt x="57" y="485"/>
                  </a:cubicBezTo>
                  <a:cubicBezTo>
                    <a:pt x="57" y="485"/>
                    <a:pt x="46" y="517"/>
                    <a:pt x="46" y="517"/>
                  </a:cubicBezTo>
                  <a:cubicBezTo>
                    <a:pt x="46" y="517"/>
                    <a:pt x="34" y="549"/>
                    <a:pt x="34" y="549"/>
                  </a:cubicBezTo>
                  <a:cubicBezTo>
                    <a:pt x="34" y="549"/>
                    <a:pt x="26" y="581"/>
                    <a:pt x="26" y="581"/>
                  </a:cubicBezTo>
                  <a:cubicBezTo>
                    <a:pt x="26" y="581"/>
                    <a:pt x="18" y="614"/>
                    <a:pt x="18" y="614"/>
                  </a:cubicBezTo>
                  <a:cubicBezTo>
                    <a:pt x="18" y="614"/>
                    <a:pt x="12" y="647"/>
                    <a:pt x="12" y="647"/>
                  </a:cubicBezTo>
                  <a:cubicBezTo>
                    <a:pt x="12" y="647"/>
                    <a:pt x="7" y="681"/>
                    <a:pt x="7" y="681"/>
                  </a:cubicBezTo>
                  <a:cubicBezTo>
                    <a:pt x="7" y="681"/>
                    <a:pt x="3" y="714"/>
                    <a:pt x="3" y="714"/>
                  </a:cubicBezTo>
                  <a:cubicBezTo>
                    <a:pt x="3" y="714"/>
                    <a:pt x="1" y="748"/>
                    <a:pt x="1" y="748"/>
                  </a:cubicBezTo>
                  <a:cubicBezTo>
                    <a:pt x="1" y="748"/>
                    <a:pt x="0" y="782"/>
                    <a:pt x="0" y="782"/>
                  </a:cubicBezTo>
                  <a:cubicBezTo>
                    <a:pt x="0" y="782"/>
                    <a:pt x="1" y="815"/>
                    <a:pt x="1" y="815"/>
                  </a:cubicBezTo>
                  <a:cubicBezTo>
                    <a:pt x="1" y="815"/>
                    <a:pt x="3" y="848"/>
                    <a:pt x="3" y="848"/>
                  </a:cubicBezTo>
                  <a:cubicBezTo>
                    <a:pt x="3" y="848"/>
                    <a:pt x="7" y="882"/>
                    <a:pt x="7" y="882"/>
                  </a:cubicBezTo>
                  <a:cubicBezTo>
                    <a:pt x="7" y="882"/>
                    <a:pt x="12" y="915"/>
                    <a:pt x="12" y="915"/>
                  </a:cubicBezTo>
                  <a:cubicBezTo>
                    <a:pt x="12" y="915"/>
                    <a:pt x="18" y="948"/>
                    <a:pt x="18" y="948"/>
                  </a:cubicBezTo>
                  <a:cubicBezTo>
                    <a:pt x="18" y="948"/>
                    <a:pt x="26" y="981"/>
                    <a:pt x="26" y="981"/>
                  </a:cubicBezTo>
                  <a:cubicBezTo>
                    <a:pt x="26" y="981"/>
                    <a:pt x="35" y="1014"/>
                    <a:pt x="35" y="1014"/>
                  </a:cubicBezTo>
                  <a:cubicBezTo>
                    <a:pt x="35" y="1014"/>
                    <a:pt x="46" y="1046"/>
                    <a:pt x="46" y="1046"/>
                  </a:cubicBezTo>
                  <a:cubicBezTo>
                    <a:pt x="46" y="1046"/>
                    <a:pt x="58" y="1077"/>
                    <a:pt x="58" y="1077"/>
                  </a:cubicBezTo>
                  <a:cubicBezTo>
                    <a:pt x="58" y="1077"/>
                    <a:pt x="71" y="1108"/>
                    <a:pt x="71" y="1108"/>
                  </a:cubicBezTo>
                  <a:cubicBezTo>
                    <a:pt x="71" y="1108"/>
                    <a:pt x="86" y="1139"/>
                    <a:pt x="86" y="1139"/>
                  </a:cubicBezTo>
                  <a:cubicBezTo>
                    <a:pt x="86" y="1139"/>
                    <a:pt x="102" y="1168"/>
                    <a:pt x="102" y="1168"/>
                  </a:cubicBezTo>
                  <a:cubicBezTo>
                    <a:pt x="102" y="1168"/>
                    <a:pt x="119" y="1197"/>
                    <a:pt x="119" y="1197"/>
                  </a:cubicBezTo>
                  <a:cubicBezTo>
                    <a:pt x="119" y="1197"/>
                    <a:pt x="137" y="1226"/>
                    <a:pt x="137" y="1226"/>
                  </a:cubicBezTo>
                  <a:cubicBezTo>
                    <a:pt x="137" y="1226"/>
                    <a:pt x="157" y="1253"/>
                    <a:pt x="157" y="1253"/>
                  </a:cubicBezTo>
                  <a:cubicBezTo>
                    <a:pt x="157" y="1253"/>
                    <a:pt x="177" y="1279"/>
                    <a:pt x="177" y="1279"/>
                  </a:cubicBezTo>
                  <a:cubicBezTo>
                    <a:pt x="177" y="1279"/>
                    <a:pt x="199" y="1305"/>
                    <a:pt x="199" y="1305"/>
                  </a:cubicBezTo>
                  <a:cubicBezTo>
                    <a:pt x="199" y="1305"/>
                    <a:pt x="222" y="1330"/>
                    <a:pt x="222" y="1330"/>
                  </a:cubicBezTo>
                  <a:cubicBezTo>
                    <a:pt x="222" y="1330"/>
                    <a:pt x="246" y="1354"/>
                    <a:pt x="246" y="1354"/>
                  </a:cubicBezTo>
                  <a:cubicBezTo>
                    <a:pt x="246" y="1354"/>
                    <a:pt x="271" y="1376"/>
                    <a:pt x="271" y="1376"/>
                  </a:cubicBezTo>
                  <a:cubicBezTo>
                    <a:pt x="271" y="1376"/>
                    <a:pt x="297" y="1398"/>
                    <a:pt x="297" y="1398"/>
                  </a:cubicBezTo>
                  <a:cubicBezTo>
                    <a:pt x="297" y="1398"/>
                    <a:pt x="323" y="1418"/>
                    <a:pt x="323" y="1418"/>
                  </a:cubicBezTo>
                  <a:cubicBezTo>
                    <a:pt x="323" y="1418"/>
                    <a:pt x="351" y="1438"/>
                    <a:pt x="351" y="1438"/>
                  </a:cubicBezTo>
                  <a:cubicBezTo>
                    <a:pt x="351" y="1438"/>
                    <a:pt x="379" y="1456"/>
                    <a:pt x="379" y="1456"/>
                  </a:cubicBezTo>
                  <a:cubicBezTo>
                    <a:pt x="379" y="1456"/>
                    <a:pt x="409" y="1473"/>
                    <a:pt x="409" y="1473"/>
                  </a:cubicBezTo>
                  <a:cubicBezTo>
                    <a:pt x="409" y="1473"/>
                    <a:pt x="438" y="1488"/>
                    <a:pt x="438" y="1488"/>
                  </a:cubicBezTo>
                  <a:cubicBezTo>
                    <a:pt x="438" y="1488"/>
                    <a:pt x="468" y="1503"/>
                    <a:pt x="468" y="1503"/>
                  </a:cubicBezTo>
                  <a:cubicBezTo>
                    <a:pt x="468" y="1503"/>
                    <a:pt x="500" y="1516"/>
                    <a:pt x="500" y="1516"/>
                  </a:cubicBezTo>
                  <a:cubicBezTo>
                    <a:pt x="500" y="1516"/>
                    <a:pt x="531" y="1528"/>
                    <a:pt x="531" y="1528"/>
                  </a:cubicBezTo>
                  <a:cubicBezTo>
                    <a:pt x="531" y="1528"/>
                    <a:pt x="563" y="1539"/>
                    <a:pt x="563" y="1539"/>
                  </a:cubicBezTo>
                  <a:cubicBezTo>
                    <a:pt x="563" y="1539"/>
                    <a:pt x="596" y="1547"/>
                    <a:pt x="596" y="1547"/>
                  </a:cubicBezTo>
                  <a:cubicBezTo>
                    <a:pt x="596" y="1547"/>
                    <a:pt x="629" y="1555"/>
                    <a:pt x="629" y="1555"/>
                  </a:cubicBezTo>
                  <a:cubicBezTo>
                    <a:pt x="629" y="1555"/>
                    <a:pt x="662" y="1561"/>
                    <a:pt x="662" y="1561"/>
                  </a:cubicBezTo>
                  <a:cubicBezTo>
                    <a:pt x="662" y="1561"/>
                    <a:pt x="695" y="1566"/>
                    <a:pt x="695" y="1566"/>
                  </a:cubicBezTo>
                  <a:cubicBezTo>
                    <a:pt x="695" y="1566"/>
                    <a:pt x="728" y="1570"/>
                    <a:pt x="728" y="1570"/>
                  </a:cubicBezTo>
                  <a:cubicBezTo>
                    <a:pt x="728" y="1570"/>
                    <a:pt x="762" y="1572"/>
                    <a:pt x="762" y="1572"/>
                  </a:cubicBezTo>
                  <a:cubicBezTo>
                    <a:pt x="762" y="1572"/>
                    <a:pt x="795" y="1572"/>
                    <a:pt x="795" y="1572"/>
                  </a:cubicBezTo>
                  <a:cubicBezTo>
                    <a:pt x="795" y="1572"/>
                    <a:pt x="829" y="1571"/>
                    <a:pt x="829" y="1571"/>
                  </a:cubicBezTo>
                  <a:cubicBezTo>
                    <a:pt x="829" y="1571"/>
                    <a:pt x="863" y="1568"/>
                    <a:pt x="863" y="1568"/>
                  </a:cubicBezTo>
                  <a:cubicBezTo>
                    <a:pt x="863" y="1568"/>
                    <a:pt x="896" y="1564"/>
                    <a:pt x="896" y="1564"/>
                  </a:cubicBezTo>
                  <a:cubicBezTo>
                    <a:pt x="896" y="1564"/>
                    <a:pt x="930" y="1559"/>
                    <a:pt x="930" y="1559"/>
                  </a:cubicBezTo>
                  <a:cubicBezTo>
                    <a:pt x="930" y="1559"/>
                    <a:pt x="963" y="1553"/>
                    <a:pt x="963" y="1553"/>
                  </a:cubicBezTo>
                  <a:cubicBezTo>
                    <a:pt x="963" y="1553"/>
                    <a:pt x="996" y="1545"/>
                    <a:pt x="996" y="1545"/>
                  </a:cubicBezTo>
                  <a:cubicBezTo>
                    <a:pt x="996" y="1545"/>
                    <a:pt x="1028" y="1536"/>
                    <a:pt x="1028" y="1536"/>
                  </a:cubicBezTo>
                  <a:cubicBezTo>
                    <a:pt x="1028" y="1536"/>
                    <a:pt x="1060" y="1525"/>
                    <a:pt x="1060" y="1525"/>
                  </a:cubicBezTo>
                  <a:cubicBezTo>
                    <a:pt x="1060" y="1525"/>
                    <a:pt x="1092" y="1513"/>
                    <a:pt x="1092" y="1513"/>
                  </a:cubicBezTo>
                  <a:cubicBezTo>
                    <a:pt x="1092" y="1513"/>
                    <a:pt x="1122" y="1500"/>
                    <a:pt x="1122" y="1500"/>
                  </a:cubicBezTo>
                  <a:cubicBezTo>
                    <a:pt x="1122" y="1500"/>
                    <a:pt x="1152" y="1484"/>
                    <a:pt x="1152" y="1484"/>
                  </a:cubicBezTo>
                  <a:cubicBezTo>
                    <a:pt x="1152" y="1484"/>
                    <a:pt x="1182" y="1469"/>
                    <a:pt x="1182" y="1469"/>
                  </a:cubicBezTo>
                  <a:cubicBezTo>
                    <a:pt x="1182" y="1469"/>
                    <a:pt x="1211" y="1451"/>
                    <a:pt x="1211" y="1451"/>
                  </a:cubicBezTo>
                  <a:cubicBezTo>
                    <a:pt x="1211" y="1451"/>
                    <a:pt x="1239" y="1433"/>
                    <a:pt x="1239" y="1433"/>
                  </a:cubicBezTo>
                  <a:cubicBezTo>
                    <a:pt x="1239" y="1433"/>
                    <a:pt x="1266" y="1413"/>
                    <a:pt x="1266" y="1413"/>
                  </a:cubicBezTo>
                  <a:cubicBezTo>
                    <a:pt x="1266" y="1413"/>
                    <a:pt x="1293" y="1393"/>
                    <a:pt x="1293" y="1393"/>
                  </a:cubicBezTo>
                  <a:cubicBezTo>
                    <a:pt x="1293" y="1393"/>
                    <a:pt x="1318" y="1370"/>
                    <a:pt x="1318" y="1370"/>
                  </a:cubicBezTo>
                  <a:cubicBezTo>
                    <a:pt x="1318" y="1370"/>
                    <a:pt x="1342" y="1347"/>
                    <a:pt x="1342" y="1347"/>
                  </a:cubicBezTo>
                  <a:cubicBezTo>
                    <a:pt x="1342" y="1347"/>
                    <a:pt x="1366" y="1324"/>
                    <a:pt x="1366" y="1324"/>
                  </a:cubicBezTo>
                  <a:cubicBezTo>
                    <a:pt x="1366" y="1324"/>
                    <a:pt x="1389" y="1298"/>
                    <a:pt x="1389" y="1298"/>
                  </a:cubicBezTo>
                  <a:cubicBezTo>
                    <a:pt x="1389" y="1298"/>
                    <a:pt x="1410" y="1272"/>
                    <a:pt x="1410" y="1272"/>
                  </a:cubicBezTo>
                  <a:cubicBezTo>
                    <a:pt x="1410" y="1272"/>
                    <a:pt x="1431" y="1246"/>
                    <a:pt x="1431" y="1246"/>
                  </a:cubicBezTo>
                  <a:cubicBezTo>
                    <a:pt x="1431" y="1246"/>
                    <a:pt x="1450" y="1218"/>
                    <a:pt x="1450" y="1218"/>
                  </a:cubicBezTo>
                  <a:cubicBezTo>
                    <a:pt x="1450" y="1218"/>
                    <a:pt x="1468" y="1190"/>
                    <a:pt x="1468" y="1190"/>
                  </a:cubicBezTo>
                  <a:cubicBezTo>
                    <a:pt x="1468" y="1190"/>
                    <a:pt x="1485" y="1160"/>
                    <a:pt x="1485" y="1160"/>
                  </a:cubicBezTo>
                  <a:cubicBezTo>
                    <a:pt x="1485" y="1160"/>
                    <a:pt x="1501" y="1130"/>
                    <a:pt x="1501" y="1130"/>
                  </a:cubicBezTo>
                  <a:cubicBezTo>
                    <a:pt x="1501" y="1130"/>
                    <a:pt x="1514" y="1099"/>
                    <a:pt x="1514" y="1099"/>
                  </a:cubicBezTo>
                  <a:cubicBezTo>
                    <a:pt x="1514" y="1099"/>
                    <a:pt x="1528" y="1069"/>
                    <a:pt x="1528" y="1069"/>
                  </a:cubicBezTo>
                  <a:cubicBezTo>
                    <a:pt x="1528" y="1069"/>
                    <a:pt x="1539" y="1037"/>
                    <a:pt x="1539" y="1037"/>
                  </a:cubicBezTo>
                  <a:cubicBezTo>
                    <a:pt x="1539" y="1037"/>
                    <a:pt x="1549" y="1005"/>
                    <a:pt x="1549" y="1005"/>
                  </a:cubicBezTo>
                  <a:cubicBezTo>
                    <a:pt x="1549" y="1005"/>
                    <a:pt x="1558" y="973"/>
                    <a:pt x="1558" y="973"/>
                  </a:cubicBezTo>
                  <a:cubicBezTo>
                    <a:pt x="1558" y="973"/>
                    <a:pt x="1566" y="940"/>
                    <a:pt x="1566" y="940"/>
                  </a:cubicBezTo>
                  <a:cubicBezTo>
                    <a:pt x="1566" y="940"/>
                    <a:pt x="1572" y="906"/>
                    <a:pt x="1572" y="906"/>
                  </a:cubicBezTo>
                  <a:cubicBezTo>
                    <a:pt x="1572" y="906"/>
                    <a:pt x="1577" y="873"/>
                    <a:pt x="1577" y="873"/>
                  </a:cubicBezTo>
                  <a:cubicBezTo>
                    <a:pt x="1577" y="873"/>
                    <a:pt x="1580" y="839"/>
                    <a:pt x="1580" y="839"/>
                  </a:cubicBezTo>
                  <a:cubicBezTo>
                    <a:pt x="1580" y="839"/>
                    <a:pt x="1582" y="806"/>
                    <a:pt x="1582" y="806"/>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65" name="Freeform 460"/>
            <p:cNvSpPr>
              <a:spLocks noChangeAspect="1"/>
            </p:cNvSpPr>
            <p:nvPr/>
          </p:nvSpPr>
          <p:spPr>
            <a:xfrm>
              <a:off x="3186" y="2832"/>
              <a:ext cx="512" cy="512"/>
            </a:xfrm>
            <a:custGeom>
              <a:avLst/>
              <a:gdLst>
                <a:gd name="txL" fmla="*/ 0 w 2375"/>
                <a:gd name="txT" fmla="*/ 0 h 2377"/>
                <a:gd name="txR" fmla="*/ 2375 w 2375"/>
                <a:gd name="txB" fmla="*/ 2377 h 2377"/>
              </a:gdLst>
              <a:ahLst/>
              <a:cxnLst>
                <a:cxn ang="0">
                  <a:pos x="110" y="51"/>
                </a:cxn>
                <a:cxn ang="0">
                  <a:pos x="110" y="46"/>
                </a:cxn>
                <a:cxn ang="0">
                  <a:pos x="108" y="40"/>
                </a:cxn>
                <a:cxn ang="0">
                  <a:pos x="106" y="34"/>
                </a:cxn>
                <a:cxn ang="0">
                  <a:pos x="104" y="29"/>
                </a:cxn>
                <a:cxn ang="0">
                  <a:pos x="101" y="24"/>
                </a:cxn>
                <a:cxn ang="0">
                  <a:pos x="98" y="20"/>
                </a:cxn>
                <a:cxn ang="0">
                  <a:pos x="94" y="16"/>
                </a:cxn>
                <a:cxn ang="0">
                  <a:pos x="89" y="12"/>
                </a:cxn>
                <a:cxn ang="0">
                  <a:pos x="85" y="8"/>
                </a:cxn>
                <a:cxn ang="0">
                  <a:pos x="80" y="6"/>
                </a:cxn>
                <a:cxn ang="0">
                  <a:pos x="74" y="3"/>
                </a:cxn>
                <a:cxn ang="0">
                  <a:pos x="69" y="2"/>
                </a:cxn>
                <a:cxn ang="0">
                  <a:pos x="63" y="0"/>
                </a:cxn>
                <a:cxn ang="0">
                  <a:pos x="57" y="0"/>
                </a:cxn>
                <a:cxn ang="0">
                  <a:pos x="52" y="0"/>
                </a:cxn>
                <a:cxn ang="0">
                  <a:pos x="46" y="1"/>
                </a:cxn>
                <a:cxn ang="0">
                  <a:pos x="40" y="2"/>
                </a:cxn>
                <a:cxn ang="0">
                  <a:pos x="35" y="4"/>
                </a:cxn>
                <a:cxn ang="0">
                  <a:pos x="30" y="6"/>
                </a:cxn>
                <a:cxn ang="0">
                  <a:pos x="25" y="9"/>
                </a:cxn>
                <a:cxn ang="0">
                  <a:pos x="20" y="13"/>
                </a:cxn>
                <a:cxn ang="0">
                  <a:pos x="16" y="17"/>
                </a:cxn>
                <a:cxn ang="0">
                  <a:pos x="12" y="21"/>
                </a:cxn>
                <a:cxn ang="0">
                  <a:pos x="9" y="26"/>
                </a:cxn>
                <a:cxn ang="0">
                  <a:pos x="6" y="31"/>
                </a:cxn>
                <a:cxn ang="0">
                  <a:pos x="3" y="36"/>
                </a:cxn>
                <a:cxn ang="0">
                  <a:pos x="2" y="42"/>
                </a:cxn>
                <a:cxn ang="0">
                  <a:pos x="1" y="47"/>
                </a:cxn>
                <a:cxn ang="0">
                  <a:pos x="0" y="53"/>
                </a:cxn>
                <a:cxn ang="0">
                  <a:pos x="0" y="59"/>
                </a:cxn>
                <a:cxn ang="0">
                  <a:pos x="1" y="64"/>
                </a:cxn>
                <a:cxn ang="0">
                  <a:pos x="2" y="70"/>
                </a:cxn>
                <a:cxn ang="0">
                  <a:pos x="4" y="75"/>
                </a:cxn>
                <a:cxn ang="0">
                  <a:pos x="6" y="81"/>
                </a:cxn>
                <a:cxn ang="0">
                  <a:pos x="9" y="86"/>
                </a:cxn>
                <a:cxn ang="0">
                  <a:pos x="13" y="90"/>
                </a:cxn>
                <a:cxn ang="0">
                  <a:pos x="17" y="95"/>
                </a:cxn>
                <a:cxn ang="0">
                  <a:pos x="21" y="98"/>
                </a:cxn>
                <a:cxn ang="0">
                  <a:pos x="25" y="102"/>
                </a:cxn>
                <a:cxn ang="0">
                  <a:pos x="31" y="104"/>
                </a:cxn>
                <a:cxn ang="0">
                  <a:pos x="36" y="107"/>
                </a:cxn>
                <a:cxn ang="0">
                  <a:pos x="41" y="109"/>
                </a:cxn>
                <a:cxn ang="0">
                  <a:pos x="47" y="110"/>
                </a:cxn>
                <a:cxn ang="0">
                  <a:pos x="53" y="110"/>
                </a:cxn>
                <a:cxn ang="0">
                  <a:pos x="58" y="110"/>
                </a:cxn>
                <a:cxn ang="0">
                  <a:pos x="64" y="110"/>
                </a:cxn>
                <a:cxn ang="0">
                  <a:pos x="70" y="108"/>
                </a:cxn>
                <a:cxn ang="0">
                  <a:pos x="75" y="106"/>
                </a:cxn>
                <a:cxn ang="0">
                  <a:pos x="81" y="104"/>
                </a:cxn>
                <a:cxn ang="0">
                  <a:pos x="86" y="101"/>
                </a:cxn>
                <a:cxn ang="0">
                  <a:pos x="90" y="98"/>
                </a:cxn>
                <a:cxn ang="0">
                  <a:pos x="94" y="94"/>
                </a:cxn>
                <a:cxn ang="0">
                  <a:pos x="98" y="90"/>
                </a:cxn>
                <a:cxn ang="0">
                  <a:pos x="102" y="85"/>
                </a:cxn>
                <a:cxn ang="0">
                  <a:pos x="105" y="80"/>
                </a:cxn>
                <a:cxn ang="0">
                  <a:pos x="107" y="75"/>
                </a:cxn>
                <a:cxn ang="0">
                  <a:pos x="109" y="69"/>
                </a:cxn>
                <a:cxn ang="0">
                  <a:pos x="110" y="64"/>
                </a:cxn>
                <a:cxn ang="0">
                  <a:pos x="110" y="58"/>
                </a:cxn>
              </a:cxnLst>
              <a:rect l="txL" t="txT" r="txR" b="txB"/>
              <a:pathLst>
                <a:path w="2375" h="2377">
                  <a:moveTo>
                    <a:pt x="2375" y="1188"/>
                  </a:moveTo>
                  <a:cubicBezTo>
                    <a:pt x="2375" y="1188"/>
                    <a:pt x="2374" y="1147"/>
                    <a:pt x="2374" y="1147"/>
                  </a:cubicBezTo>
                  <a:cubicBezTo>
                    <a:pt x="2374" y="1147"/>
                    <a:pt x="2372" y="1105"/>
                    <a:pt x="2372" y="1105"/>
                  </a:cubicBezTo>
                  <a:cubicBezTo>
                    <a:pt x="2372" y="1105"/>
                    <a:pt x="2369" y="1064"/>
                    <a:pt x="2369" y="1064"/>
                  </a:cubicBezTo>
                  <a:cubicBezTo>
                    <a:pt x="2369" y="1064"/>
                    <a:pt x="2364" y="1023"/>
                    <a:pt x="2364" y="1023"/>
                  </a:cubicBezTo>
                  <a:cubicBezTo>
                    <a:pt x="2364" y="1023"/>
                    <a:pt x="2358" y="982"/>
                    <a:pt x="2358" y="982"/>
                  </a:cubicBezTo>
                  <a:cubicBezTo>
                    <a:pt x="2358" y="982"/>
                    <a:pt x="2350" y="942"/>
                    <a:pt x="2350" y="942"/>
                  </a:cubicBezTo>
                  <a:cubicBezTo>
                    <a:pt x="2350" y="942"/>
                    <a:pt x="2340" y="901"/>
                    <a:pt x="2340" y="901"/>
                  </a:cubicBezTo>
                  <a:cubicBezTo>
                    <a:pt x="2340" y="901"/>
                    <a:pt x="2330" y="862"/>
                    <a:pt x="2330" y="862"/>
                  </a:cubicBezTo>
                  <a:cubicBezTo>
                    <a:pt x="2330" y="862"/>
                    <a:pt x="2318" y="822"/>
                    <a:pt x="2318" y="822"/>
                  </a:cubicBezTo>
                  <a:cubicBezTo>
                    <a:pt x="2318" y="822"/>
                    <a:pt x="2304" y="782"/>
                    <a:pt x="2304" y="782"/>
                  </a:cubicBezTo>
                  <a:cubicBezTo>
                    <a:pt x="2304" y="782"/>
                    <a:pt x="2289" y="743"/>
                    <a:pt x="2289" y="743"/>
                  </a:cubicBezTo>
                  <a:cubicBezTo>
                    <a:pt x="2289" y="743"/>
                    <a:pt x="2273" y="705"/>
                    <a:pt x="2273" y="705"/>
                  </a:cubicBezTo>
                  <a:cubicBezTo>
                    <a:pt x="2273" y="705"/>
                    <a:pt x="2256" y="668"/>
                    <a:pt x="2256" y="668"/>
                  </a:cubicBezTo>
                  <a:cubicBezTo>
                    <a:pt x="2256" y="668"/>
                    <a:pt x="2237" y="631"/>
                    <a:pt x="2237" y="631"/>
                  </a:cubicBezTo>
                  <a:cubicBezTo>
                    <a:pt x="2237" y="631"/>
                    <a:pt x="2217" y="595"/>
                    <a:pt x="2217" y="595"/>
                  </a:cubicBezTo>
                  <a:cubicBezTo>
                    <a:pt x="2217" y="595"/>
                    <a:pt x="2195" y="559"/>
                    <a:pt x="2195" y="559"/>
                  </a:cubicBezTo>
                  <a:cubicBezTo>
                    <a:pt x="2195" y="559"/>
                    <a:pt x="2174" y="524"/>
                    <a:pt x="2174" y="524"/>
                  </a:cubicBezTo>
                  <a:cubicBezTo>
                    <a:pt x="2174" y="524"/>
                    <a:pt x="2150" y="490"/>
                    <a:pt x="2150" y="490"/>
                  </a:cubicBezTo>
                  <a:cubicBezTo>
                    <a:pt x="2150" y="490"/>
                    <a:pt x="2124" y="457"/>
                    <a:pt x="2124" y="457"/>
                  </a:cubicBezTo>
                  <a:cubicBezTo>
                    <a:pt x="2124" y="457"/>
                    <a:pt x="2099" y="426"/>
                    <a:pt x="2099" y="426"/>
                  </a:cubicBezTo>
                  <a:cubicBezTo>
                    <a:pt x="2099" y="426"/>
                    <a:pt x="2072" y="394"/>
                    <a:pt x="2072" y="394"/>
                  </a:cubicBezTo>
                  <a:cubicBezTo>
                    <a:pt x="2072" y="394"/>
                    <a:pt x="2043" y="364"/>
                    <a:pt x="2043" y="364"/>
                  </a:cubicBezTo>
                  <a:cubicBezTo>
                    <a:pt x="2043" y="364"/>
                    <a:pt x="2014" y="334"/>
                    <a:pt x="2014" y="334"/>
                  </a:cubicBezTo>
                  <a:cubicBezTo>
                    <a:pt x="2014" y="334"/>
                    <a:pt x="1984" y="306"/>
                    <a:pt x="1984" y="306"/>
                  </a:cubicBezTo>
                  <a:cubicBezTo>
                    <a:pt x="1984" y="306"/>
                    <a:pt x="1953" y="278"/>
                    <a:pt x="1953" y="278"/>
                  </a:cubicBezTo>
                  <a:cubicBezTo>
                    <a:pt x="1953" y="278"/>
                    <a:pt x="1921" y="253"/>
                    <a:pt x="1921" y="253"/>
                  </a:cubicBezTo>
                  <a:cubicBezTo>
                    <a:pt x="1921" y="253"/>
                    <a:pt x="1888" y="228"/>
                    <a:pt x="1888" y="228"/>
                  </a:cubicBezTo>
                  <a:cubicBezTo>
                    <a:pt x="1888" y="228"/>
                    <a:pt x="1854" y="204"/>
                    <a:pt x="1854" y="204"/>
                  </a:cubicBezTo>
                  <a:cubicBezTo>
                    <a:pt x="1854" y="204"/>
                    <a:pt x="1819" y="182"/>
                    <a:pt x="1819" y="182"/>
                  </a:cubicBezTo>
                  <a:cubicBezTo>
                    <a:pt x="1819" y="182"/>
                    <a:pt x="1784" y="160"/>
                    <a:pt x="1784" y="160"/>
                  </a:cubicBezTo>
                  <a:cubicBezTo>
                    <a:pt x="1784" y="160"/>
                    <a:pt x="1748" y="140"/>
                    <a:pt x="1748" y="140"/>
                  </a:cubicBezTo>
                  <a:cubicBezTo>
                    <a:pt x="1748" y="140"/>
                    <a:pt x="1711" y="121"/>
                    <a:pt x="1711" y="121"/>
                  </a:cubicBezTo>
                  <a:cubicBezTo>
                    <a:pt x="1711" y="121"/>
                    <a:pt x="1674" y="104"/>
                    <a:pt x="1674" y="104"/>
                  </a:cubicBezTo>
                  <a:cubicBezTo>
                    <a:pt x="1674" y="104"/>
                    <a:pt x="1636" y="87"/>
                    <a:pt x="1636" y="87"/>
                  </a:cubicBezTo>
                  <a:cubicBezTo>
                    <a:pt x="1636" y="87"/>
                    <a:pt x="1597" y="72"/>
                    <a:pt x="1597" y="72"/>
                  </a:cubicBezTo>
                  <a:cubicBezTo>
                    <a:pt x="1597" y="72"/>
                    <a:pt x="1558" y="58"/>
                    <a:pt x="1558" y="58"/>
                  </a:cubicBezTo>
                  <a:cubicBezTo>
                    <a:pt x="1558" y="58"/>
                    <a:pt x="1519" y="46"/>
                    <a:pt x="1519" y="46"/>
                  </a:cubicBezTo>
                  <a:cubicBezTo>
                    <a:pt x="1519" y="46"/>
                    <a:pt x="1478" y="36"/>
                    <a:pt x="1478" y="36"/>
                  </a:cubicBezTo>
                  <a:cubicBezTo>
                    <a:pt x="1478" y="36"/>
                    <a:pt x="1438" y="26"/>
                    <a:pt x="1438" y="26"/>
                  </a:cubicBezTo>
                  <a:cubicBezTo>
                    <a:pt x="1438" y="26"/>
                    <a:pt x="1397" y="18"/>
                    <a:pt x="1397" y="18"/>
                  </a:cubicBezTo>
                  <a:cubicBezTo>
                    <a:pt x="1397" y="18"/>
                    <a:pt x="1357" y="11"/>
                    <a:pt x="1357" y="11"/>
                  </a:cubicBezTo>
                  <a:cubicBezTo>
                    <a:pt x="1357" y="11"/>
                    <a:pt x="1316" y="6"/>
                    <a:pt x="1316" y="6"/>
                  </a:cubicBezTo>
                  <a:cubicBezTo>
                    <a:pt x="1316" y="6"/>
                    <a:pt x="1275" y="3"/>
                    <a:pt x="1275" y="3"/>
                  </a:cubicBezTo>
                  <a:cubicBezTo>
                    <a:pt x="1275" y="3"/>
                    <a:pt x="1233" y="0"/>
                    <a:pt x="1233" y="0"/>
                  </a:cubicBezTo>
                  <a:cubicBezTo>
                    <a:pt x="1233" y="0"/>
                    <a:pt x="1192" y="0"/>
                    <a:pt x="1192" y="0"/>
                  </a:cubicBezTo>
                  <a:cubicBezTo>
                    <a:pt x="1192" y="0"/>
                    <a:pt x="1150" y="0"/>
                    <a:pt x="1150" y="0"/>
                  </a:cubicBezTo>
                  <a:cubicBezTo>
                    <a:pt x="1150" y="0"/>
                    <a:pt x="1109" y="2"/>
                    <a:pt x="1109" y="2"/>
                  </a:cubicBezTo>
                  <a:cubicBezTo>
                    <a:pt x="1109" y="2"/>
                    <a:pt x="1068" y="6"/>
                    <a:pt x="1068" y="6"/>
                  </a:cubicBezTo>
                  <a:cubicBezTo>
                    <a:pt x="1068" y="6"/>
                    <a:pt x="1027" y="10"/>
                    <a:pt x="1027" y="10"/>
                  </a:cubicBezTo>
                  <a:cubicBezTo>
                    <a:pt x="1027" y="10"/>
                    <a:pt x="986" y="16"/>
                    <a:pt x="986" y="16"/>
                  </a:cubicBezTo>
                  <a:cubicBezTo>
                    <a:pt x="986" y="16"/>
                    <a:pt x="946" y="24"/>
                    <a:pt x="946" y="24"/>
                  </a:cubicBezTo>
                  <a:cubicBezTo>
                    <a:pt x="946" y="24"/>
                    <a:pt x="905" y="34"/>
                    <a:pt x="905" y="34"/>
                  </a:cubicBezTo>
                  <a:cubicBezTo>
                    <a:pt x="905" y="34"/>
                    <a:pt x="864" y="44"/>
                    <a:pt x="864" y="44"/>
                  </a:cubicBezTo>
                  <a:cubicBezTo>
                    <a:pt x="864" y="44"/>
                    <a:pt x="825" y="56"/>
                    <a:pt x="825" y="56"/>
                  </a:cubicBezTo>
                  <a:cubicBezTo>
                    <a:pt x="825" y="56"/>
                    <a:pt x="786" y="70"/>
                    <a:pt x="786" y="70"/>
                  </a:cubicBezTo>
                  <a:cubicBezTo>
                    <a:pt x="786" y="70"/>
                    <a:pt x="747" y="84"/>
                    <a:pt x="747" y="84"/>
                  </a:cubicBezTo>
                  <a:cubicBezTo>
                    <a:pt x="747" y="84"/>
                    <a:pt x="709" y="101"/>
                    <a:pt x="709" y="101"/>
                  </a:cubicBezTo>
                  <a:cubicBezTo>
                    <a:pt x="709" y="101"/>
                    <a:pt x="672" y="117"/>
                    <a:pt x="672" y="117"/>
                  </a:cubicBezTo>
                  <a:cubicBezTo>
                    <a:pt x="672" y="117"/>
                    <a:pt x="635" y="135"/>
                    <a:pt x="635" y="135"/>
                  </a:cubicBezTo>
                  <a:cubicBezTo>
                    <a:pt x="635" y="135"/>
                    <a:pt x="598" y="156"/>
                    <a:pt x="598" y="156"/>
                  </a:cubicBezTo>
                  <a:cubicBezTo>
                    <a:pt x="598" y="156"/>
                    <a:pt x="563" y="177"/>
                    <a:pt x="563" y="177"/>
                  </a:cubicBezTo>
                  <a:cubicBezTo>
                    <a:pt x="563" y="177"/>
                    <a:pt x="528" y="199"/>
                    <a:pt x="528" y="199"/>
                  </a:cubicBezTo>
                  <a:cubicBezTo>
                    <a:pt x="528" y="199"/>
                    <a:pt x="494" y="223"/>
                    <a:pt x="494" y="223"/>
                  </a:cubicBezTo>
                  <a:cubicBezTo>
                    <a:pt x="494" y="223"/>
                    <a:pt x="461" y="248"/>
                    <a:pt x="461" y="248"/>
                  </a:cubicBezTo>
                  <a:cubicBezTo>
                    <a:pt x="461" y="248"/>
                    <a:pt x="428" y="273"/>
                    <a:pt x="428" y="273"/>
                  </a:cubicBezTo>
                  <a:cubicBezTo>
                    <a:pt x="428" y="273"/>
                    <a:pt x="398" y="301"/>
                    <a:pt x="398" y="301"/>
                  </a:cubicBezTo>
                  <a:cubicBezTo>
                    <a:pt x="398" y="301"/>
                    <a:pt x="367" y="329"/>
                    <a:pt x="367" y="329"/>
                  </a:cubicBezTo>
                  <a:cubicBezTo>
                    <a:pt x="367" y="329"/>
                    <a:pt x="338" y="358"/>
                    <a:pt x="338" y="358"/>
                  </a:cubicBezTo>
                  <a:cubicBezTo>
                    <a:pt x="338" y="358"/>
                    <a:pt x="309" y="389"/>
                    <a:pt x="309" y="389"/>
                  </a:cubicBezTo>
                  <a:cubicBezTo>
                    <a:pt x="309" y="389"/>
                    <a:pt x="281" y="419"/>
                    <a:pt x="281" y="419"/>
                  </a:cubicBezTo>
                  <a:cubicBezTo>
                    <a:pt x="281" y="419"/>
                    <a:pt x="256" y="451"/>
                    <a:pt x="256" y="451"/>
                  </a:cubicBezTo>
                  <a:cubicBezTo>
                    <a:pt x="256" y="451"/>
                    <a:pt x="231" y="484"/>
                    <a:pt x="231" y="484"/>
                  </a:cubicBezTo>
                  <a:cubicBezTo>
                    <a:pt x="231" y="484"/>
                    <a:pt x="206" y="518"/>
                    <a:pt x="206" y="518"/>
                  </a:cubicBezTo>
                  <a:cubicBezTo>
                    <a:pt x="206" y="518"/>
                    <a:pt x="184" y="552"/>
                    <a:pt x="184" y="552"/>
                  </a:cubicBezTo>
                  <a:cubicBezTo>
                    <a:pt x="184" y="552"/>
                    <a:pt x="162" y="588"/>
                    <a:pt x="162" y="588"/>
                  </a:cubicBezTo>
                  <a:cubicBezTo>
                    <a:pt x="162" y="588"/>
                    <a:pt x="143" y="624"/>
                    <a:pt x="143" y="624"/>
                  </a:cubicBezTo>
                  <a:cubicBezTo>
                    <a:pt x="143" y="624"/>
                    <a:pt x="123" y="661"/>
                    <a:pt x="123" y="661"/>
                  </a:cubicBezTo>
                  <a:cubicBezTo>
                    <a:pt x="123" y="661"/>
                    <a:pt x="105" y="698"/>
                    <a:pt x="105" y="698"/>
                  </a:cubicBezTo>
                  <a:cubicBezTo>
                    <a:pt x="105" y="698"/>
                    <a:pt x="89" y="736"/>
                    <a:pt x="89" y="736"/>
                  </a:cubicBezTo>
                  <a:cubicBezTo>
                    <a:pt x="89" y="736"/>
                    <a:pt x="74" y="775"/>
                    <a:pt x="74" y="775"/>
                  </a:cubicBezTo>
                  <a:cubicBezTo>
                    <a:pt x="74" y="775"/>
                    <a:pt x="60" y="813"/>
                    <a:pt x="60" y="813"/>
                  </a:cubicBezTo>
                  <a:cubicBezTo>
                    <a:pt x="60" y="813"/>
                    <a:pt x="48" y="853"/>
                    <a:pt x="48" y="853"/>
                  </a:cubicBezTo>
                  <a:cubicBezTo>
                    <a:pt x="48" y="853"/>
                    <a:pt x="37" y="894"/>
                    <a:pt x="37" y="894"/>
                  </a:cubicBezTo>
                  <a:cubicBezTo>
                    <a:pt x="37" y="894"/>
                    <a:pt x="27" y="934"/>
                    <a:pt x="27" y="934"/>
                  </a:cubicBezTo>
                  <a:cubicBezTo>
                    <a:pt x="27" y="934"/>
                    <a:pt x="19" y="974"/>
                    <a:pt x="19" y="974"/>
                  </a:cubicBezTo>
                  <a:cubicBezTo>
                    <a:pt x="19" y="974"/>
                    <a:pt x="13" y="1015"/>
                    <a:pt x="13" y="1015"/>
                  </a:cubicBezTo>
                  <a:cubicBezTo>
                    <a:pt x="13" y="1015"/>
                    <a:pt x="7" y="1056"/>
                    <a:pt x="7" y="1056"/>
                  </a:cubicBezTo>
                  <a:cubicBezTo>
                    <a:pt x="7" y="1056"/>
                    <a:pt x="4" y="1097"/>
                    <a:pt x="4" y="1097"/>
                  </a:cubicBezTo>
                  <a:cubicBezTo>
                    <a:pt x="4" y="1097"/>
                    <a:pt x="1" y="1138"/>
                    <a:pt x="1" y="1138"/>
                  </a:cubicBezTo>
                  <a:cubicBezTo>
                    <a:pt x="1" y="1138"/>
                    <a:pt x="0" y="1181"/>
                    <a:pt x="0" y="1181"/>
                  </a:cubicBezTo>
                  <a:cubicBezTo>
                    <a:pt x="0" y="1181"/>
                    <a:pt x="1" y="1222"/>
                    <a:pt x="1" y="1222"/>
                  </a:cubicBezTo>
                  <a:cubicBezTo>
                    <a:pt x="1" y="1222"/>
                    <a:pt x="3" y="1263"/>
                    <a:pt x="3" y="1263"/>
                  </a:cubicBezTo>
                  <a:cubicBezTo>
                    <a:pt x="3" y="1263"/>
                    <a:pt x="6" y="1304"/>
                    <a:pt x="6" y="1304"/>
                  </a:cubicBezTo>
                  <a:cubicBezTo>
                    <a:pt x="6" y="1304"/>
                    <a:pt x="10" y="1345"/>
                    <a:pt x="10" y="1345"/>
                  </a:cubicBezTo>
                  <a:cubicBezTo>
                    <a:pt x="10" y="1345"/>
                    <a:pt x="16" y="1386"/>
                    <a:pt x="16" y="1386"/>
                  </a:cubicBezTo>
                  <a:cubicBezTo>
                    <a:pt x="16" y="1386"/>
                    <a:pt x="24" y="1426"/>
                    <a:pt x="24" y="1426"/>
                  </a:cubicBezTo>
                  <a:cubicBezTo>
                    <a:pt x="24" y="1426"/>
                    <a:pt x="34" y="1467"/>
                    <a:pt x="34" y="1467"/>
                  </a:cubicBezTo>
                  <a:cubicBezTo>
                    <a:pt x="34" y="1467"/>
                    <a:pt x="44" y="1508"/>
                    <a:pt x="44" y="1508"/>
                  </a:cubicBezTo>
                  <a:cubicBezTo>
                    <a:pt x="44" y="1508"/>
                    <a:pt x="55" y="1547"/>
                    <a:pt x="55" y="1547"/>
                  </a:cubicBezTo>
                  <a:cubicBezTo>
                    <a:pt x="55" y="1547"/>
                    <a:pt x="68" y="1586"/>
                    <a:pt x="68" y="1586"/>
                  </a:cubicBezTo>
                  <a:cubicBezTo>
                    <a:pt x="68" y="1586"/>
                    <a:pt x="83" y="1625"/>
                    <a:pt x="83" y="1625"/>
                  </a:cubicBezTo>
                  <a:cubicBezTo>
                    <a:pt x="83" y="1625"/>
                    <a:pt x="98" y="1663"/>
                    <a:pt x="98" y="1663"/>
                  </a:cubicBezTo>
                  <a:cubicBezTo>
                    <a:pt x="98" y="1663"/>
                    <a:pt x="116" y="1701"/>
                    <a:pt x="116" y="1701"/>
                  </a:cubicBezTo>
                  <a:cubicBezTo>
                    <a:pt x="116" y="1701"/>
                    <a:pt x="134" y="1738"/>
                    <a:pt x="134" y="1738"/>
                  </a:cubicBezTo>
                  <a:cubicBezTo>
                    <a:pt x="134" y="1738"/>
                    <a:pt x="154" y="1774"/>
                    <a:pt x="154" y="1774"/>
                  </a:cubicBezTo>
                  <a:cubicBezTo>
                    <a:pt x="154" y="1774"/>
                    <a:pt x="175" y="1810"/>
                    <a:pt x="175" y="1810"/>
                  </a:cubicBezTo>
                  <a:cubicBezTo>
                    <a:pt x="175" y="1810"/>
                    <a:pt x="197" y="1845"/>
                    <a:pt x="197" y="1845"/>
                  </a:cubicBezTo>
                  <a:cubicBezTo>
                    <a:pt x="197" y="1845"/>
                    <a:pt x="221" y="1879"/>
                    <a:pt x="221" y="1879"/>
                  </a:cubicBezTo>
                  <a:cubicBezTo>
                    <a:pt x="221" y="1879"/>
                    <a:pt x="245" y="1912"/>
                    <a:pt x="245" y="1912"/>
                  </a:cubicBezTo>
                  <a:cubicBezTo>
                    <a:pt x="245" y="1912"/>
                    <a:pt x="271" y="1945"/>
                    <a:pt x="271" y="1945"/>
                  </a:cubicBezTo>
                  <a:cubicBezTo>
                    <a:pt x="271" y="1945"/>
                    <a:pt x="298" y="1977"/>
                    <a:pt x="298" y="1977"/>
                  </a:cubicBezTo>
                  <a:cubicBezTo>
                    <a:pt x="298" y="1977"/>
                    <a:pt x="327" y="2006"/>
                    <a:pt x="327" y="2006"/>
                  </a:cubicBezTo>
                  <a:cubicBezTo>
                    <a:pt x="327" y="2006"/>
                    <a:pt x="355" y="2036"/>
                    <a:pt x="355" y="2036"/>
                  </a:cubicBezTo>
                  <a:cubicBezTo>
                    <a:pt x="355" y="2036"/>
                    <a:pt x="385" y="2065"/>
                    <a:pt x="385" y="2065"/>
                  </a:cubicBezTo>
                  <a:cubicBezTo>
                    <a:pt x="385" y="2065"/>
                    <a:pt x="416" y="2092"/>
                    <a:pt x="416" y="2092"/>
                  </a:cubicBezTo>
                  <a:cubicBezTo>
                    <a:pt x="416" y="2092"/>
                    <a:pt x="448" y="2119"/>
                    <a:pt x="448" y="2119"/>
                  </a:cubicBezTo>
                  <a:cubicBezTo>
                    <a:pt x="448" y="2119"/>
                    <a:pt x="481" y="2143"/>
                    <a:pt x="481" y="2143"/>
                  </a:cubicBezTo>
                  <a:cubicBezTo>
                    <a:pt x="481" y="2143"/>
                    <a:pt x="515" y="2168"/>
                    <a:pt x="515" y="2168"/>
                  </a:cubicBezTo>
                  <a:cubicBezTo>
                    <a:pt x="515" y="2168"/>
                    <a:pt x="549" y="2191"/>
                    <a:pt x="549" y="2191"/>
                  </a:cubicBezTo>
                  <a:cubicBezTo>
                    <a:pt x="549" y="2191"/>
                    <a:pt x="585" y="2212"/>
                    <a:pt x="585" y="2212"/>
                  </a:cubicBezTo>
                  <a:cubicBezTo>
                    <a:pt x="585" y="2212"/>
                    <a:pt x="621" y="2233"/>
                    <a:pt x="621" y="2233"/>
                  </a:cubicBezTo>
                  <a:cubicBezTo>
                    <a:pt x="621" y="2233"/>
                    <a:pt x="657" y="2252"/>
                    <a:pt x="657" y="2252"/>
                  </a:cubicBezTo>
                  <a:cubicBezTo>
                    <a:pt x="657" y="2252"/>
                    <a:pt x="695" y="2270"/>
                    <a:pt x="695" y="2270"/>
                  </a:cubicBezTo>
                  <a:cubicBezTo>
                    <a:pt x="695" y="2270"/>
                    <a:pt x="732" y="2286"/>
                    <a:pt x="732" y="2286"/>
                  </a:cubicBezTo>
                  <a:cubicBezTo>
                    <a:pt x="732" y="2286"/>
                    <a:pt x="771" y="2302"/>
                    <a:pt x="771" y="2302"/>
                  </a:cubicBezTo>
                  <a:cubicBezTo>
                    <a:pt x="771" y="2302"/>
                    <a:pt x="810" y="2315"/>
                    <a:pt x="810" y="2315"/>
                  </a:cubicBezTo>
                  <a:cubicBezTo>
                    <a:pt x="810" y="2315"/>
                    <a:pt x="849" y="2327"/>
                    <a:pt x="849" y="2327"/>
                  </a:cubicBezTo>
                  <a:cubicBezTo>
                    <a:pt x="849" y="2327"/>
                    <a:pt x="889" y="2339"/>
                    <a:pt x="889" y="2339"/>
                  </a:cubicBezTo>
                  <a:cubicBezTo>
                    <a:pt x="889" y="2339"/>
                    <a:pt x="929" y="2349"/>
                    <a:pt x="929" y="2349"/>
                  </a:cubicBezTo>
                  <a:cubicBezTo>
                    <a:pt x="929" y="2349"/>
                    <a:pt x="969" y="2357"/>
                    <a:pt x="969" y="2357"/>
                  </a:cubicBezTo>
                  <a:cubicBezTo>
                    <a:pt x="969" y="2357"/>
                    <a:pt x="1011" y="2363"/>
                    <a:pt x="1011" y="2363"/>
                  </a:cubicBezTo>
                  <a:cubicBezTo>
                    <a:pt x="1011" y="2363"/>
                    <a:pt x="1052" y="2370"/>
                    <a:pt x="1052" y="2370"/>
                  </a:cubicBezTo>
                  <a:cubicBezTo>
                    <a:pt x="1052" y="2370"/>
                    <a:pt x="1093" y="2374"/>
                    <a:pt x="1093" y="2374"/>
                  </a:cubicBezTo>
                  <a:cubicBezTo>
                    <a:pt x="1093" y="2374"/>
                    <a:pt x="1134" y="2376"/>
                    <a:pt x="1134" y="2376"/>
                  </a:cubicBezTo>
                  <a:cubicBezTo>
                    <a:pt x="1134" y="2376"/>
                    <a:pt x="1175" y="2377"/>
                    <a:pt x="1175" y="2377"/>
                  </a:cubicBezTo>
                  <a:cubicBezTo>
                    <a:pt x="1175" y="2377"/>
                    <a:pt x="1217" y="2377"/>
                    <a:pt x="1217" y="2377"/>
                  </a:cubicBezTo>
                  <a:cubicBezTo>
                    <a:pt x="1217" y="2377"/>
                    <a:pt x="1258" y="2375"/>
                    <a:pt x="1258" y="2375"/>
                  </a:cubicBezTo>
                  <a:cubicBezTo>
                    <a:pt x="1258" y="2375"/>
                    <a:pt x="1300" y="2372"/>
                    <a:pt x="1300" y="2372"/>
                  </a:cubicBezTo>
                  <a:cubicBezTo>
                    <a:pt x="1300" y="2372"/>
                    <a:pt x="1341" y="2367"/>
                    <a:pt x="1341" y="2367"/>
                  </a:cubicBezTo>
                  <a:cubicBezTo>
                    <a:pt x="1341" y="2367"/>
                    <a:pt x="1382" y="2361"/>
                    <a:pt x="1382" y="2361"/>
                  </a:cubicBezTo>
                  <a:cubicBezTo>
                    <a:pt x="1382" y="2361"/>
                    <a:pt x="1422" y="2354"/>
                    <a:pt x="1422" y="2354"/>
                  </a:cubicBezTo>
                  <a:cubicBezTo>
                    <a:pt x="1422" y="2354"/>
                    <a:pt x="1462" y="2345"/>
                    <a:pt x="1462" y="2345"/>
                  </a:cubicBezTo>
                  <a:cubicBezTo>
                    <a:pt x="1462" y="2345"/>
                    <a:pt x="1502" y="2335"/>
                    <a:pt x="1502" y="2335"/>
                  </a:cubicBezTo>
                  <a:cubicBezTo>
                    <a:pt x="1502" y="2335"/>
                    <a:pt x="1542" y="2323"/>
                    <a:pt x="1542" y="2323"/>
                  </a:cubicBezTo>
                  <a:cubicBezTo>
                    <a:pt x="1542" y="2323"/>
                    <a:pt x="1581" y="2310"/>
                    <a:pt x="1581" y="2310"/>
                  </a:cubicBezTo>
                  <a:cubicBezTo>
                    <a:pt x="1581" y="2310"/>
                    <a:pt x="1620" y="2295"/>
                    <a:pt x="1620" y="2295"/>
                  </a:cubicBezTo>
                  <a:cubicBezTo>
                    <a:pt x="1620" y="2295"/>
                    <a:pt x="1658" y="2280"/>
                    <a:pt x="1658" y="2280"/>
                  </a:cubicBezTo>
                  <a:cubicBezTo>
                    <a:pt x="1658" y="2280"/>
                    <a:pt x="1696" y="2263"/>
                    <a:pt x="1696" y="2263"/>
                  </a:cubicBezTo>
                  <a:cubicBezTo>
                    <a:pt x="1696" y="2263"/>
                    <a:pt x="1734" y="2244"/>
                    <a:pt x="1734" y="2244"/>
                  </a:cubicBezTo>
                  <a:cubicBezTo>
                    <a:pt x="1734" y="2244"/>
                    <a:pt x="1770" y="2225"/>
                    <a:pt x="1770" y="2225"/>
                  </a:cubicBezTo>
                  <a:cubicBezTo>
                    <a:pt x="1770" y="2225"/>
                    <a:pt x="1806" y="2204"/>
                    <a:pt x="1806" y="2204"/>
                  </a:cubicBezTo>
                  <a:cubicBezTo>
                    <a:pt x="1806" y="2204"/>
                    <a:pt x="1840" y="2181"/>
                    <a:pt x="1840" y="2181"/>
                  </a:cubicBezTo>
                  <a:cubicBezTo>
                    <a:pt x="1840" y="2181"/>
                    <a:pt x="1874" y="2158"/>
                    <a:pt x="1874" y="2158"/>
                  </a:cubicBezTo>
                  <a:cubicBezTo>
                    <a:pt x="1874" y="2158"/>
                    <a:pt x="1908" y="2134"/>
                    <a:pt x="1908" y="2134"/>
                  </a:cubicBezTo>
                  <a:cubicBezTo>
                    <a:pt x="1908" y="2134"/>
                    <a:pt x="1940" y="2108"/>
                    <a:pt x="1940" y="2108"/>
                  </a:cubicBezTo>
                  <a:cubicBezTo>
                    <a:pt x="1940" y="2108"/>
                    <a:pt x="1972" y="2082"/>
                    <a:pt x="1972" y="2082"/>
                  </a:cubicBezTo>
                  <a:cubicBezTo>
                    <a:pt x="1972" y="2082"/>
                    <a:pt x="2003" y="2053"/>
                    <a:pt x="2003" y="2053"/>
                  </a:cubicBezTo>
                  <a:cubicBezTo>
                    <a:pt x="2003" y="2053"/>
                    <a:pt x="2032" y="2024"/>
                    <a:pt x="2032" y="2024"/>
                  </a:cubicBezTo>
                  <a:cubicBezTo>
                    <a:pt x="2032" y="2024"/>
                    <a:pt x="2061" y="1994"/>
                    <a:pt x="2061" y="1994"/>
                  </a:cubicBezTo>
                  <a:cubicBezTo>
                    <a:pt x="2061" y="1994"/>
                    <a:pt x="2088" y="1963"/>
                    <a:pt x="2088" y="1963"/>
                  </a:cubicBezTo>
                  <a:cubicBezTo>
                    <a:pt x="2088" y="1963"/>
                    <a:pt x="2115" y="1931"/>
                    <a:pt x="2115" y="1931"/>
                  </a:cubicBezTo>
                  <a:cubicBezTo>
                    <a:pt x="2115" y="1931"/>
                    <a:pt x="2140" y="1898"/>
                    <a:pt x="2140" y="1898"/>
                  </a:cubicBezTo>
                  <a:cubicBezTo>
                    <a:pt x="2140" y="1898"/>
                    <a:pt x="2164" y="1866"/>
                    <a:pt x="2164" y="1866"/>
                  </a:cubicBezTo>
                  <a:cubicBezTo>
                    <a:pt x="2164" y="1866"/>
                    <a:pt x="2187" y="1831"/>
                    <a:pt x="2187" y="1831"/>
                  </a:cubicBezTo>
                  <a:cubicBezTo>
                    <a:pt x="2187" y="1831"/>
                    <a:pt x="2209" y="1796"/>
                    <a:pt x="2209" y="1796"/>
                  </a:cubicBezTo>
                  <a:cubicBezTo>
                    <a:pt x="2209" y="1796"/>
                    <a:pt x="2229" y="1760"/>
                    <a:pt x="2229" y="1760"/>
                  </a:cubicBezTo>
                  <a:cubicBezTo>
                    <a:pt x="2229" y="1760"/>
                    <a:pt x="2249" y="1723"/>
                    <a:pt x="2249" y="1723"/>
                  </a:cubicBezTo>
                  <a:cubicBezTo>
                    <a:pt x="2249" y="1723"/>
                    <a:pt x="2266" y="1686"/>
                    <a:pt x="2266" y="1686"/>
                  </a:cubicBezTo>
                  <a:cubicBezTo>
                    <a:pt x="2266" y="1686"/>
                    <a:pt x="2283" y="1647"/>
                    <a:pt x="2283" y="1647"/>
                  </a:cubicBezTo>
                  <a:cubicBezTo>
                    <a:pt x="2283" y="1647"/>
                    <a:pt x="2298" y="1609"/>
                    <a:pt x="2298" y="1609"/>
                  </a:cubicBezTo>
                  <a:cubicBezTo>
                    <a:pt x="2298" y="1609"/>
                    <a:pt x="2313" y="1570"/>
                    <a:pt x="2313" y="1570"/>
                  </a:cubicBezTo>
                  <a:cubicBezTo>
                    <a:pt x="2313" y="1570"/>
                    <a:pt x="2325" y="1531"/>
                    <a:pt x="2325" y="1531"/>
                  </a:cubicBezTo>
                  <a:cubicBezTo>
                    <a:pt x="2325" y="1531"/>
                    <a:pt x="2336" y="1491"/>
                    <a:pt x="2336" y="1491"/>
                  </a:cubicBezTo>
                  <a:cubicBezTo>
                    <a:pt x="2336" y="1491"/>
                    <a:pt x="2346" y="1451"/>
                    <a:pt x="2346" y="1451"/>
                  </a:cubicBezTo>
                  <a:cubicBezTo>
                    <a:pt x="2346" y="1451"/>
                    <a:pt x="2355" y="1410"/>
                    <a:pt x="2355" y="1410"/>
                  </a:cubicBezTo>
                  <a:cubicBezTo>
                    <a:pt x="2355" y="1410"/>
                    <a:pt x="2362" y="1370"/>
                    <a:pt x="2362" y="1370"/>
                  </a:cubicBezTo>
                  <a:cubicBezTo>
                    <a:pt x="2362" y="1370"/>
                    <a:pt x="2367" y="1329"/>
                    <a:pt x="2367" y="1329"/>
                  </a:cubicBezTo>
                  <a:cubicBezTo>
                    <a:pt x="2367" y="1329"/>
                    <a:pt x="2371" y="1287"/>
                    <a:pt x="2371" y="1287"/>
                  </a:cubicBezTo>
                  <a:cubicBezTo>
                    <a:pt x="2371" y="1287"/>
                    <a:pt x="2374" y="1246"/>
                    <a:pt x="2374" y="1246"/>
                  </a:cubicBezTo>
                  <a:cubicBezTo>
                    <a:pt x="2374" y="1246"/>
                    <a:pt x="2375" y="1204"/>
                    <a:pt x="2375" y="1204"/>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66" name="Freeform 461"/>
            <p:cNvSpPr>
              <a:spLocks noChangeAspect="1"/>
            </p:cNvSpPr>
            <p:nvPr/>
          </p:nvSpPr>
          <p:spPr>
            <a:xfrm>
              <a:off x="3210" y="2857"/>
              <a:ext cx="465" cy="464"/>
            </a:xfrm>
            <a:custGeom>
              <a:avLst/>
              <a:gdLst>
                <a:gd name="txL" fmla="*/ 0 w 2148"/>
                <a:gd name="txT" fmla="*/ 0 h 2151"/>
                <a:gd name="txR" fmla="*/ 2148 w 2148"/>
                <a:gd name="txB" fmla="*/ 2151 h 2151"/>
              </a:gdLst>
              <a:ahLst/>
              <a:cxnLst>
                <a:cxn ang="0">
                  <a:pos x="100" y="46"/>
                </a:cxn>
                <a:cxn ang="0">
                  <a:pos x="100" y="41"/>
                </a:cxn>
                <a:cxn ang="0">
                  <a:pos x="98" y="36"/>
                </a:cxn>
                <a:cxn ang="0">
                  <a:pos x="97" y="31"/>
                </a:cxn>
                <a:cxn ang="0">
                  <a:pos x="94" y="26"/>
                </a:cxn>
                <a:cxn ang="0">
                  <a:pos x="91" y="21"/>
                </a:cxn>
                <a:cxn ang="0">
                  <a:pos x="88" y="17"/>
                </a:cxn>
                <a:cxn ang="0">
                  <a:pos x="84" y="13"/>
                </a:cxn>
                <a:cxn ang="0">
                  <a:pos x="80" y="9"/>
                </a:cxn>
                <a:cxn ang="0">
                  <a:pos x="75" y="6"/>
                </a:cxn>
                <a:cxn ang="0">
                  <a:pos x="70" y="4"/>
                </a:cxn>
                <a:cxn ang="0">
                  <a:pos x="65" y="2"/>
                </a:cxn>
                <a:cxn ang="0">
                  <a:pos x="60" y="1"/>
                </a:cxn>
                <a:cxn ang="0">
                  <a:pos x="54" y="0"/>
                </a:cxn>
                <a:cxn ang="0">
                  <a:pos x="49" y="0"/>
                </a:cxn>
                <a:cxn ang="0">
                  <a:pos x="43" y="0"/>
                </a:cxn>
                <a:cxn ang="0">
                  <a:pos x="38" y="2"/>
                </a:cxn>
                <a:cxn ang="0">
                  <a:pos x="32" y="3"/>
                </a:cxn>
                <a:cxn ang="0">
                  <a:pos x="27" y="5"/>
                </a:cxn>
                <a:cxn ang="0">
                  <a:pos x="23" y="8"/>
                </a:cxn>
                <a:cxn ang="0">
                  <a:pos x="18" y="11"/>
                </a:cxn>
                <a:cxn ang="0">
                  <a:pos x="14" y="15"/>
                </a:cxn>
                <a:cxn ang="0">
                  <a:pos x="11" y="19"/>
                </a:cxn>
                <a:cxn ang="0">
                  <a:pos x="8" y="24"/>
                </a:cxn>
                <a:cxn ang="0">
                  <a:pos x="5" y="28"/>
                </a:cxn>
                <a:cxn ang="0">
                  <a:pos x="3" y="34"/>
                </a:cxn>
                <a:cxn ang="0">
                  <a:pos x="1" y="39"/>
                </a:cxn>
                <a:cxn ang="0">
                  <a:pos x="0" y="44"/>
                </a:cxn>
                <a:cxn ang="0">
                  <a:pos x="0" y="50"/>
                </a:cxn>
                <a:cxn ang="0">
                  <a:pos x="0" y="55"/>
                </a:cxn>
                <a:cxn ang="0">
                  <a:pos x="1" y="60"/>
                </a:cxn>
                <a:cxn ang="0">
                  <a:pos x="3" y="66"/>
                </a:cxn>
                <a:cxn ang="0">
                  <a:pos x="5" y="71"/>
                </a:cxn>
                <a:cxn ang="0">
                  <a:pos x="7" y="76"/>
                </a:cxn>
                <a:cxn ang="0">
                  <a:pos x="10" y="80"/>
                </a:cxn>
                <a:cxn ang="0">
                  <a:pos x="14" y="84"/>
                </a:cxn>
                <a:cxn ang="0">
                  <a:pos x="18" y="88"/>
                </a:cxn>
                <a:cxn ang="0">
                  <a:pos x="22" y="91"/>
                </a:cxn>
                <a:cxn ang="0">
                  <a:pos x="27" y="94"/>
                </a:cxn>
                <a:cxn ang="0">
                  <a:pos x="32" y="97"/>
                </a:cxn>
                <a:cxn ang="0">
                  <a:pos x="37" y="98"/>
                </a:cxn>
                <a:cxn ang="0">
                  <a:pos x="42" y="99"/>
                </a:cxn>
                <a:cxn ang="0">
                  <a:pos x="48" y="100"/>
                </a:cxn>
                <a:cxn ang="0">
                  <a:pos x="53" y="100"/>
                </a:cxn>
                <a:cxn ang="0">
                  <a:pos x="59" y="99"/>
                </a:cxn>
                <a:cxn ang="0">
                  <a:pos x="64" y="98"/>
                </a:cxn>
                <a:cxn ang="0">
                  <a:pos x="69" y="96"/>
                </a:cxn>
                <a:cxn ang="0">
                  <a:pos x="74" y="94"/>
                </a:cxn>
                <a:cxn ang="0">
                  <a:pos x="79" y="91"/>
                </a:cxn>
                <a:cxn ang="0">
                  <a:pos x="83" y="88"/>
                </a:cxn>
                <a:cxn ang="0">
                  <a:pos x="87" y="84"/>
                </a:cxn>
                <a:cxn ang="0">
                  <a:pos x="91" y="80"/>
                </a:cxn>
                <a:cxn ang="0">
                  <a:pos x="94" y="75"/>
                </a:cxn>
                <a:cxn ang="0">
                  <a:pos x="96" y="70"/>
                </a:cxn>
                <a:cxn ang="0">
                  <a:pos x="98" y="65"/>
                </a:cxn>
                <a:cxn ang="0">
                  <a:pos x="100" y="60"/>
                </a:cxn>
                <a:cxn ang="0">
                  <a:pos x="100" y="54"/>
                </a:cxn>
              </a:cxnLst>
              <a:rect l="txL" t="txT" r="txR" b="txB"/>
              <a:pathLst>
                <a:path w="2148" h="2151">
                  <a:moveTo>
                    <a:pt x="2148" y="1075"/>
                  </a:moveTo>
                  <a:cubicBezTo>
                    <a:pt x="2148" y="1075"/>
                    <a:pt x="2147" y="1036"/>
                    <a:pt x="2147" y="1036"/>
                  </a:cubicBezTo>
                  <a:cubicBezTo>
                    <a:pt x="2147" y="1036"/>
                    <a:pt x="2145" y="997"/>
                    <a:pt x="2145" y="997"/>
                  </a:cubicBezTo>
                  <a:cubicBezTo>
                    <a:pt x="2145" y="997"/>
                    <a:pt x="2142" y="957"/>
                    <a:pt x="2142" y="957"/>
                  </a:cubicBezTo>
                  <a:cubicBezTo>
                    <a:pt x="2142" y="957"/>
                    <a:pt x="2137" y="919"/>
                    <a:pt x="2137" y="919"/>
                  </a:cubicBezTo>
                  <a:cubicBezTo>
                    <a:pt x="2137" y="919"/>
                    <a:pt x="2131" y="880"/>
                    <a:pt x="2131" y="880"/>
                  </a:cubicBezTo>
                  <a:cubicBezTo>
                    <a:pt x="2131" y="880"/>
                    <a:pt x="2122" y="842"/>
                    <a:pt x="2122" y="842"/>
                  </a:cubicBezTo>
                  <a:cubicBezTo>
                    <a:pt x="2122" y="842"/>
                    <a:pt x="2113" y="804"/>
                    <a:pt x="2113" y="804"/>
                  </a:cubicBezTo>
                  <a:cubicBezTo>
                    <a:pt x="2113" y="804"/>
                    <a:pt x="2103" y="766"/>
                    <a:pt x="2103" y="766"/>
                  </a:cubicBezTo>
                  <a:cubicBezTo>
                    <a:pt x="2103" y="766"/>
                    <a:pt x="2091" y="729"/>
                    <a:pt x="2091" y="729"/>
                  </a:cubicBezTo>
                  <a:cubicBezTo>
                    <a:pt x="2091" y="729"/>
                    <a:pt x="2077" y="692"/>
                    <a:pt x="2077" y="692"/>
                  </a:cubicBezTo>
                  <a:cubicBezTo>
                    <a:pt x="2077" y="692"/>
                    <a:pt x="2063" y="656"/>
                    <a:pt x="2063" y="656"/>
                  </a:cubicBezTo>
                  <a:cubicBezTo>
                    <a:pt x="2063" y="656"/>
                    <a:pt x="2047" y="620"/>
                    <a:pt x="2047" y="620"/>
                  </a:cubicBezTo>
                  <a:cubicBezTo>
                    <a:pt x="2047" y="620"/>
                    <a:pt x="2030" y="584"/>
                    <a:pt x="2030" y="584"/>
                  </a:cubicBezTo>
                  <a:cubicBezTo>
                    <a:pt x="2030" y="584"/>
                    <a:pt x="2011" y="550"/>
                    <a:pt x="2011" y="550"/>
                  </a:cubicBezTo>
                  <a:cubicBezTo>
                    <a:pt x="2011" y="550"/>
                    <a:pt x="1992" y="516"/>
                    <a:pt x="1992" y="516"/>
                  </a:cubicBezTo>
                  <a:cubicBezTo>
                    <a:pt x="1992" y="516"/>
                    <a:pt x="1970" y="483"/>
                    <a:pt x="1970" y="483"/>
                  </a:cubicBezTo>
                  <a:cubicBezTo>
                    <a:pt x="1970" y="483"/>
                    <a:pt x="1949" y="450"/>
                    <a:pt x="1949" y="450"/>
                  </a:cubicBezTo>
                  <a:cubicBezTo>
                    <a:pt x="1949" y="450"/>
                    <a:pt x="1925" y="420"/>
                    <a:pt x="1925" y="420"/>
                  </a:cubicBezTo>
                  <a:cubicBezTo>
                    <a:pt x="1925" y="420"/>
                    <a:pt x="1900" y="389"/>
                    <a:pt x="1900" y="389"/>
                  </a:cubicBezTo>
                  <a:cubicBezTo>
                    <a:pt x="1900" y="389"/>
                    <a:pt x="1876" y="359"/>
                    <a:pt x="1876" y="359"/>
                  </a:cubicBezTo>
                  <a:cubicBezTo>
                    <a:pt x="1876" y="359"/>
                    <a:pt x="1849" y="330"/>
                    <a:pt x="1849" y="330"/>
                  </a:cubicBezTo>
                  <a:cubicBezTo>
                    <a:pt x="1849" y="330"/>
                    <a:pt x="1821" y="302"/>
                    <a:pt x="1821" y="302"/>
                  </a:cubicBezTo>
                  <a:cubicBezTo>
                    <a:pt x="1821" y="302"/>
                    <a:pt x="1792" y="276"/>
                    <a:pt x="1792" y="276"/>
                  </a:cubicBezTo>
                  <a:cubicBezTo>
                    <a:pt x="1792" y="276"/>
                    <a:pt x="1762" y="250"/>
                    <a:pt x="1762" y="250"/>
                  </a:cubicBezTo>
                  <a:cubicBezTo>
                    <a:pt x="1762" y="250"/>
                    <a:pt x="1733" y="225"/>
                    <a:pt x="1733" y="225"/>
                  </a:cubicBezTo>
                  <a:cubicBezTo>
                    <a:pt x="1733" y="225"/>
                    <a:pt x="1701" y="202"/>
                    <a:pt x="1701" y="202"/>
                  </a:cubicBezTo>
                  <a:cubicBezTo>
                    <a:pt x="1701" y="202"/>
                    <a:pt x="1669" y="180"/>
                    <a:pt x="1669" y="180"/>
                  </a:cubicBezTo>
                  <a:cubicBezTo>
                    <a:pt x="1669" y="180"/>
                    <a:pt x="1636" y="158"/>
                    <a:pt x="1636" y="158"/>
                  </a:cubicBezTo>
                  <a:cubicBezTo>
                    <a:pt x="1636" y="158"/>
                    <a:pt x="1602" y="139"/>
                    <a:pt x="1602" y="139"/>
                  </a:cubicBezTo>
                  <a:cubicBezTo>
                    <a:pt x="1602" y="139"/>
                    <a:pt x="1567" y="120"/>
                    <a:pt x="1567" y="120"/>
                  </a:cubicBezTo>
                  <a:cubicBezTo>
                    <a:pt x="1567" y="120"/>
                    <a:pt x="1532" y="103"/>
                    <a:pt x="1532" y="103"/>
                  </a:cubicBezTo>
                  <a:cubicBezTo>
                    <a:pt x="1532" y="103"/>
                    <a:pt x="1497" y="86"/>
                    <a:pt x="1497" y="86"/>
                  </a:cubicBezTo>
                  <a:cubicBezTo>
                    <a:pt x="1497" y="86"/>
                    <a:pt x="1460" y="72"/>
                    <a:pt x="1460" y="72"/>
                  </a:cubicBezTo>
                  <a:cubicBezTo>
                    <a:pt x="1460" y="72"/>
                    <a:pt x="1424" y="58"/>
                    <a:pt x="1424" y="58"/>
                  </a:cubicBezTo>
                  <a:cubicBezTo>
                    <a:pt x="1424" y="58"/>
                    <a:pt x="1386" y="46"/>
                    <a:pt x="1386" y="46"/>
                  </a:cubicBezTo>
                  <a:cubicBezTo>
                    <a:pt x="1386" y="46"/>
                    <a:pt x="1349" y="36"/>
                    <a:pt x="1349" y="36"/>
                  </a:cubicBezTo>
                  <a:cubicBezTo>
                    <a:pt x="1349" y="36"/>
                    <a:pt x="1311" y="27"/>
                    <a:pt x="1311" y="27"/>
                  </a:cubicBezTo>
                  <a:cubicBezTo>
                    <a:pt x="1311" y="27"/>
                    <a:pt x="1272" y="18"/>
                    <a:pt x="1272" y="18"/>
                  </a:cubicBezTo>
                  <a:cubicBezTo>
                    <a:pt x="1272" y="18"/>
                    <a:pt x="1234" y="12"/>
                    <a:pt x="1234" y="12"/>
                  </a:cubicBezTo>
                  <a:cubicBezTo>
                    <a:pt x="1234" y="12"/>
                    <a:pt x="1195" y="7"/>
                    <a:pt x="1195" y="7"/>
                  </a:cubicBezTo>
                  <a:cubicBezTo>
                    <a:pt x="1195" y="7"/>
                    <a:pt x="1156" y="3"/>
                    <a:pt x="1156" y="3"/>
                  </a:cubicBezTo>
                  <a:cubicBezTo>
                    <a:pt x="1156" y="3"/>
                    <a:pt x="1117" y="1"/>
                    <a:pt x="1117" y="1"/>
                  </a:cubicBezTo>
                  <a:cubicBezTo>
                    <a:pt x="1117" y="1"/>
                    <a:pt x="1078" y="0"/>
                    <a:pt x="1078" y="0"/>
                  </a:cubicBezTo>
                  <a:cubicBezTo>
                    <a:pt x="1078" y="0"/>
                    <a:pt x="1038" y="1"/>
                    <a:pt x="1038" y="1"/>
                  </a:cubicBezTo>
                  <a:cubicBezTo>
                    <a:pt x="1038" y="1"/>
                    <a:pt x="999" y="2"/>
                    <a:pt x="999" y="2"/>
                  </a:cubicBezTo>
                  <a:cubicBezTo>
                    <a:pt x="999" y="2"/>
                    <a:pt x="960" y="6"/>
                    <a:pt x="960" y="6"/>
                  </a:cubicBezTo>
                  <a:cubicBezTo>
                    <a:pt x="960" y="6"/>
                    <a:pt x="921" y="10"/>
                    <a:pt x="921" y="10"/>
                  </a:cubicBezTo>
                  <a:cubicBezTo>
                    <a:pt x="921" y="10"/>
                    <a:pt x="883" y="17"/>
                    <a:pt x="883" y="17"/>
                  </a:cubicBezTo>
                  <a:cubicBezTo>
                    <a:pt x="883" y="17"/>
                    <a:pt x="845" y="25"/>
                    <a:pt x="845" y="25"/>
                  </a:cubicBezTo>
                  <a:cubicBezTo>
                    <a:pt x="845" y="25"/>
                    <a:pt x="806" y="34"/>
                    <a:pt x="806" y="34"/>
                  </a:cubicBezTo>
                  <a:cubicBezTo>
                    <a:pt x="806" y="34"/>
                    <a:pt x="769" y="44"/>
                    <a:pt x="769" y="44"/>
                  </a:cubicBezTo>
                  <a:cubicBezTo>
                    <a:pt x="769" y="44"/>
                    <a:pt x="732" y="55"/>
                    <a:pt x="732" y="55"/>
                  </a:cubicBezTo>
                  <a:cubicBezTo>
                    <a:pt x="732" y="55"/>
                    <a:pt x="695" y="69"/>
                    <a:pt x="695" y="69"/>
                  </a:cubicBezTo>
                  <a:cubicBezTo>
                    <a:pt x="695" y="69"/>
                    <a:pt x="658" y="83"/>
                    <a:pt x="658" y="83"/>
                  </a:cubicBezTo>
                  <a:cubicBezTo>
                    <a:pt x="658" y="83"/>
                    <a:pt x="622" y="100"/>
                    <a:pt x="622" y="100"/>
                  </a:cubicBezTo>
                  <a:cubicBezTo>
                    <a:pt x="622" y="100"/>
                    <a:pt x="587" y="116"/>
                    <a:pt x="587" y="116"/>
                  </a:cubicBezTo>
                  <a:cubicBezTo>
                    <a:pt x="587" y="116"/>
                    <a:pt x="553" y="135"/>
                    <a:pt x="553" y="135"/>
                  </a:cubicBezTo>
                  <a:cubicBezTo>
                    <a:pt x="553" y="135"/>
                    <a:pt x="519" y="154"/>
                    <a:pt x="519" y="154"/>
                  </a:cubicBezTo>
                  <a:cubicBezTo>
                    <a:pt x="519" y="154"/>
                    <a:pt x="485" y="176"/>
                    <a:pt x="485" y="176"/>
                  </a:cubicBezTo>
                  <a:cubicBezTo>
                    <a:pt x="485" y="176"/>
                    <a:pt x="453" y="197"/>
                    <a:pt x="453" y="197"/>
                  </a:cubicBezTo>
                  <a:cubicBezTo>
                    <a:pt x="453" y="197"/>
                    <a:pt x="421" y="221"/>
                    <a:pt x="421" y="221"/>
                  </a:cubicBezTo>
                  <a:cubicBezTo>
                    <a:pt x="421" y="221"/>
                    <a:pt x="391" y="245"/>
                    <a:pt x="391" y="245"/>
                  </a:cubicBezTo>
                  <a:cubicBezTo>
                    <a:pt x="391" y="245"/>
                    <a:pt x="361" y="270"/>
                    <a:pt x="361" y="270"/>
                  </a:cubicBezTo>
                  <a:cubicBezTo>
                    <a:pt x="361" y="270"/>
                    <a:pt x="332" y="297"/>
                    <a:pt x="332" y="297"/>
                  </a:cubicBezTo>
                  <a:cubicBezTo>
                    <a:pt x="332" y="297"/>
                    <a:pt x="304" y="324"/>
                    <a:pt x="304" y="324"/>
                  </a:cubicBezTo>
                  <a:cubicBezTo>
                    <a:pt x="304" y="324"/>
                    <a:pt x="277" y="353"/>
                    <a:pt x="277" y="353"/>
                  </a:cubicBezTo>
                  <a:cubicBezTo>
                    <a:pt x="277" y="353"/>
                    <a:pt x="252" y="382"/>
                    <a:pt x="252" y="382"/>
                  </a:cubicBezTo>
                  <a:cubicBezTo>
                    <a:pt x="252" y="382"/>
                    <a:pt x="227" y="412"/>
                    <a:pt x="227" y="412"/>
                  </a:cubicBezTo>
                  <a:cubicBezTo>
                    <a:pt x="227" y="412"/>
                    <a:pt x="203" y="444"/>
                    <a:pt x="203" y="444"/>
                  </a:cubicBezTo>
                  <a:cubicBezTo>
                    <a:pt x="203" y="444"/>
                    <a:pt x="182" y="476"/>
                    <a:pt x="182" y="476"/>
                  </a:cubicBezTo>
                  <a:cubicBezTo>
                    <a:pt x="182" y="476"/>
                    <a:pt x="160" y="509"/>
                    <a:pt x="160" y="509"/>
                  </a:cubicBezTo>
                  <a:cubicBezTo>
                    <a:pt x="160" y="509"/>
                    <a:pt x="141" y="543"/>
                    <a:pt x="141" y="543"/>
                  </a:cubicBezTo>
                  <a:cubicBezTo>
                    <a:pt x="141" y="543"/>
                    <a:pt x="121" y="577"/>
                    <a:pt x="121" y="577"/>
                  </a:cubicBezTo>
                  <a:cubicBezTo>
                    <a:pt x="121" y="577"/>
                    <a:pt x="104" y="612"/>
                    <a:pt x="104" y="612"/>
                  </a:cubicBezTo>
                  <a:cubicBezTo>
                    <a:pt x="104" y="612"/>
                    <a:pt x="88" y="648"/>
                    <a:pt x="88" y="648"/>
                  </a:cubicBezTo>
                  <a:cubicBezTo>
                    <a:pt x="88" y="648"/>
                    <a:pt x="73" y="684"/>
                    <a:pt x="73" y="684"/>
                  </a:cubicBezTo>
                  <a:cubicBezTo>
                    <a:pt x="73" y="684"/>
                    <a:pt x="59" y="721"/>
                    <a:pt x="59" y="721"/>
                  </a:cubicBezTo>
                  <a:cubicBezTo>
                    <a:pt x="59" y="721"/>
                    <a:pt x="47" y="758"/>
                    <a:pt x="47" y="758"/>
                  </a:cubicBezTo>
                  <a:cubicBezTo>
                    <a:pt x="47" y="758"/>
                    <a:pt x="36" y="796"/>
                    <a:pt x="36" y="796"/>
                  </a:cubicBezTo>
                  <a:cubicBezTo>
                    <a:pt x="36" y="796"/>
                    <a:pt x="26" y="834"/>
                    <a:pt x="26" y="834"/>
                  </a:cubicBezTo>
                  <a:cubicBezTo>
                    <a:pt x="26" y="834"/>
                    <a:pt x="18" y="872"/>
                    <a:pt x="18" y="872"/>
                  </a:cubicBezTo>
                  <a:cubicBezTo>
                    <a:pt x="18" y="872"/>
                    <a:pt x="12" y="911"/>
                    <a:pt x="12" y="911"/>
                  </a:cubicBezTo>
                  <a:cubicBezTo>
                    <a:pt x="12" y="911"/>
                    <a:pt x="7" y="949"/>
                    <a:pt x="7" y="949"/>
                  </a:cubicBezTo>
                  <a:cubicBezTo>
                    <a:pt x="7" y="949"/>
                    <a:pt x="3" y="988"/>
                    <a:pt x="3" y="988"/>
                  </a:cubicBezTo>
                  <a:cubicBezTo>
                    <a:pt x="3" y="988"/>
                    <a:pt x="1" y="1027"/>
                    <a:pt x="1" y="1027"/>
                  </a:cubicBezTo>
                  <a:cubicBezTo>
                    <a:pt x="1" y="1027"/>
                    <a:pt x="0" y="1066"/>
                    <a:pt x="0" y="1066"/>
                  </a:cubicBezTo>
                  <a:cubicBezTo>
                    <a:pt x="0" y="1066"/>
                    <a:pt x="0" y="1107"/>
                    <a:pt x="0" y="1107"/>
                  </a:cubicBezTo>
                  <a:cubicBezTo>
                    <a:pt x="0" y="1107"/>
                    <a:pt x="2" y="1146"/>
                    <a:pt x="2" y="1146"/>
                  </a:cubicBezTo>
                  <a:cubicBezTo>
                    <a:pt x="2" y="1146"/>
                    <a:pt x="5" y="1185"/>
                    <a:pt x="5" y="1185"/>
                  </a:cubicBezTo>
                  <a:cubicBezTo>
                    <a:pt x="5" y="1185"/>
                    <a:pt x="9" y="1223"/>
                    <a:pt x="9" y="1223"/>
                  </a:cubicBezTo>
                  <a:cubicBezTo>
                    <a:pt x="9" y="1223"/>
                    <a:pt x="15" y="1262"/>
                    <a:pt x="15" y="1262"/>
                  </a:cubicBezTo>
                  <a:cubicBezTo>
                    <a:pt x="15" y="1262"/>
                    <a:pt x="23" y="1300"/>
                    <a:pt x="23" y="1300"/>
                  </a:cubicBezTo>
                  <a:cubicBezTo>
                    <a:pt x="23" y="1300"/>
                    <a:pt x="32" y="1339"/>
                    <a:pt x="32" y="1339"/>
                  </a:cubicBezTo>
                  <a:cubicBezTo>
                    <a:pt x="32" y="1339"/>
                    <a:pt x="42" y="1376"/>
                    <a:pt x="42" y="1376"/>
                  </a:cubicBezTo>
                  <a:cubicBezTo>
                    <a:pt x="42" y="1376"/>
                    <a:pt x="54" y="1414"/>
                    <a:pt x="54" y="1414"/>
                  </a:cubicBezTo>
                  <a:cubicBezTo>
                    <a:pt x="54" y="1414"/>
                    <a:pt x="67" y="1451"/>
                    <a:pt x="67" y="1451"/>
                  </a:cubicBezTo>
                  <a:cubicBezTo>
                    <a:pt x="67" y="1451"/>
                    <a:pt x="81" y="1487"/>
                    <a:pt x="81" y="1487"/>
                  </a:cubicBezTo>
                  <a:cubicBezTo>
                    <a:pt x="81" y="1487"/>
                    <a:pt x="96" y="1523"/>
                    <a:pt x="96" y="1523"/>
                  </a:cubicBezTo>
                  <a:cubicBezTo>
                    <a:pt x="96" y="1523"/>
                    <a:pt x="114" y="1558"/>
                    <a:pt x="114" y="1558"/>
                  </a:cubicBezTo>
                  <a:cubicBezTo>
                    <a:pt x="114" y="1558"/>
                    <a:pt x="132" y="1593"/>
                    <a:pt x="132" y="1593"/>
                  </a:cubicBezTo>
                  <a:cubicBezTo>
                    <a:pt x="132" y="1593"/>
                    <a:pt x="152" y="1627"/>
                    <a:pt x="152" y="1627"/>
                  </a:cubicBezTo>
                  <a:cubicBezTo>
                    <a:pt x="152" y="1627"/>
                    <a:pt x="173" y="1660"/>
                    <a:pt x="173" y="1660"/>
                  </a:cubicBezTo>
                  <a:cubicBezTo>
                    <a:pt x="173" y="1660"/>
                    <a:pt x="194" y="1693"/>
                    <a:pt x="194" y="1693"/>
                  </a:cubicBezTo>
                  <a:cubicBezTo>
                    <a:pt x="194" y="1693"/>
                    <a:pt x="217" y="1725"/>
                    <a:pt x="217" y="1725"/>
                  </a:cubicBezTo>
                  <a:cubicBezTo>
                    <a:pt x="217" y="1725"/>
                    <a:pt x="241" y="1756"/>
                    <a:pt x="241" y="1756"/>
                  </a:cubicBezTo>
                  <a:cubicBezTo>
                    <a:pt x="241" y="1756"/>
                    <a:pt x="267" y="1785"/>
                    <a:pt x="267" y="1785"/>
                  </a:cubicBezTo>
                  <a:cubicBezTo>
                    <a:pt x="267" y="1785"/>
                    <a:pt x="293" y="1814"/>
                    <a:pt x="293" y="1814"/>
                  </a:cubicBezTo>
                  <a:cubicBezTo>
                    <a:pt x="293" y="1814"/>
                    <a:pt x="321" y="1842"/>
                    <a:pt x="321" y="1842"/>
                  </a:cubicBezTo>
                  <a:cubicBezTo>
                    <a:pt x="321" y="1842"/>
                    <a:pt x="349" y="1869"/>
                    <a:pt x="349" y="1869"/>
                  </a:cubicBezTo>
                  <a:cubicBezTo>
                    <a:pt x="349" y="1869"/>
                    <a:pt x="378" y="1894"/>
                    <a:pt x="378" y="1894"/>
                  </a:cubicBezTo>
                  <a:cubicBezTo>
                    <a:pt x="378" y="1894"/>
                    <a:pt x="409" y="1920"/>
                    <a:pt x="409" y="1920"/>
                  </a:cubicBezTo>
                  <a:cubicBezTo>
                    <a:pt x="409" y="1920"/>
                    <a:pt x="440" y="1944"/>
                    <a:pt x="440" y="1944"/>
                  </a:cubicBezTo>
                  <a:cubicBezTo>
                    <a:pt x="440" y="1944"/>
                    <a:pt x="472" y="1966"/>
                    <a:pt x="472" y="1966"/>
                  </a:cubicBezTo>
                  <a:cubicBezTo>
                    <a:pt x="472" y="1966"/>
                    <a:pt x="505" y="1987"/>
                    <a:pt x="505" y="1987"/>
                  </a:cubicBezTo>
                  <a:cubicBezTo>
                    <a:pt x="505" y="1987"/>
                    <a:pt x="539" y="2008"/>
                    <a:pt x="539" y="2008"/>
                  </a:cubicBezTo>
                  <a:cubicBezTo>
                    <a:pt x="539" y="2008"/>
                    <a:pt x="573" y="2026"/>
                    <a:pt x="573" y="2026"/>
                  </a:cubicBezTo>
                  <a:cubicBezTo>
                    <a:pt x="573" y="2026"/>
                    <a:pt x="608" y="2044"/>
                    <a:pt x="608" y="2044"/>
                  </a:cubicBezTo>
                  <a:cubicBezTo>
                    <a:pt x="608" y="2044"/>
                    <a:pt x="644" y="2060"/>
                    <a:pt x="644" y="2060"/>
                  </a:cubicBezTo>
                  <a:cubicBezTo>
                    <a:pt x="644" y="2060"/>
                    <a:pt x="680" y="2076"/>
                    <a:pt x="680" y="2076"/>
                  </a:cubicBezTo>
                  <a:cubicBezTo>
                    <a:pt x="680" y="2076"/>
                    <a:pt x="716" y="2089"/>
                    <a:pt x="716" y="2089"/>
                  </a:cubicBezTo>
                  <a:cubicBezTo>
                    <a:pt x="716" y="2089"/>
                    <a:pt x="753" y="2101"/>
                    <a:pt x="753" y="2101"/>
                  </a:cubicBezTo>
                  <a:cubicBezTo>
                    <a:pt x="753" y="2101"/>
                    <a:pt x="791" y="2113"/>
                    <a:pt x="791" y="2113"/>
                  </a:cubicBezTo>
                  <a:cubicBezTo>
                    <a:pt x="791" y="2113"/>
                    <a:pt x="829" y="2122"/>
                    <a:pt x="829" y="2122"/>
                  </a:cubicBezTo>
                  <a:cubicBezTo>
                    <a:pt x="829" y="2122"/>
                    <a:pt x="867" y="2130"/>
                    <a:pt x="867" y="2130"/>
                  </a:cubicBezTo>
                  <a:cubicBezTo>
                    <a:pt x="867" y="2130"/>
                    <a:pt x="906" y="2137"/>
                    <a:pt x="906" y="2137"/>
                  </a:cubicBezTo>
                  <a:cubicBezTo>
                    <a:pt x="906" y="2137"/>
                    <a:pt x="944" y="2142"/>
                    <a:pt x="944" y="2142"/>
                  </a:cubicBezTo>
                  <a:cubicBezTo>
                    <a:pt x="944" y="2142"/>
                    <a:pt x="983" y="2146"/>
                    <a:pt x="983" y="2146"/>
                  </a:cubicBezTo>
                  <a:cubicBezTo>
                    <a:pt x="983" y="2146"/>
                    <a:pt x="1022" y="2150"/>
                    <a:pt x="1022" y="2150"/>
                  </a:cubicBezTo>
                  <a:cubicBezTo>
                    <a:pt x="1022" y="2150"/>
                    <a:pt x="1061" y="2151"/>
                    <a:pt x="1061" y="2151"/>
                  </a:cubicBezTo>
                  <a:cubicBezTo>
                    <a:pt x="1061" y="2151"/>
                    <a:pt x="1100" y="2151"/>
                    <a:pt x="1100" y="2151"/>
                  </a:cubicBezTo>
                  <a:cubicBezTo>
                    <a:pt x="1100" y="2151"/>
                    <a:pt x="1139" y="2149"/>
                    <a:pt x="1139" y="2149"/>
                  </a:cubicBezTo>
                  <a:cubicBezTo>
                    <a:pt x="1139" y="2149"/>
                    <a:pt x="1178" y="2145"/>
                    <a:pt x="1178" y="2145"/>
                  </a:cubicBezTo>
                  <a:cubicBezTo>
                    <a:pt x="1178" y="2145"/>
                    <a:pt x="1217" y="2141"/>
                    <a:pt x="1217" y="2141"/>
                  </a:cubicBezTo>
                  <a:cubicBezTo>
                    <a:pt x="1217" y="2141"/>
                    <a:pt x="1256" y="2135"/>
                    <a:pt x="1256" y="2135"/>
                  </a:cubicBezTo>
                  <a:cubicBezTo>
                    <a:pt x="1256" y="2135"/>
                    <a:pt x="1295" y="2128"/>
                    <a:pt x="1295" y="2128"/>
                  </a:cubicBezTo>
                  <a:cubicBezTo>
                    <a:pt x="1295" y="2128"/>
                    <a:pt x="1333" y="2119"/>
                    <a:pt x="1333" y="2119"/>
                  </a:cubicBezTo>
                  <a:cubicBezTo>
                    <a:pt x="1333" y="2119"/>
                    <a:pt x="1371" y="2108"/>
                    <a:pt x="1371" y="2108"/>
                  </a:cubicBezTo>
                  <a:cubicBezTo>
                    <a:pt x="1371" y="2108"/>
                    <a:pt x="1408" y="2097"/>
                    <a:pt x="1408" y="2097"/>
                  </a:cubicBezTo>
                  <a:cubicBezTo>
                    <a:pt x="1408" y="2097"/>
                    <a:pt x="1445" y="2084"/>
                    <a:pt x="1445" y="2084"/>
                  </a:cubicBezTo>
                  <a:cubicBezTo>
                    <a:pt x="1445" y="2084"/>
                    <a:pt x="1482" y="2070"/>
                    <a:pt x="1482" y="2070"/>
                  </a:cubicBezTo>
                  <a:cubicBezTo>
                    <a:pt x="1482" y="2070"/>
                    <a:pt x="1518" y="2055"/>
                    <a:pt x="1518" y="2055"/>
                  </a:cubicBezTo>
                  <a:cubicBezTo>
                    <a:pt x="1518" y="2055"/>
                    <a:pt x="1553" y="2037"/>
                    <a:pt x="1553" y="2037"/>
                  </a:cubicBezTo>
                  <a:cubicBezTo>
                    <a:pt x="1553" y="2037"/>
                    <a:pt x="1588" y="2020"/>
                    <a:pt x="1588" y="2020"/>
                  </a:cubicBezTo>
                  <a:cubicBezTo>
                    <a:pt x="1588" y="2020"/>
                    <a:pt x="1622" y="2000"/>
                    <a:pt x="1622" y="2000"/>
                  </a:cubicBezTo>
                  <a:cubicBezTo>
                    <a:pt x="1622" y="2000"/>
                    <a:pt x="1654" y="1980"/>
                    <a:pt x="1654" y="1980"/>
                  </a:cubicBezTo>
                  <a:cubicBezTo>
                    <a:pt x="1654" y="1980"/>
                    <a:pt x="1687" y="1958"/>
                    <a:pt x="1687" y="1958"/>
                  </a:cubicBezTo>
                  <a:cubicBezTo>
                    <a:pt x="1687" y="1958"/>
                    <a:pt x="1719" y="1935"/>
                    <a:pt x="1719" y="1935"/>
                  </a:cubicBezTo>
                  <a:cubicBezTo>
                    <a:pt x="1719" y="1935"/>
                    <a:pt x="1750" y="1911"/>
                    <a:pt x="1750" y="1911"/>
                  </a:cubicBezTo>
                  <a:cubicBezTo>
                    <a:pt x="1750" y="1911"/>
                    <a:pt x="1780" y="1885"/>
                    <a:pt x="1780" y="1885"/>
                  </a:cubicBezTo>
                  <a:cubicBezTo>
                    <a:pt x="1780" y="1885"/>
                    <a:pt x="1809" y="1860"/>
                    <a:pt x="1809" y="1860"/>
                  </a:cubicBezTo>
                  <a:cubicBezTo>
                    <a:pt x="1809" y="1860"/>
                    <a:pt x="1837" y="1832"/>
                    <a:pt x="1837" y="1832"/>
                  </a:cubicBezTo>
                  <a:cubicBezTo>
                    <a:pt x="1837" y="1832"/>
                    <a:pt x="1864" y="1804"/>
                    <a:pt x="1864" y="1804"/>
                  </a:cubicBezTo>
                  <a:cubicBezTo>
                    <a:pt x="1864" y="1804"/>
                    <a:pt x="1890" y="1774"/>
                    <a:pt x="1890" y="1774"/>
                  </a:cubicBezTo>
                  <a:cubicBezTo>
                    <a:pt x="1890" y="1774"/>
                    <a:pt x="1915" y="1744"/>
                    <a:pt x="1915" y="1744"/>
                  </a:cubicBezTo>
                  <a:cubicBezTo>
                    <a:pt x="1915" y="1744"/>
                    <a:pt x="1938" y="1712"/>
                    <a:pt x="1938" y="1712"/>
                  </a:cubicBezTo>
                  <a:cubicBezTo>
                    <a:pt x="1938" y="1712"/>
                    <a:pt x="1961" y="1681"/>
                    <a:pt x="1961" y="1681"/>
                  </a:cubicBezTo>
                  <a:cubicBezTo>
                    <a:pt x="1961" y="1681"/>
                    <a:pt x="1983" y="1648"/>
                    <a:pt x="1983" y="1648"/>
                  </a:cubicBezTo>
                  <a:cubicBezTo>
                    <a:pt x="1983" y="1648"/>
                    <a:pt x="2003" y="1615"/>
                    <a:pt x="2003" y="1615"/>
                  </a:cubicBezTo>
                  <a:cubicBezTo>
                    <a:pt x="2003" y="1615"/>
                    <a:pt x="2022" y="1581"/>
                    <a:pt x="2022" y="1581"/>
                  </a:cubicBezTo>
                  <a:cubicBezTo>
                    <a:pt x="2022" y="1581"/>
                    <a:pt x="2040" y="1546"/>
                    <a:pt x="2040" y="1546"/>
                  </a:cubicBezTo>
                  <a:cubicBezTo>
                    <a:pt x="2040" y="1546"/>
                    <a:pt x="2057" y="1510"/>
                    <a:pt x="2057" y="1510"/>
                  </a:cubicBezTo>
                  <a:cubicBezTo>
                    <a:pt x="2057" y="1510"/>
                    <a:pt x="2072" y="1474"/>
                    <a:pt x="2072" y="1474"/>
                  </a:cubicBezTo>
                  <a:cubicBezTo>
                    <a:pt x="2072" y="1474"/>
                    <a:pt x="2085" y="1437"/>
                    <a:pt x="2085" y="1437"/>
                  </a:cubicBezTo>
                  <a:cubicBezTo>
                    <a:pt x="2085" y="1437"/>
                    <a:pt x="2098" y="1400"/>
                    <a:pt x="2098" y="1400"/>
                  </a:cubicBezTo>
                  <a:cubicBezTo>
                    <a:pt x="2098" y="1400"/>
                    <a:pt x="2109" y="1363"/>
                    <a:pt x="2109" y="1363"/>
                  </a:cubicBezTo>
                  <a:cubicBezTo>
                    <a:pt x="2109" y="1363"/>
                    <a:pt x="2118" y="1325"/>
                    <a:pt x="2118" y="1325"/>
                  </a:cubicBezTo>
                  <a:cubicBezTo>
                    <a:pt x="2118" y="1325"/>
                    <a:pt x="2128" y="1287"/>
                    <a:pt x="2128" y="1287"/>
                  </a:cubicBezTo>
                  <a:cubicBezTo>
                    <a:pt x="2128" y="1287"/>
                    <a:pt x="2134" y="1248"/>
                    <a:pt x="2134" y="1248"/>
                  </a:cubicBezTo>
                  <a:cubicBezTo>
                    <a:pt x="2134" y="1248"/>
                    <a:pt x="2140" y="1208"/>
                    <a:pt x="2140" y="1208"/>
                  </a:cubicBezTo>
                  <a:cubicBezTo>
                    <a:pt x="2140" y="1208"/>
                    <a:pt x="2144" y="1170"/>
                    <a:pt x="2144" y="1170"/>
                  </a:cubicBezTo>
                  <a:cubicBezTo>
                    <a:pt x="2144" y="1170"/>
                    <a:pt x="2147" y="1131"/>
                    <a:pt x="2147" y="1131"/>
                  </a:cubicBezTo>
                  <a:cubicBezTo>
                    <a:pt x="2147" y="1131"/>
                    <a:pt x="2148" y="1091"/>
                    <a:pt x="2148" y="1091"/>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67" name="Freeform 462"/>
            <p:cNvSpPr>
              <a:spLocks noChangeAspect="1"/>
            </p:cNvSpPr>
            <p:nvPr/>
          </p:nvSpPr>
          <p:spPr>
            <a:xfrm>
              <a:off x="3481" y="2924"/>
              <a:ext cx="123" cy="164"/>
            </a:xfrm>
            <a:custGeom>
              <a:avLst/>
              <a:gdLst>
                <a:gd name="txL" fmla="*/ 0 w 572"/>
                <a:gd name="txT" fmla="*/ 0 h 766"/>
                <a:gd name="txR" fmla="*/ 572 w 572"/>
                <a:gd name="txB" fmla="*/ 766 h 766"/>
              </a:gdLst>
              <a:ahLst/>
              <a:cxnLst>
                <a:cxn ang="0">
                  <a:pos x="26" y="35"/>
                </a:cxn>
                <a:cxn ang="0">
                  <a:pos x="26" y="34"/>
                </a:cxn>
                <a:cxn ang="0">
                  <a:pos x="26" y="32"/>
                </a:cxn>
                <a:cxn ang="0">
                  <a:pos x="26" y="31"/>
                </a:cxn>
                <a:cxn ang="0">
                  <a:pos x="26" y="29"/>
                </a:cxn>
                <a:cxn ang="0">
                  <a:pos x="26" y="28"/>
                </a:cxn>
                <a:cxn ang="0">
                  <a:pos x="25" y="26"/>
                </a:cxn>
                <a:cxn ang="0">
                  <a:pos x="25" y="25"/>
                </a:cxn>
                <a:cxn ang="0">
                  <a:pos x="25" y="23"/>
                </a:cxn>
                <a:cxn ang="0">
                  <a:pos x="24" y="22"/>
                </a:cxn>
                <a:cxn ang="0">
                  <a:pos x="23" y="20"/>
                </a:cxn>
                <a:cxn ang="0">
                  <a:pos x="23" y="19"/>
                </a:cxn>
                <a:cxn ang="0">
                  <a:pos x="22" y="18"/>
                </a:cxn>
                <a:cxn ang="0">
                  <a:pos x="21" y="16"/>
                </a:cxn>
                <a:cxn ang="0">
                  <a:pos x="20" y="15"/>
                </a:cxn>
                <a:cxn ang="0">
                  <a:pos x="20" y="14"/>
                </a:cxn>
                <a:cxn ang="0">
                  <a:pos x="19" y="13"/>
                </a:cxn>
                <a:cxn ang="0">
                  <a:pos x="18" y="11"/>
                </a:cxn>
                <a:cxn ang="0">
                  <a:pos x="17" y="10"/>
                </a:cxn>
                <a:cxn ang="0">
                  <a:pos x="16" y="9"/>
                </a:cxn>
                <a:cxn ang="0">
                  <a:pos x="15" y="8"/>
                </a:cxn>
                <a:cxn ang="0">
                  <a:pos x="13" y="7"/>
                </a:cxn>
                <a:cxn ang="0">
                  <a:pos x="12" y="6"/>
                </a:cxn>
                <a:cxn ang="0">
                  <a:pos x="11" y="5"/>
                </a:cxn>
                <a:cxn ang="0">
                  <a:pos x="10" y="4"/>
                </a:cxn>
                <a:cxn ang="0">
                  <a:pos x="8" y="4"/>
                </a:cxn>
                <a:cxn ang="0">
                  <a:pos x="7" y="3"/>
                </a:cxn>
                <a:cxn ang="0">
                  <a:pos x="6" y="2"/>
                </a:cxn>
                <a:cxn ang="0">
                  <a:pos x="4" y="1"/>
                </a:cxn>
                <a:cxn ang="0">
                  <a:pos x="3" y="1"/>
                </a:cxn>
                <a:cxn ang="0">
                  <a:pos x="2" y="0"/>
                </a:cxn>
                <a:cxn ang="0">
                  <a:pos x="0" y="0"/>
                </a:cxn>
              </a:cxnLst>
              <a:rect l="txL" t="txT" r="txR" b="txB"/>
              <a:pathLst>
                <a:path w="572" h="766">
                  <a:moveTo>
                    <a:pt x="572" y="766"/>
                  </a:moveTo>
                  <a:cubicBezTo>
                    <a:pt x="572" y="766"/>
                    <a:pt x="571" y="733"/>
                    <a:pt x="571" y="733"/>
                  </a:cubicBezTo>
                  <a:cubicBezTo>
                    <a:pt x="571" y="733"/>
                    <a:pt x="570" y="700"/>
                    <a:pt x="570" y="700"/>
                  </a:cubicBezTo>
                  <a:cubicBezTo>
                    <a:pt x="570" y="700"/>
                    <a:pt x="566" y="667"/>
                    <a:pt x="566" y="667"/>
                  </a:cubicBezTo>
                  <a:cubicBezTo>
                    <a:pt x="566" y="667"/>
                    <a:pt x="562" y="634"/>
                    <a:pt x="562" y="634"/>
                  </a:cubicBezTo>
                  <a:cubicBezTo>
                    <a:pt x="562" y="634"/>
                    <a:pt x="556" y="602"/>
                    <a:pt x="556" y="602"/>
                  </a:cubicBezTo>
                  <a:cubicBezTo>
                    <a:pt x="556" y="602"/>
                    <a:pt x="548" y="569"/>
                    <a:pt x="548" y="569"/>
                  </a:cubicBezTo>
                  <a:cubicBezTo>
                    <a:pt x="548" y="569"/>
                    <a:pt x="540" y="537"/>
                    <a:pt x="540" y="537"/>
                  </a:cubicBezTo>
                  <a:cubicBezTo>
                    <a:pt x="540" y="537"/>
                    <a:pt x="530" y="505"/>
                    <a:pt x="530" y="505"/>
                  </a:cubicBezTo>
                  <a:cubicBezTo>
                    <a:pt x="530" y="505"/>
                    <a:pt x="519" y="475"/>
                    <a:pt x="519" y="475"/>
                  </a:cubicBezTo>
                  <a:cubicBezTo>
                    <a:pt x="519" y="475"/>
                    <a:pt x="506" y="444"/>
                    <a:pt x="506" y="444"/>
                  </a:cubicBezTo>
                  <a:cubicBezTo>
                    <a:pt x="506" y="444"/>
                    <a:pt x="492" y="414"/>
                    <a:pt x="492" y="414"/>
                  </a:cubicBezTo>
                  <a:cubicBezTo>
                    <a:pt x="492" y="414"/>
                    <a:pt x="476" y="385"/>
                    <a:pt x="476" y="385"/>
                  </a:cubicBezTo>
                  <a:cubicBezTo>
                    <a:pt x="476" y="385"/>
                    <a:pt x="460" y="356"/>
                    <a:pt x="460" y="356"/>
                  </a:cubicBezTo>
                  <a:cubicBezTo>
                    <a:pt x="460" y="356"/>
                    <a:pt x="443" y="328"/>
                    <a:pt x="443" y="328"/>
                  </a:cubicBezTo>
                  <a:cubicBezTo>
                    <a:pt x="443" y="328"/>
                    <a:pt x="424" y="301"/>
                    <a:pt x="424" y="301"/>
                  </a:cubicBezTo>
                  <a:cubicBezTo>
                    <a:pt x="424" y="301"/>
                    <a:pt x="404" y="274"/>
                    <a:pt x="404" y="274"/>
                  </a:cubicBezTo>
                  <a:cubicBezTo>
                    <a:pt x="404" y="274"/>
                    <a:pt x="384" y="248"/>
                    <a:pt x="384" y="248"/>
                  </a:cubicBezTo>
                  <a:cubicBezTo>
                    <a:pt x="384" y="248"/>
                    <a:pt x="361" y="224"/>
                    <a:pt x="361" y="224"/>
                  </a:cubicBezTo>
                  <a:cubicBezTo>
                    <a:pt x="361" y="224"/>
                    <a:pt x="339" y="200"/>
                    <a:pt x="339" y="200"/>
                  </a:cubicBezTo>
                  <a:cubicBezTo>
                    <a:pt x="339" y="200"/>
                    <a:pt x="315" y="177"/>
                    <a:pt x="315" y="177"/>
                  </a:cubicBezTo>
                  <a:cubicBezTo>
                    <a:pt x="315" y="177"/>
                    <a:pt x="289" y="155"/>
                    <a:pt x="289" y="155"/>
                  </a:cubicBezTo>
                  <a:cubicBezTo>
                    <a:pt x="289" y="155"/>
                    <a:pt x="264" y="134"/>
                    <a:pt x="264" y="134"/>
                  </a:cubicBezTo>
                  <a:cubicBezTo>
                    <a:pt x="264" y="134"/>
                    <a:pt x="238" y="115"/>
                    <a:pt x="238" y="115"/>
                  </a:cubicBezTo>
                  <a:cubicBezTo>
                    <a:pt x="238" y="115"/>
                    <a:pt x="210" y="96"/>
                    <a:pt x="210" y="96"/>
                  </a:cubicBezTo>
                  <a:cubicBezTo>
                    <a:pt x="210" y="96"/>
                    <a:pt x="182" y="79"/>
                    <a:pt x="182" y="79"/>
                  </a:cubicBezTo>
                  <a:cubicBezTo>
                    <a:pt x="182" y="79"/>
                    <a:pt x="152" y="62"/>
                    <a:pt x="152" y="62"/>
                  </a:cubicBezTo>
                  <a:cubicBezTo>
                    <a:pt x="152" y="62"/>
                    <a:pt x="124" y="48"/>
                    <a:pt x="124" y="48"/>
                  </a:cubicBezTo>
                  <a:cubicBezTo>
                    <a:pt x="124" y="48"/>
                    <a:pt x="93" y="34"/>
                    <a:pt x="93" y="34"/>
                  </a:cubicBezTo>
                  <a:cubicBezTo>
                    <a:pt x="93" y="34"/>
                    <a:pt x="63" y="21"/>
                    <a:pt x="63" y="21"/>
                  </a:cubicBezTo>
                  <a:cubicBezTo>
                    <a:pt x="63" y="21"/>
                    <a:pt x="31" y="11"/>
                    <a:pt x="31" y="11"/>
                  </a:cubicBezTo>
                  <a:cubicBezTo>
                    <a:pt x="31" y="11"/>
                    <a:pt x="0" y="0"/>
                    <a:pt x="0"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3768" name="Line 463"/>
            <p:cNvSpPr>
              <a:spLocks noChangeAspect="1"/>
            </p:cNvSpPr>
            <p:nvPr/>
          </p:nvSpPr>
          <p:spPr>
            <a:xfrm>
              <a:off x="3404" y="2892"/>
              <a:ext cx="77" cy="1"/>
            </a:xfrm>
            <a:prstGeom prst="line">
              <a:avLst/>
            </a:prstGeom>
            <a:ln w="26988" cap="flat" cmpd="sng">
              <a:solidFill>
                <a:schemeClr val="tx2"/>
              </a:solidFill>
              <a:prstDash val="solid"/>
              <a:headEnd type="none" w="med" len="med"/>
              <a:tailEnd type="none" w="med" len="med"/>
            </a:ln>
          </p:spPr>
        </p:sp>
        <p:sp>
          <p:nvSpPr>
            <p:cNvPr id="23769" name="Line 464"/>
            <p:cNvSpPr>
              <a:spLocks noChangeAspect="1"/>
            </p:cNvSpPr>
            <p:nvPr/>
          </p:nvSpPr>
          <p:spPr>
            <a:xfrm flipV="1">
              <a:off x="3404" y="2892"/>
              <a:ext cx="2" cy="27"/>
            </a:xfrm>
            <a:prstGeom prst="line">
              <a:avLst/>
            </a:prstGeom>
            <a:ln w="26988" cap="flat" cmpd="sng">
              <a:solidFill>
                <a:schemeClr val="tx2"/>
              </a:solidFill>
              <a:prstDash val="solid"/>
              <a:headEnd type="none" w="med" len="med"/>
              <a:tailEnd type="none" w="med" len="med"/>
            </a:ln>
          </p:spPr>
        </p:sp>
        <p:sp>
          <p:nvSpPr>
            <p:cNvPr id="23770" name="Line 465"/>
            <p:cNvSpPr>
              <a:spLocks noChangeAspect="1"/>
            </p:cNvSpPr>
            <p:nvPr/>
          </p:nvSpPr>
          <p:spPr>
            <a:xfrm flipV="1">
              <a:off x="3481" y="2892"/>
              <a:ext cx="1" cy="32"/>
            </a:xfrm>
            <a:prstGeom prst="line">
              <a:avLst/>
            </a:prstGeom>
            <a:ln w="26988" cap="flat" cmpd="sng">
              <a:solidFill>
                <a:schemeClr val="tx2"/>
              </a:solidFill>
              <a:prstDash val="solid"/>
              <a:headEnd type="none" w="med" len="med"/>
              <a:tailEnd type="none" w="med" len="med"/>
            </a:ln>
          </p:spPr>
        </p:sp>
      </p:grpSp>
      <p:sp>
        <p:nvSpPr>
          <p:cNvPr id="23561" name="Rectangle 46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14.2.3 </a:t>
            </a:r>
            <a:r>
              <a:rPr lang="zh-CN" altLang="en-US" i="0" dirty="0">
                <a:solidFill>
                  <a:srgbClr val="000066"/>
                </a:solidFill>
                <a:latin typeface="仿宋_GB2312" pitchFamily="49" charset="-122"/>
                <a:ea typeface="仿宋_GB2312" pitchFamily="49" charset="-122"/>
              </a:rPr>
              <a:t>直齿锥齿轮的测绘</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ou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FE49813-1763-4166-81BC-600C13ED7D7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a:t>
            </a:fld>
            <a:endParaRPr lang="en-US" altLang="zh-CN" sz="1400" b="0" i="0" dirty="0">
              <a:ea typeface="宋体" panose="02010600030101010101" pitchFamily="2" charset="-122"/>
            </a:endParaRPr>
          </a:p>
        </p:txBody>
      </p:sp>
      <p:pic>
        <p:nvPicPr>
          <p:cNvPr id="5125" name="Picture 2"/>
          <p:cNvPicPr>
            <a:picLocks noChangeAspect="1"/>
          </p:cNvPicPr>
          <p:nvPr/>
        </p:nvPicPr>
        <p:blipFill>
          <a:blip r:embed="rId2">
            <a:clrChange>
              <a:clrFrom>
                <a:srgbClr val="FFFFFF"/>
              </a:clrFrom>
              <a:clrTo>
                <a:srgbClr val="FFFFFF">
                  <a:alpha val="0"/>
                </a:srgbClr>
              </a:clrTo>
            </a:clrChange>
          </a:blip>
          <a:stretch>
            <a:fillRect/>
          </a:stretch>
        </p:blipFill>
        <p:spPr>
          <a:xfrm>
            <a:off x="1852613" y="928688"/>
            <a:ext cx="4776787" cy="5500687"/>
          </a:xfrm>
          <a:prstGeom prst="rect">
            <a:avLst/>
          </a:prstGeom>
          <a:noFill/>
          <a:ln w="9525">
            <a:noFill/>
          </a:ln>
        </p:spPr>
      </p:pic>
      <p:sp>
        <p:nvSpPr>
          <p:cNvPr id="518147" name="AutoShape 3"/>
          <p:cNvSpPr/>
          <p:nvPr/>
        </p:nvSpPr>
        <p:spPr>
          <a:xfrm>
            <a:off x="5740400" y="4025900"/>
            <a:ext cx="1511300" cy="431800"/>
          </a:xfrm>
          <a:prstGeom prst="wedgeRectCallout">
            <a:avLst>
              <a:gd name="adj1" fmla="val -115653"/>
              <a:gd name="adj2" fmla="val -105884"/>
            </a:avLst>
          </a:prstGeom>
          <a:noFill/>
          <a:ln w="9525" cap="flat" cmpd="sng">
            <a:solidFill>
              <a:srgbClr val="0000CC"/>
            </a:solidFill>
            <a:prstDash val="solid"/>
            <a:miter/>
            <a:headEnd type="none" w="sm" len="med"/>
            <a:tailEnd type="none" w="sm" len="med"/>
          </a:ln>
        </p:spPr>
        <p:txBody>
          <a:bodyPr/>
          <a:lstStyle/>
          <a:p>
            <a:r>
              <a:rPr lang="zh-CN" altLang="en-US" sz="1800" i="0" dirty="0">
                <a:latin typeface="Arial" panose="020B0604020202020204" pitchFamily="34" charset="0"/>
                <a:ea typeface="仿宋_GB2312" pitchFamily="49" charset="-122"/>
              </a:rPr>
              <a:t>大锥齿轮</a:t>
            </a:r>
          </a:p>
        </p:txBody>
      </p:sp>
      <p:sp>
        <p:nvSpPr>
          <p:cNvPr id="518148" name="AutoShape 4"/>
          <p:cNvSpPr/>
          <p:nvPr/>
        </p:nvSpPr>
        <p:spPr>
          <a:xfrm>
            <a:off x="3003550" y="1289050"/>
            <a:ext cx="1152525" cy="431800"/>
          </a:xfrm>
          <a:prstGeom prst="wedgeRectCallout">
            <a:avLst>
              <a:gd name="adj1" fmla="val 61431"/>
              <a:gd name="adj2" fmla="val 248162"/>
            </a:avLst>
          </a:prstGeom>
          <a:noFill/>
          <a:ln w="9525" cap="flat" cmpd="sng">
            <a:solidFill>
              <a:srgbClr val="0000CC"/>
            </a:solidFill>
            <a:prstDash val="solid"/>
            <a:miter/>
            <a:headEnd type="none" w="sm" len="med"/>
            <a:tailEnd type="none" w="sm" len="med"/>
          </a:ln>
        </p:spPr>
        <p:txBody>
          <a:bodyPr/>
          <a:lstStyle/>
          <a:p>
            <a:r>
              <a:rPr lang="zh-CN" altLang="en-US" sz="1800" i="0" dirty="0">
                <a:latin typeface="Arial" panose="020B0604020202020204" pitchFamily="34" charset="0"/>
                <a:ea typeface="仿宋_GB2312" pitchFamily="49" charset="-122"/>
              </a:rPr>
              <a:t>蜗杆</a:t>
            </a:r>
          </a:p>
        </p:txBody>
      </p:sp>
      <p:sp>
        <p:nvSpPr>
          <p:cNvPr id="518149" name="AutoShape 5"/>
          <p:cNvSpPr/>
          <p:nvPr/>
        </p:nvSpPr>
        <p:spPr>
          <a:xfrm>
            <a:off x="6243638" y="1289050"/>
            <a:ext cx="1187450" cy="431800"/>
          </a:xfrm>
          <a:prstGeom prst="wedgeRectCallout">
            <a:avLst>
              <a:gd name="adj1" fmla="val -82218"/>
              <a:gd name="adj2" fmla="val 177574"/>
            </a:avLst>
          </a:prstGeom>
          <a:noFill/>
          <a:ln w="9525" cap="flat" cmpd="sng">
            <a:solidFill>
              <a:srgbClr val="0000CC"/>
            </a:solidFill>
            <a:prstDash val="solid"/>
            <a:miter/>
            <a:headEnd type="none" w="sm" len="med"/>
            <a:tailEnd type="none" w="sm" len="med"/>
          </a:ln>
        </p:spPr>
        <p:txBody>
          <a:bodyPr/>
          <a:lstStyle/>
          <a:p>
            <a:r>
              <a:rPr lang="zh-CN" altLang="en-US" sz="1800" i="0" dirty="0">
                <a:latin typeface="Arial" panose="020B0604020202020204" pitchFamily="34" charset="0"/>
                <a:ea typeface="仿宋_GB2312" pitchFamily="49" charset="-122"/>
              </a:rPr>
              <a:t>带轮</a:t>
            </a:r>
          </a:p>
        </p:txBody>
      </p:sp>
      <p:sp>
        <p:nvSpPr>
          <p:cNvPr id="518150" name="AutoShape 6"/>
          <p:cNvSpPr/>
          <p:nvPr/>
        </p:nvSpPr>
        <p:spPr>
          <a:xfrm>
            <a:off x="5453063" y="5970588"/>
            <a:ext cx="1511300" cy="431800"/>
          </a:xfrm>
          <a:prstGeom prst="wedgeRectCallout">
            <a:avLst>
              <a:gd name="adj1" fmla="val -113444"/>
              <a:gd name="adj2" fmla="val -262500"/>
            </a:avLst>
          </a:prstGeom>
          <a:noFill/>
          <a:ln w="9525" cap="flat" cmpd="sng">
            <a:solidFill>
              <a:srgbClr val="0000CC"/>
            </a:solidFill>
            <a:prstDash val="solid"/>
            <a:miter/>
            <a:headEnd type="none" w="sm" len="med"/>
            <a:tailEnd type="none" w="sm" len="med"/>
          </a:ln>
        </p:spPr>
        <p:txBody>
          <a:bodyPr/>
          <a:lstStyle/>
          <a:p>
            <a:r>
              <a:rPr lang="zh-CN" altLang="en-US" sz="1800" i="0" dirty="0">
                <a:latin typeface="Arial" panose="020B0604020202020204" pitchFamily="34" charset="0"/>
                <a:ea typeface="仿宋_GB2312" pitchFamily="49" charset="-122"/>
              </a:rPr>
              <a:t>小锥齿轮</a:t>
            </a:r>
          </a:p>
        </p:txBody>
      </p:sp>
      <p:sp>
        <p:nvSpPr>
          <p:cNvPr id="518151" name="AutoShape 7"/>
          <p:cNvSpPr/>
          <p:nvPr/>
        </p:nvSpPr>
        <p:spPr>
          <a:xfrm>
            <a:off x="3725863" y="5970588"/>
            <a:ext cx="1511300" cy="431800"/>
          </a:xfrm>
          <a:prstGeom prst="wedgeRectCallout">
            <a:avLst>
              <a:gd name="adj1" fmla="val -95065"/>
              <a:gd name="adj2" fmla="val -163236"/>
            </a:avLst>
          </a:prstGeom>
          <a:noFill/>
          <a:ln w="9525" cap="flat" cmpd="sng">
            <a:solidFill>
              <a:srgbClr val="0000CC"/>
            </a:solidFill>
            <a:prstDash val="solid"/>
            <a:miter/>
            <a:headEnd type="none" w="sm" len="med"/>
            <a:tailEnd type="none" w="sm" len="med"/>
          </a:ln>
        </p:spPr>
        <p:txBody>
          <a:bodyPr/>
          <a:lstStyle/>
          <a:p>
            <a:r>
              <a:rPr lang="zh-CN" altLang="en-US" sz="1800" i="0" dirty="0">
                <a:latin typeface="Arial" panose="020B0604020202020204" pitchFamily="34" charset="0"/>
                <a:ea typeface="仿宋_GB2312" pitchFamily="49" charset="-122"/>
              </a:rPr>
              <a:t>圆柱齿轮</a:t>
            </a:r>
          </a:p>
        </p:txBody>
      </p:sp>
      <p:sp>
        <p:nvSpPr>
          <p:cNvPr id="518152" name="AutoShape 8"/>
          <p:cNvSpPr/>
          <p:nvPr/>
        </p:nvSpPr>
        <p:spPr>
          <a:xfrm>
            <a:off x="1636713" y="4241800"/>
            <a:ext cx="936625" cy="431800"/>
          </a:xfrm>
          <a:prstGeom prst="wedgeRectCallout">
            <a:avLst>
              <a:gd name="adj1" fmla="val 132375"/>
              <a:gd name="adj2" fmla="val -102204"/>
            </a:avLst>
          </a:prstGeom>
          <a:noFill/>
          <a:ln w="9525" cap="flat" cmpd="sng">
            <a:solidFill>
              <a:srgbClr val="0000CC"/>
            </a:solidFill>
            <a:prstDash val="solid"/>
            <a:miter/>
            <a:headEnd type="none" w="sm" len="med"/>
            <a:tailEnd type="none" w="sm" len="med"/>
          </a:ln>
        </p:spPr>
        <p:txBody>
          <a:bodyPr/>
          <a:lstStyle/>
          <a:p>
            <a:r>
              <a:rPr lang="zh-CN" altLang="en-US" sz="1800" i="0" dirty="0">
                <a:latin typeface="Arial" panose="020B0604020202020204" pitchFamily="34" charset="0"/>
                <a:ea typeface="仿宋_GB2312" pitchFamily="49" charset="-122"/>
              </a:rPr>
              <a:t>蜗轮</a:t>
            </a:r>
          </a:p>
        </p:txBody>
      </p:sp>
      <p:sp>
        <p:nvSpPr>
          <p:cNvPr id="5132" name="Rectangle 15"/>
          <p:cNvSpPr/>
          <p:nvPr/>
        </p:nvSpPr>
        <p:spPr>
          <a:xfrm>
            <a:off x="322263" y="530225"/>
            <a:ext cx="8597900" cy="830263"/>
          </a:xfrm>
          <a:prstGeom prst="rect">
            <a:avLst/>
          </a:prstGeom>
          <a:noFill/>
          <a:ln w="4763">
            <a:noFill/>
          </a:ln>
        </p:spPr>
        <p:txBody>
          <a:bodyPr>
            <a:spAutoFit/>
          </a:bodyPr>
          <a:lstStyle/>
          <a:p>
            <a:pPr algn="l"/>
            <a:r>
              <a:rPr lang="zh-CN" altLang="en-US" i="0" dirty="0">
                <a:latin typeface="Times New Roman" panose="02020603050405020304" pitchFamily="18" charset="0"/>
                <a:ea typeface="宋体" panose="02010600030101010101" pitchFamily="2" charset="-122"/>
              </a:rPr>
              <a:t>传动零件如齿轮、蜗杆、蜗轮以及滚动轴承、弹簧等常见零件，统称常用件。</a:t>
            </a:r>
          </a:p>
        </p:txBody>
      </p:sp>
      <p:sp>
        <p:nvSpPr>
          <p:cNvPr id="38918" name="Rectangle 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 </a:t>
            </a:r>
            <a:r>
              <a:rPr lang="zh-CN" altLang="en-US" i="0" dirty="0">
                <a:solidFill>
                  <a:srgbClr val="000066"/>
                </a:solidFill>
                <a:latin typeface="仿宋_GB2312" pitchFamily="49" charset="-122"/>
                <a:ea typeface="仿宋_GB2312" pitchFamily="49" charset="-122"/>
              </a:rPr>
              <a:t>常用件</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8149"/>
                                        </p:tgtEl>
                                        <p:attrNameLst>
                                          <p:attrName>style.visibility</p:attrName>
                                        </p:attrNameLst>
                                      </p:cBhvr>
                                      <p:to>
                                        <p:strVal val="visible"/>
                                      </p:to>
                                    </p:set>
                                    <p:animEffect transition="in" filter="blinds(horizontal)">
                                      <p:cBhvr>
                                        <p:cTn id="7" dur="500"/>
                                        <p:tgtEl>
                                          <p:spTgt spid="51814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8148"/>
                                        </p:tgtEl>
                                        <p:attrNameLst>
                                          <p:attrName>style.visibility</p:attrName>
                                        </p:attrNameLst>
                                      </p:cBhvr>
                                      <p:to>
                                        <p:strVal val="visible"/>
                                      </p:to>
                                    </p:set>
                                    <p:animEffect transition="in" filter="blinds(horizontal)">
                                      <p:cBhvr>
                                        <p:cTn id="12" dur="500"/>
                                        <p:tgtEl>
                                          <p:spTgt spid="51814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18152"/>
                                        </p:tgtEl>
                                        <p:attrNameLst>
                                          <p:attrName>style.visibility</p:attrName>
                                        </p:attrNameLst>
                                      </p:cBhvr>
                                      <p:to>
                                        <p:strVal val="visible"/>
                                      </p:to>
                                    </p:set>
                                    <p:animEffect transition="in" filter="blinds(horizontal)">
                                      <p:cBhvr>
                                        <p:cTn id="17" dur="500"/>
                                        <p:tgtEl>
                                          <p:spTgt spid="51815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18147"/>
                                        </p:tgtEl>
                                        <p:attrNameLst>
                                          <p:attrName>style.visibility</p:attrName>
                                        </p:attrNameLst>
                                      </p:cBhvr>
                                      <p:to>
                                        <p:strVal val="visible"/>
                                      </p:to>
                                    </p:set>
                                    <p:animEffect transition="in" filter="blinds(horizontal)">
                                      <p:cBhvr>
                                        <p:cTn id="22" dur="500"/>
                                        <p:tgtEl>
                                          <p:spTgt spid="518147"/>
                                        </p:tgtEl>
                                      </p:cBhvr>
                                    </p:animEffect>
                                  </p:childTnLst>
                                </p:cTn>
                              </p:par>
                            </p:childTnLst>
                          </p:cTn>
                        </p:par>
                        <p:par>
                          <p:cTn id="23" fill="hold">
                            <p:stCondLst>
                              <p:cond delay="500"/>
                            </p:stCondLst>
                            <p:childTnLst>
                              <p:par>
                                <p:cTn id="24" presetID="3" presetClass="entr" presetSubtype="10" fill="hold" grpId="0" nodeType="afterEffect">
                                  <p:stCondLst>
                                    <p:cond delay="0"/>
                                  </p:stCondLst>
                                  <p:childTnLst>
                                    <p:set>
                                      <p:cBhvr>
                                        <p:cTn id="25" dur="1" fill="hold">
                                          <p:stCondLst>
                                            <p:cond delay="0"/>
                                          </p:stCondLst>
                                        </p:cTn>
                                        <p:tgtEl>
                                          <p:spTgt spid="518150"/>
                                        </p:tgtEl>
                                        <p:attrNameLst>
                                          <p:attrName>style.visibility</p:attrName>
                                        </p:attrNameLst>
                                      </p:cBhvr>
                                      <p:to>
                                        <p:strVal val="visible"/>
                                      </p:to>
                                    </p:set>
                                    <p:animEffect transition="in" filter="blinds(horizontal)">
                                      <p:cBhvr>
                                        <p:cTn id="26" dur="500"/>
                                        <p:tgtEl>
                                          <p:spTgt spid="51815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518151"/>
                                        </p:tgtEl>
                                        <p:attrNameLst>
                                          <p:attrName>style.visibility</p:attrName>
                                        </p:attrNameLst>
                                      </p:cBhvr>
                                      <p:to>
                                        <p:strVal val="visible"/>
                                      </p:to>
                                    </p:set>
                                    <p:animEffect transition="in" filter="blinds(horizontal)">
                                      <p:cBhvr>
                                        <p:cTn id="31" dur="500"/>
                                        <p:tgtEl>
                                          <p:spTgt spid="518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8147" grpId="0" animBg="1"/>
      <p:bldP spid="518148" grpId="0" animBg="1"/>
      <p:bldP spid="518149" grpId="0" animBg="1"/>
      <p:bldP spid="518150" grpId="0" animBg="1"/>
      <p:bldP spid="518151" grpId="0" animBg="1"/>
      <p:bldP spid="51815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C90A28F-0795-4CC3-87C9-7305AF8BD23D}"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90"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20</a:t>
            </a:fld>
            <a:endParaRPr lang="en-US" altLang="zh-CN" sz="1400" b="0" i="0" dirty="0">
              <a:ea typeface="宋体" panose="02010600030101010101" pitchFamily="2" charset="-122"/>
            </a:endParaRPr>
          </a:p>
        </p:txBody>
      </p:sp>
      <p:grpSp>
        <p:nvGrpSpPr>
          <p:cNvPr id="2" name="Group 2"/>
          <p:cNvGrpSpPr>
            <a:grpSpLocks noChangeAspect="1"/>
          </p:cNvGrpSpPr>
          <p:nvPr/>
        </p:nvGrpSpPr>
        <p:grpSpPr>
          <a:xfrm>
            <a:off x="6350" y="3627438"/>
            <a:ext cx="4692650" cy="2811462"/>
            <a:chOff x="813" y="2403"/>
            <a:chExt cx="2053" cy="1230"/>
          </a:xfrm>
        </p:grpSpPr>
        <p:sp>
          <p:nvSpPr>
            <p:cNvPr id="25088" name="Line 3"/>
            <p:cNvSpPr>
              <a:spLocks noChangeAspect="1"/>
            </p:cNvSpPr>
            <p:nvPr/>
          </p:nvSpPr>
          <p:spPr>
            <a:xfrm>
              <a:off x="1569" y="2440"/>
              <a:ext cx="1" cy="171"/>
            </a:xfrm>
            <a:prstGeom prst="line">
              <a:avLst/>
            </a:prstGeom>
            <a:ln w="9525" cap="flat" cmpd="sng">
              <a:solidFill>
                <a:srgbClr val="3333FF"/>
              </a:solidFill>
              <a:prstDash val="solid"/>
              <a:headEnd type="none" w="med" len="med"/>
              <a:tailEnd type="none" w="med" len="med"/>
            </a:ln>
          </p:spPr>
        </p:sp>
        <p:sp>
          <p:nvSpPr>
            <p:cNvPr id="25089" name="Line 4"/>
            <p:cNvSpPr>
              <a:spLocks noChangeAspect="1"/>
            </p:cNvSpPr>
            <p:nvPr/>
          </p:nvSpPr>
          <p:spPr>
            <a:xfrm>
              <a:off x="1569" y="2646"/>
              <a:ext cx="1" cy="36"/>
            </a:xfrm>
            <a:prstGeom prst="line">
              <a:avLst/>
            </a:prstGeom>
            <a:ln w="9525" cap="flat" cmpd="sng">
              <a:solidFill>
                <a:srgbClr val="3333FF"/>
              </a:solidFill>
              <a:prstDash val="solid"/>
              <a:headEnd type="none" w="med" len="med"/>
              <a:tailEnd type="none" w="med" len="med"/>
            </a:ln>
          </p:spPr>
        </p:sp>
        <p:sp>
          <p:nvSpPr>
            <p:cNvPr id="25090" name="Line 5"/>
            <p:cNvSpPr>
              <a:spLocks noChangeAspect="1"/>
            </p:cNvSpPr>
            <p:nvPr/>
          </p:nvSpPr>
          <p:spPr>
            <a:xfrm>
              <a:off x="1569" y="2717"/>
              <a:ext cx="1" cy="177"/>
            </a:xfrm>
            <a:prstGeom prst="line">
              <a:avLst/>
            </a:prstGeom>
            <a:ln w="9525" cap="flat" cmpd="sng">
              <a:solidFill>
                <a:srgbClr val="3333FF"/>
              </a:solidFill>
              <a:prstDash val="solid"/>
              <a:headEnd type="none" w="med" len="med"/>
              <a:tailEnd type="none" w="med" len="med"/>
            </a:ln>
          </p:spPr>
        </p:sp>
        <p:sp>
          <p:nvSpPr>
            <p:cNvPr id="25091" name="Line 6"/>
            <p:cNvSpPr>
              <a:spLocks noChangeAspect="1"/>
            </p:cNvSpPr>
            <p:nvPr/>
          </p:nvSpPr>
          <p:spPr>
            <a:xfrm>
              <a:off x="1569" y="2929"/>
              <a:ext cx="1" cy="35"/>
            </a:xfrm>
            <a:prstGeom prst="line">
              <a:avLst/>
            </a:prstGeom>
            <a:ln w="9525" cap="flat" cmpd="sng">
              <a:solidFill>
                <a:srgbClr val="3333FF"/>
              </a:solidFill>
              <a:prstDash val="solid"/>
              <a:headEnd type="none" w="med" len="med"/>
              <a:tailEnd type="none" w="med" len="med"/>
            </a:ln>
          </p:spPr>
        </p:sp>
        <p:sp>
          <p:nvSpPr>
            <p:cNvPr id="25092" name="Line 7"/>
            <p:cNvSpPr>
              <a:spLocks noChangeAspect="1"/>
            </p:cNvSpPr>
            <p:nvPr/>
          </p:nvSpPr>
          <p:spPr>
            <a:xfrm>
              <a:off x="1569" y="3000"/>
              <a:ext cx="1" cy="176"/>
            </a:xfrm>
            <a:prstGeom prst="line">
              <a:avLst/>
            </a:prstGeom>
            <a:ln w="9525" cap="flat" cmpd="sng">
              <a:solidFill>
                <a:srgbClr val="3333FF"/>
              </a:solidFill>
              <a:prstDash val="solid"/>
              <a:headEnd type="none" w="med" len="med"/>
              <a:tailEnd type="none" w="med" len="med"/>
            </a:ln>
          </p:spPr>
        </p:sp>
        <p:sp>
          <p:nvSpPr>
            <p:cNvPr id="25093" name="Line 8"/>
            <p:cNvSpPr>
              <a:spLocks noChangeAspect="1"/>
            </p:cNvSpPr>
            <p:nvPr/>
          </p:nvSpPr>
          <p:spPr>
            <a:xfrm>
              <a:off x="1569" y="3212"/>
              <a:ext cx="1" cy="35"/>
            </a:xfrm>
            <a:prstGeom prst="line">
              <a:avLst/>
            </a:prstGeom>
            <a:ln w="9525" cap="flat" cmpd="sng">
              <a:solidFill>
                <a:srgbClr val="3333FF"/>
              </a:solidFill>
              <a:prstDash val="solid"/>
              <a:headEnd type="none" w="med" len="med"/>
              <a:tailEnd type="none" w="med" len="med"/>
            </a:ln>
          </p:spPr>
        </p:sp>
        <p:sp>
          <p:nvSpPr>
            <p:cNvPr id="25094" name="Line 9"/>
            <p:cNvSpPr>
              <a:spLocks noChangeAspect="1"/>
            </p:cNvSpPr>
            <p:nvPr/>
          </p:nvSpPr>
          <p:spPr>
            <a:xfrm>
              <a:off x="1569" y="3282"/>
              <a:ext cx="1" cy="171"/>
            </a:xfrm>
            <a:prstGeom prst="line">
              <a:avLst/>
            </a:prstGeom>
            <a:ln w="9525" cap="flat" cmpd="sng">
              <a:solidFill>
                <a:srgbClr val="3333FF"/>
              </a:solidFill>
              <a:prstDash val="solid"/>
              <a:headEnd type="none" w="med" len="med"/>
              <a:tailEnd type="none" w="med" len="med"/>
            </a:ln>
          </p:spPr>
        </p:sp>
        <p:sp>
          <p:nvSpPr>
            <p:cNvPr id="25095" name="Line 10"/>
            <p:cNvSpPr>
              <a:spLocks noChangeAspect="1"/>
            </p:cNvSpPr>
            <p:nvPr/>
          </p:nvSpPr>
          <p:spPr>
            <a:xfrm flipV="1">
              <a:off x="1230" y="2862"/>
              <a:ext cx="65" cy="87"/>
            </a:xfrm>
            <a:prstGeom prst="line">
              <a:avLst/>
            </a:prstGeom>
            <a:ln w="9525" cap="flat" cmpd="sng">
              <a:solidFill>
                <a:srgbClr val="3333FF"/>
              </a:solidFill>
              <a:prstDash val="solid"/>
              <a:headEnd type="none" w="med" len="med"/>
              <a:tailEnd type="none" w="med" len="med"/>
            </a:ln>
          </p:spPr>
        </p:sp>
        <p:sp>
          <p:nvSpPr>
            <p:cNvPr id="25096" name="Line 11"/>
            <p:cNvSpPr>
              <a:spLocks noChangeAspect="1"/>
            </p:cNvSpPr>
            <p:nvPr/>
          </p:nvSpPr>
          <p:spPr>
            <a:xfrm flipV="1">
              <a:off x="1316" y="2806"/>
              <a:ext cx="22" cy="28"/>
            </a:xfrm>
            <a:prstGeom prst="line">
              <a:avLst/>
            </a:prstGeom>
            <a:ln w="9525" cap="flat" cmpd="sng">
              <a:solidFill>
                <a:srgbClr val="3333FF"/>
              </a:solidFill>
              <a:prstDash val="solid"/>
              <a:headEnd type="none" w="med" len="med"/>
              <a:tailEnd type="none" w="med" len="med"/>
            </a:ln>
          </p:spPr>
        </p:sp>
        <p:sp>
          <p:nvSpPr>
            <p:cNvPr id="25097" name="Line 12"/>
            <p:cNvSpPr>
              <a:spLocks noChangeAspect="1"/>
            </p:cNvSpPr>
            <p:nvPr/>
          </p:nvSpPr>
          <p:spPr>
            <a:xfrm flipV="1">
              <a:off x="1359" y="2636"/>
              <a:ext cx="106" cy="141"/>
            </a:xfrm>
            <a:prstGeom prst="line">
              <a:avLst/>
            </a:prstGeom>
            <a:ln w="9525" cap="flat" cmpd="sng">
              <a:solidFill>
                <a:srgbClr val="3333FF"/>
              </a:solidFill>
              <a:prstDash val="solid"/>
              <a:headEnd type="none" w="med" len="med"/>
              <a:tailEnd type="none" w="med" len="med"/>
            </a:ln>
          </p:spPr>
        </p:sp>
        <p:sp>
          <p:nvSpPr>
            <p:cNvPr id="25098" name="Line 13"/>
            <p:cNvSpPr>
              <a:spLocks noChangeAspect="1"/>
            </p:cNvSpPr>
            <p:nvPr/>
          </p:nvSpPr>
          <p:spPr>
            <a:xfrm flipV="1">
              <a:off x="1486" y="2579"/>
              <a:ext cx="21" cy="29"/>
            </a:xfrm>
            <a:prstGeom prst="line">
              <a:avLst/>
            </a:prstGeom>
            <a:ln w="9525" cap="flat" cmpd="sng">
              <a:solidFill>
                <a:srgbClr val="3333FF"/>
              </a:solidFill>
              <a:prstDash val="solid"/>
              <a:headEnd type="none" w="med" len="med"/>
              <a:tailEnd type="none" w="med" len="med"/>
            </a:ln>
          </p:spPr>
        </p:sp>
        <p:sp>
          <p:nvSpPr>
            <p:cNvPr id="25099" name="Line 14"/>
            <p:cNvSpPr>
              <a:spLocks noChangeAspect="1"/>
            </p:cNvSpPr>
            <p:nvPr/>
          </p:nvSpPr>
          <p:spPr>
            <a:xfrm flipV="1">
              <a:off x="1528" y="2464"/>
              <a:ext cx="66" cy="87"/>
            </a:xfrm>
            <a:prstGeom prst="line">
              <a:avLst/>
            </a:prstGeom>
            <a:ln w="9525" cap="flat" cmpd="sng">
              <a:solidFill>
                <a:srgbClr val="3333FF"/>
              </a:solidFill>
              <a:prstDash val="solid"/>
              <a:headEnd type="none" w="med" len="med"/>
              <a:tailEnd type="none" w="med" len="med"/>
            </a:ln>
          </p:spPr>
        </p:sp>
        <p:sp>
          <p:nvSpPr>
            <p:cNvPr id="25100" name="Line 15"/>
            <p:cNvSpPr>
              <a:spLocks noChangeAspect="1"/>
            </p:cNvSpPr>
            <p:nvPr/>
          </p:nvSpPr>
          <p:spPr>
            <a:xfrm flipV="1">
              <a:off x="1444" y="2478"/>
              <a:ext cx="100" cy="150"/>
            </a:xfrm>
            <a:prstGeom prst="line">
              <a:avLst/>
            </a:prstGeom>
            <a:ln w="9525" cap="flat" cmpd="sng">
              <a:solidFill>
                <a:srgbClr val="3333FF"/>
              </a:solidFill>
              <a:prstDash val="solid"/>
              <a:headEnd type="none" w="med" len="med"/>
              <a:tailEnd type="none" w="med" len="med"/>
            </a:ln>
          </p:spPr>
        </p:sp>
        <p:sp>
          <p:nvSpPr>
            <p:cNvPr id="25101" name="Line 16"/>
            <p:cNvSpPr>
              <a:spLocks noChangeAspect="1"/>
            </p:cNvSpPr>
            <p:nvPr/>
          </p:nvSpPr>
          <p:spPr>
            <a:xfrm flipV="1">
              <a:off x="1485" y="2523"/>
              <a:ext cx="119" cy="135"/>
            </a:xfrm>
            <a:prstGeom prst="line">
              <a:avLst/>
            </a:prstGeom>
            <a:ln w="9525" cap="flat" cmpd="sng">
              <a:solidFill>
                <a:srgbClr val="3333FF"/>
              </a:solidFill>
              <a:prstDash val="solid"/>
              <a:headEnd type="none" w="med" len="med"/>
              <a:tailEnd type="none" w="med" len="med"/>
            </a:ln>
          </p:spPr>
        </p:sp>
        <p:sp>
          <p:nvSpPr>
            <p:cNvPr id="25102" name="Line 17"/>
            <p:cNvSpPr>
              <a:spLocks noChangeAspect="1"/>
            </p:cNvSpPr>
            <p:nvPr/>
          </p:nvSpPr>
          <p:spPr>
            <a:xfrm flipH="1">
              <a:off x="1534" y="3375"/>
              <a:ext cx="70" cy="53"/>
            </a:xfrm>
            <a:prstGeom prst="line">
              <a:avLst/>
            </a:prstGeom>
            <a:ln w="9525" cap="flat" cmpd="sng">
              <a:solidFill>
                <a:schemeClr val="tx2"/>
              </a:solidFill>
              <a:prstDash val="solid"/>
              <a:headEnd type="none" w="med" len="med"/>
              <a:tailEnd type="none" w="med" len="med"/>
            </a:ln>
          </p:spPr>
        </p:sp>
        <p:sp>
          <p:nvSpPr>
            <p:cNvPr id="25103" name="Line 18"/>
            <p:cNvSpPr>
              <a:spLocks noChangeAspect="1"/>
            </p:cNvSpPr>
            <p:nvPr/>
          </p:nvSpPr>
          <p:spPr>
            <a:xfrm>
              <a:off x="1444" y="3271"/>
              <a:ext cx="100" cy="150"/>
            </a:xfrm>
            <a:prstGeom prst="line">
              <a:avLst/>
            </a:prstGeom>
            <a:ln w="9525" cap="flat" cmpd="sng">
              <a:solidFill>
                <a:srgbClr val="3333FF"/>
              </a:solidFill>
              <a:prstDash val="solid"/>
              <a:headEnd type="none" w="med" len="med"/>
              <a:tailEnd type="none" w="med" len="med"/>
            </a:ln>
          </p:spPr>
        </p:sp>
        <p:sp>
          <p:nvSpPr>
            <p:cNvPr id="25104" name="Line 19"/>
            <p:cNvSpPr>
              <a:spLocks noChangeAspect="1"/>
            </p:cNvSpPr>
            <p:nvPr/>
          </p:nvSpPr>
          <p:spPr>
            <a:xfrm>
              <a:off x="1478" y="3245"/>
              <a:ext cx="116" cy="138"/>
            </a:xfrm>
            <a:prstGeom prst="line">
              <a:avLst/>
            </a:prstGeom>
            <a:ln w="9525" cap="flat" cmpd="sng">
              <a:solidFill>
                <a:schemeClr val="tx2"/>
              </a:solidFill>
              <a:prstDash val="solid"/>
              <a:headEnd type="none" w="med" len="med"/>
              <a:tailEnd type="none" w="med" len="med"/>
            </a:ln>
          </p:spPr>
        </p:sp>
        <p:sp>
          <p:nvSpPr>
            <p:cNvPr id="25105" name="Line 20"/>
            <p:cNvSpPr>
              <a:spLocks noChangeAspect="1"/>
            </p:cNvSpPr>
            <p:nvPr/>
          </p:nvSpPr>
          <p:spPr>
            <a:xfrm>
              <a:off x="1486" y="3241"/>
              <a:ext cx="118" cy="134"/>
            </a:xfrm>
            <a:prstGeom prst="line">
              <a:avLst/>
            </a:prstGeom>
            <a:ln w="9525" cap="flat" cmpd="sng">
              <a:solidFill>
                <a:schemeClr val="tx2"/>
              </a:solidFill>
              <a:prstDash val="solid"/>
              <a:headEnd type="none" w="med" len="med"/>
              <a:tailEnd type="none" w="med" len="med"/>
            </a:ln>
          </p:spPr>
        </p:sp>
        <p:sp>
          <p:nvSpPr>
            <p:cNvPr id="25106" name="Line 21"/>
            <p:cNvSpPr>
              <a:spLocks noChangeAspect="1"/>
            </p:cNvSpPr>
            <p:nvPr/>
          </p:nvSpPr>
          <p:spPr>
            <a:xfrm>
              <a:off x="1202" y="2912"/>
              <a:ext cx="79" cy="106"/>
            </a:xfrm>
            <a:prstGeom prst="line">
              <a:avLst/>
            </a:prstGeom>
            <a:ln w="9525" cap="flat" cmpd="sng">
              <a:solidFill>
                <a:schemeClr val="tx2"/>
              </a:solidFill>
              <a:prstDash val="solid"/>
              <a:headEnd type="none" w="med" len="med"/>
              <a:tailEnd type="none" w="med" len="med"/>
            </a:ln>
          </p:spPr>
        </p:sp>
        <p:sp>
          <p:nvSpPr>
            <p:cNvPr id="25107" name="Line 22"/>
            <p:cNvSpPr>
              <a:spLocks noChangeAspect="1"/>
            </p:cNvSpPr>
            <p:nvPr/>
          </p:nvSpPr>
          <p:spPr>
            <a:xfrm>
              <a:off x="1303" y="3047"/>
              <a:ext cx="21" cy="28"/>
            </a:xfrm>
            <a:prstGeom prst="line">
              <a:avLst/>
            </a:prstGeom>
            <a:ln w="9525" cap="flat" cmpd="sng">
              <a:solidFill>
                <a:schemeClr val="tx2"/>
              </a:solidFill>
              <a:prstDash val="solid"/>
              <a:headEnd type="none" w="med" len="med"/>
              <a:tailEnd type="none" w="med" len="med"/>
            </a:ln>
          </p:spPr>
        </p:sp>
        <p:sp>
          <p:nvSpPr>
            <p:cNvPr id="25108" name="Line 23"/>
            <p:cNvSpPr>
              <a:spLocks noChangeAspect="1"/>
            </p:cNvSpPr>
            <p:nvPr/>
          </p:nvSpPr>
          <p:spPr>
            <a:xfrm>
              <a:off x="1345" y="3103"/>
              <a:ext cx="106" cy="142"/>
            </a:xfrm>
            <a:prstGeom prst="line">
              <a:avLst/>
            </a:prstGeom>
            <a:ln w="9525" cap="flat" cmpd="sng">
              <a:solidFill>
                <a:schemeClr val="tx2"/>
              </a:solidFill>
              <a:prstDash val="solid"/>
              <a:headEnd type="none" w="med" len="med"/>
              <a:tailEnd type="none" w="med" len="med"/>
            </a:ln>
          </p:spPr>
        </p:sp>
        <p:sp>
          <p:nvSpPr>
            <p:cNvPr id="25109" name="Line 24"/>
            <p:cNvSpPr>
              <a:spLocks noChangeAspect="1"/>
            </p:cNvSpPr>
            <p:nvPr/>
          </p:nvSpPr>
          <p:spPr>
            <a:xfrm>
              <a:off x="1472" y="3273"/>
              <a:ext cx="21" cy="28"/>
            </a:xfrm>
            <a:prstGeom prst="line">
              <a:avLst/>
            </a:prstGeom>
            <a:ln w="9525" cap="flat" cmpd="sng">
              <a:solidFill>
                <a:schemeClr val="tx2"/>
              </a:solidFill>
              <a:prstDash val="solid"/>
              <a:headEnd type="none" w="med" len="med"/>
              <a:tailEnd type="none" w="med" len="med"/>
            </a:ln>
          </p:spPr>
        </p:sp>
        <p:sp>
          <p:nvSpPr>
            <p:cNvPr id="25110" name="Line 25"/>
            <p:cNvSpPr>
              <a:spLocks noChangeAspect="1"/>
            </p:cNvSpPr>
            <p:nvPr/>
          </p:nvSpPr>
          <p:spPr>
            <a:xfrm>
              <a:off x="1514" y="3329"/>
              <a:ext cx="80" cy="106"/>
            </a:xfrm>
            <a:prstGeom prst="line">
              <a:avLst/>
            </a:prstGeom>
            <a:ln w="9525" cap="flat" cmpd="sng">
              <a:solidFill>
                <a:schemeClr val="tx2"/>
              </a:solidFill>
              <a:prstDash val="solid"/>
              <a:headEnd type="none" w="med" len="med"/>
              <a:tailEnd type="none" w="med" len="med"/>
            </a:ln>
          </p:spPr>
        </p:sp>
        <p:sp>
          <p:nvSpPr>
            <p:cNvPr id="25111" name="Line 26"/>
            <p:cNvSpPr>
              <a:spLocks noChangeAspect="1"/>
            </p:cNvSpPr>
            <p:nvPr/>
          </p:nvSpPr>
          <p:spPr>
            <a:xfrm>
              <a:off x="1182" y="2949"/>
              <a:ext cx="118" cy="1"/>
            </a:xfrm>
            <a:prstGeom prst="line">
              <a:avLst/>
            </a:prstGeom>
            <a:ln w="9525" cap="flat" cmpd="sng">
              <a:solidFill>
                <a:srgbClr val="3333FF"/>
              </a:solidFill>
              <a:prstDash val="solid"/>
              <a:headEnd type="none" w="med" len="med"/>
              <a:tailEnd type="none" w="med" len="med"/>
            </a:ln>
          </p:spPr>
        </p:sp>
        <p:sp>
          <p:nvSpPr>
            <p:cNvPr id="25112" name="Line 27"/>
            <p:cNvSpPr>
              <a:spLocks noChangeAspect="1"/>
            </p:cNvSpPr>
            <p:nvPr/>
          </p:nvSpPr>
          <p:spPr>
            <a:xfrm>
              <a:off x="1335" y="2949"/>
              <a:ext cx="36" cy="1"/>
            </a:xfrm>
            <a:prstGeom prst="line">
              <a:avLst/>
            </a:prstGeom>
            <a:ln w="9525" cap="flat" cmpd="sng">
              <a:solidFill>
                <a:srgbClr val="3333FF"/>
              </a:solidFill>
              <a:prstDash val="solid"/>
              <a:headEnd type="none" w="med" len="med"/>
              <a:tailEnd type="none" w="med" len="med"/>
            </a:ln>
          </p:spPr>
        </p:sp>
        <p:sp>
          <p:nvSpPr>
            <p:cNvPr id="25113" name="Line 28"/>
            <p:cNvSpPr>
              <a:spLocks noChangeAspect="1"/>
            </p:cNvSpPr>
            <p:nvPr/>
          </p:nvSpPr>
          <p:spPr>
            <a:xfrm>
              <a:off x="1406" y="2949"/>
              <a:ext cx="177" cy="1"/>
            </a:xfrm>
            <a:prstGeom prst="line">
              <a:avLst/>
            </a:prstGeom>
            <a:ln w="9525" cap="flat" cmpd="sng">
              <a:solidFill>
                <a:srgbClr val="3333FF"/>
              </a:solidFill>
              <a:prstDash val="solid"/>
              <a:headEnd type="none" w="med" len="med"/>
              <a:tailEnd type="none" w="med" len="med"/>
            </a:ln>
          </p:spPr>
        </p:sp>
        <p:sp>
          <p:nvSpPr>
            <p:cNvPr id="25114" name="Line 29"/>
            <p:cNvSpPr>
              <a:spLocks noChangeAspect="1"/>
            </p:cNvSpPr>
            <p:nvPr/>
          </p:nvSpPr>
          <p:spPr>
            <a:xfrm>
              <a:off x="1618" y="2949"/>
              <a:ext cx="35" cy="1"/>
            </a:xfrm>
            <a:prstGeom prst="line">
              <a:avLst/>
            </a:prstGeom>
            <a:ln w="9525" cap="flat" cmpd="sng">
              <a:solidFill>
                <a:srgbClr val="3333FF"/>
              </a:solidFill>
              <a:prstDash val="solid"/>
              <a:headEnd type="none" w="med" len="med"/>
              <a:tailEnd type="none" w="med" len="med"/>
            </a:ln>
          </p:spPr>
        </p:sp>
        <p:sp>
          <p:nvSpPr>
            <p:cNvPr id="25115" name="Line 30"/>
            <p:cNvSpPr>
              <a:spLocks noChangeAspect="1"/>
            </p:cNvSpPr>
            <p:nvPr/>
          </p:nvSpPr>
          <p:spPr>
            <a:xfrm>
              <a:off x="1689" y="2949"/>
              <a:ext cx="117" cy="1"/>
            </a:xfrm>
            <a:prstGeom prst="line">
              <a:avLst/>
            </a:prstGeom>
            <a:ln w="9525" cap="flat" cmpd="sng">
              <a:solidFill>
                <a:srgbClr val="3333FF"/>
              </a:solidFill>
              <a:prstDash val="solid"/>
              <a:headEnd type="none" w="med" len="med"/>
              <a:tailEnd type="none" w="med" len="med"/>
            </a:ln>
          </p:spPr>
        </p:sp>
        <p:sp>
          <p:nvSpPr>
            <p:cNvPr id="25116" name="Line 31"/>
            <p:cNvSpPr>
              <a:spLocks noChangeAspect="1"/>
            </p:cNvSpPr>
            <p:nvPr/>
          </p:nvSpPr>
          <p:spPr>
            <a:xfrm>
              <a:off x="813" y="3402"/>
              <a:ext cx="220" cy="1"/>
            </a:xfrm>
            <a:prstGeom prst="line">
              <a:avLst/>
            </a:prstGeom>
            <a:ln w="9525" cap="flat" cmpd="sng">
              <a:solidFill>
                <a:schemeClr val="tx2"/>
              </a:solidFill>
              <a:prstDash val="solid"/>
              <a:headEnd type="none" w="med" len="med"/>
              <a:tailEnd type="none" w="med" len="med"/>
            </a:ln>
          </p:spPr>
        </p:sp>
        <p:sp>
          <p:nvSpPr>
            <p:cNvPr id="25117" name="Line 32"/>
            <p:cNvSpPr>
              <a:spLocks noChangeAspect="1"/>
            </p:cNvSpPr>
            <p:nvPr/>
          </p:nvSpPr>
          <p:spPr>
            <a:xfrm>
              <a:off x="1069" y="3402"/>
              <a:ext cx="35" cy="1"/>
            </a:xfrm>
            <a:prstGeom prst="line">
              <a:avLst/>
            </a:prstGeom>
            <a:ln w="9525" cap="flat" cmpd="sng">
              <a:solidFill>
                <a:schemeClr val="tx2"/>
              </a:solidFill>
              <a:prstDash val="solid"/>
              <a:headEnd type="none" w="med" len="med"/>
              <a:tailEnd type="none" w="med" len="med"/>
            </a:ln>
          </p:spPr>
        </p:sp>
        <p:sp>
          <p:nvSpPr>
            <p:cNvPr id="25118" name="Line 33"/>
            <p:cNvSpPr>
              <a:spLocks noChangeAspect="1"/>
            </p:cNvSpPr>
            <p:nvPr/>
          </p:nvSpPr>
          <p:spPr>
            <a:xfrm>
              <a:off x="1139" y="3402"/>
              <a:ext cx="177" cy="1"/>
            </a:xfrm>
            <a:prstGeom prst="line">
              <a:avLst/>
            </a:prstGeom>
            <a:ln w="9525" cap="flat" cmpd="sng">
              <a:solidFill>
                <a:schemeClr val="tx2"/>
              </a:solidFill>
              <a:prstDash val="solid"/>
              <a:headEnd type="none" w="med" len="med"/>
              <a:tailEnd type="none" w="med" len="med"/>
            </a:ln>
          </p:spPr>
        </p:sp>
        <p:sp>
          <p:nvSpPr>
            <p:cNvPr id="25119" name="Line 34"/>
            <p:cNvSpPr>
              <a:spLocks noChangeAspect="1"/>
            </p:cNvSpPr>
            <p:nvPr/>
          </p:nvSpPr>
          <p:spPr>
            <a:xfrm>
              <a:off x="1351" y="3402"/>
              <a:ext cx="35" cy="1"/>
            </a:xfrm>
            <a:prstGeom prst="line">
              <a:avLst/>
            </a:prstGeom>
            <a:ln w="9525" cap="flat" cmpd="sng">
              <a:solidFill>
                <a:schemeClr val="tx2"/>
              </a:solidFill>
              <a:prstDash val="solid"/>
              <a:headEnd type="none" w="med" len="med"/>
              <a:tailEnd type="none" w="med" len="med"/>
            </a:ln>
          </p:spPr>
        </p:sp>
        <p:sp>
          <p:nvSpPr>
            <p:cNvPr id="25120" name="Line 35"/>
            <p:cNvSpPr>
              <a:spLocks noChangeAspect="1"/>
            </p:cNvSpPr>
            <p:nvPr/>
          </p:nvSpPr>
          <p:spPr>
            <a:xfrm>
              <a:off x="1422" y="3402"/>
              <a:ext cx="220" cy="1"/>
            </a:xfrm>
            <a:prstGeom prst="line">
              <a:avLst/>
            </a:prstGeom>
            <a:ln w="9525" cap="flat" cmpd="sng">
              <a:solidFill>
                <a:schemeClr val="tx2"/>
              </a:solidFill>
              <a:prstDash val="solid"/>
              <a:headEnd type="none" w="med" len="med"/>
              <a:tailEnd type="none" w="med" len="med"/>
            </a:ln>
          </p:spPr>
        </p:sp>
        <p:sp>
          <p:nvSpPr>
            <p:cNvPr id="25121" name="Line 36"/>
            <p:cNvSpPr>
              <a:spLocks noChangeAspect="1"/>
            </p:cNvSpPr>
            <p:nvPr/>
          </p:nvSpPr>
          <p:spPr>
            <a:xfrm>
              <a:off x="1230" y="2893"/>
              <a:ext cx="1" cy="176"/>
            </a:xfrm>
            <a:prstGeom prst="line">
              <a:avLst/>
            </a:prstGeom>
            <a:ln w="9525" cap="flat" cmpd="sng">
              <a:solidFill>
                <a:schemeClr val="tx2"/>
              </a:solidFill>
              <a:prstDash val="solid"/>
              <a:headEnd type="none" w="med" len="med"/>
              <a:tailEnd type="none" w="med" len="med"/>
            </a:ln>
          </p:spPr>
        </p:sp>
        <p:sp>
          <p:nvSpPr>
            <p:cNvPr id="25122" name="Line 37"/>
            <p:cNvSpPr>
              <a:spLocks noChangeAspect="1"/>
            </p:cNvSpPr>
            <p:nvPr/>
          </p:nvSpPr>
          <p:spPr>
            <a:xfrm>
              <a:off x="1230" y="3104"/>
              <a:ext cx="1" cy="35"/>
            </a:xfrm>
            <a:prstGeom prst="line">
              <a:avLst/>
            </a:prstGeom>
            <a:ln w="9525" cap="flat" cmpd="sng">
              <a:solidFill>
                <a:schemeClr val="tx2"/>
              </a:solidFill>
              <a:prstDash val="solid"/>
              <a:headEnd type="none" w="med" len="med"/>
              <a:tailEnd type="none" w="med" len="med"/>
            </a:ln>
          </p:spPr>
        </p:sp>
        <p:sp>
          <p:nvSpPr>
            <p:cNvPr id="25123" name="Line 38"/>
            <p:cNvSpPr>
              <a:spLocks noChangeAspect="1"/>
            </p:cNvSpPr>
            <p:nvPr/>
          </p:nvSpPr>
          <p:spPr>
            <a:xfrm>
              <a:off x="1230" y="3175"/>
              <a:ext cx="1" cy="176"/>
            </a:xfrm>
            <a:prstGeom prst="line">
              <a:avLst/>
            </a:prstGeom>
            <a:ln w="9525" cap="flat" cmpd="sng">
              <a:solidFill>
                <a:schemeClr val="tx2"/>
              </a:solidFill>
              <a:prstDash val="solid"/>
              <a:headEnd type="none" w="med" len="med"/>
              <a:tailEnd type="none" w="med" len="med"/>
            </a:ln>
          </p:spPr>
        </p:sp>
        <p:sp>
          <p:nvSpPr>
            <p:cNvPr id="25124" name="Line 39"/>
            <p:cNvSpPr>
              <a:spLocks noChangeAspect="1"/>
            </p:cNvSpPr>
            <p:nvPr/>
          </p:nvSpPr>
          <p:spPr>
            <a:xfrm>
              <a:off x="1230" y="3387"/>
              <a:ext cx="1" cy="35"/>
            </a:xfrm>
            <a:prstGeom prst="line">
              <a:avLst/>
            </a:prstGeom>
            <a:ln w="9525" cap="flat" cmpd="sng">
              <a:solidFill>
                <a:schemeClr val="tx2"/>
              </a:solidFill>
              <a:prstDash val="solid"/>
              <a:headEnd type="none" w="med" len="med"/>
              <a:tailEnd type="none" w="med" len="med"/>
            </a:ln>
          </p:spPr>
        </p:sp>
        <p:sp>
          <p:nvSpPr>
            <p:cNvPr id="25125" name="Line 40"/>
            <p:cNvSpPr>
              <a:spLocks noChangeAspect="1"/>
            </p:cNvSpPr>
            <p:nvPr/>
          </p:nvSpPr>
          <p:spPr>
            <a:xfrm>
              <a:off x="1230" y="3457"/>
              <a:ext cx="1" cy="176"/>
            </a:xfrm>
            <a:prstGeom prst="line">
              <a:avLst/>
            </a:prstGeom>
            <a:ln w="9525" cap="flat" cmpd="sng">
              <a:solidFill>
                <a:schemeClr val="tx2"/>
              </a:solidFill>
              <a:prstDash val="solid"/>
              <a:headEnd type="none" w="med" len="med"/>
              <a:tailEnd type="none" w="med" len="med"/>
            </a:ln>
          </p:spPr>
        </p:sp>
        <p:sp>
          <p:nvSpPr>
            <p:cNvPr id="25126" name="Line 41"/>
            <p:cNvSpPr>
              <a:spLocks noChangeAspect="1"/>
            </p:cNvSpPr>
            <p:nvPr/>
          </p:nvSpPr>
          <p:spPr>
            <a:xfrm flipH="1">
              <a:off x="1164" y="2949"/>
              <a:ext cx="66" cy="88"/>
            </a:xfrm>
            <a:prstGeom prst="line">
              <a:avLst/>
            </a:prstGeom>
            <a:ln w="9525" cap="flat" cmpd="sng">
              <a:solidFill>
                <a:schemeClr val="tx2"/>
              </a:solidFill>
              <a:prstDash val="solid"/>
              <a:headEnd type="none" w="med" len="med"/>
              <a:tailEnd type="none" w="med" len="med"/>
            </a:ln>
          </p:spPr>
        </p:sp>
        <p:sp>
          <p:nvSpPr>
            <p:cNvPr id="25127" name="Line 42"/>
            <p:cNvSpPr>
              <a:spLocks noChangeAspect="1"/>
            </p:cNvSpPr>
            <p:nvPr/>
          </p:nvSpPr>
          <p:spPr>
            <a:xfrm flipH="1">
              <a:off x="1122" y="3065"/>
              <a:ext cx="21" cy="28"/>
            </a:xfrm>
            <a:prstGeom prst="line">
              <a:avLst/>
            </a:prstGeom>
            <a:ln w="9525" cap="flat" cmpd="sng">
              <a:solidFill>
                <a:schemeClr val="tx2"/>
              </a:solidFill>
              <a:prstDash val="solid"/>
              <a:headEnd type="none" w="med" len="med"/>
              <a:tailEnd type="none" w="med" len="med"/>
            </a:ln>
          </p:spPr>
        </p:sp>
        <p:sp>
          <p:nvSpPr>
            <p:cNvPr id="25128" name="Line 43"/>
            <p:cNvSpPr>
              <a:spLocks noChangeAspect="1"/>
            </p:cNvSpPr>
            <p:nvPr/>
          </p:nvSpPr>
          <p:spPr>
            <a:xfrm flipH="1">
              <a:off x="995" y="3122"/>
              <a:ext cx="106" cy="141"/>
            </a:xfrm>
            <a:prstGeom prst="line">
              <a:avLst/>
            </a:prstGeom>
            <a:ln w="9525" cap="flat" cmpd="sng">
              <a:solidFill>
                <a:schemeClr val="tx2"/>
              </a:solidFill>
              <a:prstDash val="solid"/>
              <a:headEnd type="none" w="med" len="med"/>
              <a:tailEnd type="none" w="med" len="med"/>
            </a:ln>
          </p:spPr>
        </p:sp>
        <p:sp>
          <p:nvSpPr>
            <p:cNvPr id="25129" name="Line 44"/>
            <p:cNvSpPr>
              <a:spLocks noChangeAspect="1"/>
            </p:cNvSpPr>
            <p:nvPr/>
          </p:nvSpPr>
          <p:spPr>
            <a:xfrm flipH="1">
              <a:off x="952" y="3291"/>
              <a:ext cx="22" cy="28"/>
            </a:xfrm>
            <a:prstGeom prst="line">
              <a:avLst/>
            </a:prstGeom>
            <a:ln w="9525" cap="flat" cmpd="sng">
              <a:solidFill>
                <a:schemeClr val="tx2"/>
              </a:solidFill>
              <a:prstDash val="solid"/>
              <a:headEnd type="none" w="med" len="med"/>
              <a:tailEnd type="none" w="med" len="med"/>
            </a:ln>
          </p:spPr>
        </p:sp>
        <p:sp>
          <p:nvSpPr>
            <p:cNvPr id="25130" name="Line 45"/>
            <p:cNvSpPr>
              <a:spLocks noChangeAspect="1"/>
            </p:cNvSpPr>
            <p:nvPr/>
          </p:nvSpPr>
          <p:spPr>
            <a:xfrm flipH="1">
              <a:off x="866" y="3348"/>
              <a:ext cx="65" cy="87"/>
            </a:xfrm>
            <a:prstGeom prst="line">
              <a:avLst/>
            </a:prstGeom>
            <a:ln w="9525" cap="flat" cmpd="sng">
              <a:solidFill>
                <a:schemeClr val="tx2"/>
              </a:solidFill>
              <a:prstDash val="solid"/>
              <a:headEnd type="none" w="med" len="med"/>
              <a:tailEnd type="none" w="med" len="med"/>
            </a:ln>
          </p:spPr>
        </p:sp>
        <p:sp>
          <p:nvSpPr>
            <p:cNvPr id="25131" name="Line 46"/>
            <p:cNvSpPr>
              <a:spLocks noChangeAspect="1"/>
            </p:cNvSpPr>
            <p:nvPr/>
          </p:nvSpPr>
          <p:spPr>
            <a:xfrm flipH="1">
              <a:off x="1154" y="2949"/>
              <a:ext cx="76" cy="119"/>
            </a:xfrm>
            <a:prstGeom prst="line">
              <a:avLst/>
            </a:prstGeom>
            <a:ln w="9525" cap="flat" cmpd="sng">
              <a:solidFill>
                <a:schemeClr val="tx2"/>
              </a:solidFill>
              <a:prstDash val="solid"/>
              <a:headEnd type="none" w="med" len="med"/>
              <a:tailEnd type="none" w="med" len="med"/>
            </a:ln>
          </p:spPr>
        </p:sp>
        <p:sp>
          <p:nvSpPr>
            <p:cNvPr id="25132" name="Line 47"/>
            <p:cNvSpPr>
              <a:spLocks noChangeAspect="1"/>
            </p:cNvSpPr>
            <p:nvPr/>
          </p:nvSpPr>
          <p:spPr>
            <a:xfrm flipH="1">
              <a:off x="1116" y="3098"/>
              <a:ext cx="19" cy="30"/>
            </a:xfrm>
            <a:prstGeom prst="line">
              <a:avLst/>
            </a:prstGeom>
            <a:ln w="9525" cap="flat" cmpd="sng">
              <a:solidFill>
                <a:schemeClr val="tx2"/>
              </a:solidFill>
              <a:prstDash val="solid"/>
              <a:headEnd type="none" w="med" len="med"/>
              <a:tailEnd type="none" w="med" len="med"/>
            </a:ln>
          </p:spPr>
        </p:sp>
        <p:sp>
          <p:nvSpPr>
            <p:cNvPr id="25133" name="Line 48"/>
            <p:cNvSpPr>
              <a:spLocks noChangeAspect="1"/>
            </p:cNvSpPr>
            <p:nvPr/>
          </p:nvSpPr>
          <p:spPr>
            <a:xfrm flipH="1">
              <a:off x="1022" y="3157"/>
              <a:ext cx="76" cy="119"/>
            </a:xfrm>
            <a:prstGeom prst="line">
              <a:avLst/>
            </a:prstGeom>
            <a:ln w="9525" cap="flat" cmpd="sng">
              <a:solidFill>
                <a:schemeClr val="tx2"/>
              </a:solidFill>
              <a:prstDash val="solid"/>
              <a:headEnd type="none" w="med" len="med"/>
              <a:tailEnd type="none" w="med" len="med"/>
            </a:ln>
          </p:spPr>
        </p:sp>
        <p:sp>
          <p:nvSpPr>
            <p:cNvPr id="25134" name="Line 49"/>
            <p:cNvSpPr>
              <a:spLocks noChangeAspect="1"/>
            </p:cNvSpPr>
            <p:nvPr/>
          </p:nvSpPr>
          <p:spPr>
            <a:xfrm flipH="1">
              <a:off x="1139" y="2949"/>
              <a:ext cx="91" cy="108"/>
            </a:xfrm>
            <a:prstGeom prst="line">
              <a:avLst/>
            </a:prstGeom>
            <a:ln w="9525" cap="flat" cmpd="sng">
              <a:solidFill>
                <a:schemeClr val="tx2"/>
              </a:solidFill>
              <a:prstDash val="solid"/>
              <a:headEnd type="none" w="med" len="med"/>
              <a:tailEnd type="none" w="med" len="med"/>
            </a:ln>
          </p:spPr>
        </p:sp>
        <p:sp>
          <p:nvSpPr>
            <p:cNvPr id="25135" name="Line 50"/>
            <p:cNvSpPr>
              <a:spLocks noChangeAspect="1"/>
            </p:cNvSpPr>
            <p:nvPr/>
          </p:nvSpPr>
          <p:spPr>
            <a:xfrm flipH="1">
              <a:off x="1094" y="3084"/>
              <a:ext cx="23" cy="27"/>
            </a:xfrm>
            <a:prstGeom prst="line">
              <a:avLst/>
            </a:prstGeom>
            <a:ln w="9525" cap="flat" cmpd="sng">
              <a:solidFill>
                <a:schemeClr val="tx2"/>
              </a:solidFill>
              <a:prstDash val="solid"/>
              <a:headEnd type="none" w="med" len="med"/>
              <a:tailEnd type="none" w="med" len="med"/>
            </a:ln>
          </p:spPr>
        </p:sp>
        <p:sp>
          <p:nvSpPr>
            <p:cNvPr id="25136" name="Line 51"/>
            <p:cNvSpPr>
              <a:spLocks noChangeAspect="1"/>
            </p:cNvSpPr>
            <p:nvPr/>
          </p:nvSpPr>
          <p:spPr>
            <a:xfrm flipH="1">
              <a:off x="981" y="3138"/>
              <a:ext cx="90" cy="108"/>
            </a:xfrm>
            <a:prstGeom prst="line">
              <a:avLst/>
            </a:prstGeom>
            <a:ln w="9525" cap="flat" cmpd="sng">
              <a:solidFill>
                <a:schemeClr val="tx2"/>
              </a:solidFill>
              <a:prstDash val="solid"/>
              <a:headEnd type="none" w="med" len="med"/>
              <a:tailEnd type="none" w="med" len="med"/>
            </a:ln>
          </p:spPr>
        </p:sp>
        <p:sp>
          <p:nvSpPr>
            <p:cNvPr id="25137" name="Line 52"/>
            <p:cNvSpPr>
              <a:spLocks noChangeAspect="1"/>
            </p:cNvSpPr>
            <p:nvPr/>
          </p:nvSpPr>
          <p:spPr>
            <a:xfrm>
              <a:off x="1230" y="2949"/>
              <a:ext cx="75" cy="119"/>
            </a:xfrm>
            <a:prstGeom prst="line">
              <a:avLst/>
            </a:prstGeom>
            <a:ln w="9525" cap="flat" cmpd="sng">
              <a:solidFill>
                <a:srgbClr val="000000"/>
              </a:solidFill>
              <a:prstDash val="solid"/>
              <a:headEnd type="none" w="med" len="med"/>
              <a:tailEnd type="none" w="med" len="med"/>
            </a:ln>
          </p:spPr>
        </p:sp>
        <p:sp>
          <p:nvSpPr>
            <p:cNvPr id="25138" name="Line 53"/>
            <p:cNvSpPr>
              <a:spLocks noChangeAspect="1"/>
            </p:cNvSpPr>
            <p:nvPr/>
          </p:nvSpPr>
          <p:spPr>
            <a:xfrm>
              <a:off x="1324" y="3098"/>
              <a:ext cx="19" cy="30"/>
            </a:xfrm>
            <a:prstGeom prst="line">
              <a:avLst/>
            </a:prstGeom>
            <a:ln w="9525" cap="flat" cmpd="sng">
              <a:solidFill>
                <a:srgbClr val="3333FF"/>
              </a:solidFill>
              <a:prstDash val="solid"/>
              <a:headEnd type="none" w="med" len="med"/>
              <a:tailEnd type="none" w="med" len="med"/>
            </a:ln>
          </p:spPr>
        </p:sp>
        <p:sp>
          <p:nvSpPr>
            <p:cNvPr id="25139" name="Line 54"/>
            <p:cNvSpPr>
              <a:spLocks noChangeAspect="1"/>
            </p:cNvSpPr>
            <p:nvPr/>
          </p:nvSpPr>
          <p:spPr>
            <a:xfrm>
              <a:off x="1362" y="3158"/>
              <a:ext cx="75" cy="119"/>
            </a:xfrm>
            <a:prstGeom prst="line">
              <a:avLst/>
            </a:prstGeom>
            <a:ln w="9525" cap="flat" cmpd="sng">
              <a:solidFill>
                <a:srgbClr val="3333FF"/>
              </a:solidFill>
              <a:prstDash val="solid"/>
              <a:headEnd type="none" w="med" len="med"/>
              <a:tailEnd type="none" w="med" len="med"/>
            </a:ln>
          </p:spPr>
        </p:sp>
        <p:sp>
          <p:nvSpPr>
            <p:cNvPr id="25140" name="Line 55"/>
            <p:cNvSpPr>
              <a:spLocks noChangeAspect="1"/>
            </p:cNvSpPr>
            <p:nvPr/>
          </p:nvSpPr>
          <p:spPr>
            <a:xfrm>
              <a:off x="1230" y="2949"/>
              <a:ext cx="78" cy="117"/>
            </a:xfrm>
            <a:prstGeom prst="line">
              <a:avLst/>
            </a:prstGeom>
            <a:ln w="9525" cap="flat" cmpd="sng">
              <a:solidFill>
                <a:srgbClr val="3333FF"/>
              </a:solidFill>
              <a:prstDash val="solid"/>
              <a:headEnd type="none" w="med" len="med"/>
              <a:tailEnd type="none" w="med" len="med"/>
            </a:ln>
          </p:spPr>
        </p:sp>
        <p:sp>
          <p:nvSpPr>
            <p:cNvPr id="25141" name="Line 56"/>
            <p:cNvSpPr>
              <a:spLocks noChangeAspect="1"/>
            </p:cNvSpPr>
            <p:nvPr/>
          </p:nvSpPr>
          <p:spPr>
            <a:xfrm>
              <a:off x="1327" y="3096"/>
              <a:ext cx="20" cy="29"/>
            </a:xfrm>
            <a:prstGeom prst="line">
              <a:avLst/>
            </a:prstGeom>
            <a:ln w="9525" cap="flat" cmpd="sng">
              <a:solidFill>
                <a:srgbClr val="3333FF"/>
              </a:solidFill>
              <a:prstDash val="solid"/>
              <a:headEnd type="none" w="med" len="med"/>
              <a:tailEnd type="none" w="med" len="med"/>
            </a:ln>
          </p:spPr>
        </p:sp>
        <p:sp>
          <p:nvSpPr>
            <p:cNvPr id="25142" name="Line 57"/>
            <p:cNvSpPr>
              <a:spLocks noChangeAspect="1"/>
            </p:cNvSpPr>
            <p:nvPr/>
          </p:nvSpPr>
          <p:spPr>
            <a:xfrm>
              <a:off x="1366" y="3154"/>
              <a:ext cx="78" cy="117"/>
            </a:xfrm>
            <a:prstGeom prst="line">
              <a:avLst/>
            </a:prstGeom>
            <a:ln w="9525" cap="flat" cmpd="sng">
              <a:solidFill>
                <a:srgbClr val="3333FF"/>
              </a:solidFill>
              <a:prstDash val="solid"/>
              <a:headEnd type="none" w="med" len="med"/>
              <a:tailEnd type="none" w="med" len="med"/>
            </a:ln>
          </p:spPr>
        </p:sp>
        <p:sp>
          <p:nvSpPr>
            <p:cNvPr id="25143" name="Line 58"/>
            <p:cNvSpPr>
              <a:spLocks noChangeAspect="1"/>
            </p:cNvSpPr>
            <p:nvPr/>
          </p:nvSpPr>
          <p:spPr>
            <a:xfrm>
              <a:off x="1230" y="2949"/>
              <a:ext cx="90" cy="108"/>
            </a:xfrm>
            <a:prstGeom prst="line">
              <a:avLst/>
            </a:prstGeom>
            <a:ln w="9525" cap="flat" cmpd="sng">
              <a:solidFill>
                <a:schemeClr val="tx2"/>
              </a:solidFill>
              <a:prstDash val="solid"/>
              <a:headEnd type="none" w="med" len="med"/>
              <a:tailEnd type="none" w="med" len="med"/>
            </a:ln>
          </p:spPr>
        </p:sp>
        <p:sp>
          <p:nvSpPr>
            <p:cNvPr id="25144" name="Line 59"/>
            <p:cNvSpPr>
              <a:spLocks noChangeAspect="1"/>
            </p:cNvSpPr>
            <p:nvPr/>
          </p:nvSpPr>
          <p:spPr>
            <a:xfrm>
              <a:off x="1343" y="3084"/>
              <a:ext cx="22" cy="27"/>
            </a:xfrm>
            <a:prstGeom prst="line">
              <a:avLst/>
            </a:prstGeom>
            <a:ln w="9525" cap="flat" cmpd="sng">
              <a:solidFill>
                <a:schemeClr val="tx2"/>
              </a:solidFill>
              <a:prstDash val="solid"/>
              <a:headEnd type="none" w="med" len="med"/>
              <a:tailEnd type="none" w="med" len="med"/>
            </a:ln>
          </p:spPr>
        </p:sp>
        <p:sp>
          <p:nvSpPr>
            <p:cNvPr id="25145" name="Line 60"/>
            <p:cNvSpPr>
              <a:spLocks noChangeAspect="1"/>
            </p:cNvSpPr>
            <p:nvPr/>
          </p:nvSpPr>
          <p:spPr>
            <a:xfrm>
              <a:off x="1388" y="3138"/>
              <a:ext cx="90" cy="107"/>
            </a:xfrm>
            <a:prstGeom prst="line">
              <a:avLst/>
            </a:prstGeom>
            <a:ln w="9525" cap="flat" cmpd="sng">
              <a:solidFill>
                <a:schemeClr val="tx2"/>
              </a:solidFill>
              <a:prstDash val="solid"/>
              <a:headEnd type="none" w="med" len="med"/>
              <a:tailEnd type="none" w="med" len="med"/>
            </a:ln>
          </p:spPr>
        </p:sp>
        <p:sp>
          <p:nvSpPr>
            <p:cNvPr id="25146" name="Line 61"/>
            <p:cNvSpPr>
              <a:spLocks noChangeAspect="1"/>
            </p:cNvSpPr>
            <p:nvPr/>
          </p:nvSpPr>
          <p:spPr>
            <a:xfrm>
              <a:off x="1230" y="2949"/>
              <a:ext cx="93" cy="106"/>
            </a:xfrm>
            <a:prstGeom prst="line">
              <a:avLst/>
            </a:prstGeom>
            <a:ln w="9525" cap="flat" cmpd="sng">
              <a:solidFill>
                <a:schemeClr val="tx2"/>
              </a:solidFill>
              <a:prstDash val="solid"/>
              <a:headEnd type="none" w="med" len="med"/>
              <a:tailEnd type="none" w="med" len="med"/>
            </a:ln>
          </p:spPr>
        </p:sp>
        <p:sp>
          <p:nvSpPr>
            <p:cNvPr id="25147" name="Line 62"/>
            <p:cNvSpPr>
              <a:spLocks noChangeAspect="1"/>
            </p:cNvSpPr>
            <p:nvPr/>
          </p:nvSpPr>
          <p:spPr>
            <a:xfrm>
              <a:off x="1346" y="3082"/>
              <a:ext cx="23" cy="27"/>
            </a:xfrm>
            <a:prstGeom prst="line">
              <a:avLst/>
            </a:prstGeom>
            <a:ln w="9525" cap="flat" cmpd="sng">
              <a:solidFill>
                <a:schemeClr val="tx2"/>
              </a:solidFill>
              <a:prstDash val="solid"/>
              <a:headEnd type="none" w="med" len="med"/>
              <a:tailEnd type="none" w="med" len="med"/>
            </a:ln>
          </p:spPr>
        </p:sp>
        <p:sp>
          <p:nvSpPr>
            <p:cNvPr id="25148" name="Line 63"/>
            <p:cNvSpPr>
              <a:spLocks noChangeAspect="1"/>
            </p:cNvSpPr>
            <p:nvPr/>
          </p:nvSpPr>
          <p:spPr>
            <a:xfrm>
              <a:off x="1393" y="3135"/>
              <a:ext cx="93" cy="106"/>
            </a:xfrm>
            <a:prstGeom prst="line">
              <a:avLst/>
            </a:prstGeom>
            <a:ln w="9525" cap="flat" cmpd="sng">
              <a:solidFill>
                <a:schemeClr val="tx2"/>
              </a:solidFill>
              <a:prstDash val="solid"/>
              <a:headEnd type="none" w="med" len="med"/>
              <a:tailEnd type="none" w="med" len="med"/>
            </a:ln>
          </p:spPr>
        </p:sp>
        <p:sp>
          <p:nvSpPr>
            <p:cNvPr id="25149" name="Line 64"/>
            <p:cNvSpPr>
              <a:spLocks noChangeAspect="1"/>
            </p:cNvSpPr>
            <p:nvPr/>
          </p:nvSpPr>
          <p:spPr>
            <a:xfrm flipH="1">
              <a:off x="926" y="3276"/>
              <a:ext cx="96" cy="152"/>
            </a:xfrm>
            <a:prstGeom prst="line">
              <a:avLst/>
            </a:prstGeom>
            <a:ln w="9525" cap="flat" cmpd="sng">
              <a:solidFill>
                <a:schemeClr val="tx2"/>
              </a:solidFill>
              <a:prstDash val="solid"/>
              <a:headEnd type="none" w="med" len="med"/>
              <a:tailEnd type="none" w="med" len="med"/>
            </a:ln>
          </p:spPr>
        </p:sp>
        <p:sp>
          <p:nvSpPr>
            <p:cNvPr id="25150" name="Line 65"/>
            <p:cNvSpPr>
              <a:spLocks noChangeAspect="1"/>
            </p:cNvSpPr>
            <p:nvPr/>
          </p:nvSpPr>
          <p:spPr>
            <a:xfrm flipH="1">
              <a:off x="866" y="3246"/>
              <a:ext cx="115" cy="137"/>
            </a:xfrm>
            <a:prstGeom prst="line">
              <a:avLst/>
            </a:prstGeom>
            <a:ln w="9525" cap="flat" cmpd="sng">
              <a:solidFill>
                <a:schemeClr val="tx2"/>
              </a:solidFill>
              <a:prstDash val="solid"/>
              <a:headEnd type="none" w="med" len="med"/>
              <a:tailEnd type="none" w="med" len="med"/>
            </a:ln>
          </p:spPr>
        </p:sp>
        <p:sp>
          <p:nvSpPr>
            <p:cNvPr id="25151" name="Line 66"/>
            <p:cNvSpPr>
              <a:spLocks noChangeAspect="1"/>
            </p:cNvSpPr>
            <p:nvPr/>
          </p:nvSpPr>
          <p:spPr>
            <a:xfrm>
              <a:off x="866" y="3383"/>
              <a:ext cx="112" cy="84"/>
            </a:xfrm>
            <a:prstGeom prst="line">
              <a:avLst/>
            </a:prstGeom>
            <a:ln w="9525" cap="flat" cmpd="sng">
              <a:solidFill>
                <a:schemeClr val="tx2"/>
              </a:solidFill>
              <a:prstDash val="solid"/>
              <a:headEnd type="none" w="med" len="med"/>
              <a:tailEnd type="none" w="med" len="med"/>
            </a:ln>
          </p:spPr>
        </p:sp>
        <p:sp>
          <p:nvSpPr>
            <p:cNvPr id="25152" name="Line 67"/>
            <p:cNvSpPr>
              <a:spLocks noChangeAspect="1"/>
            </p:cNvSpPr>
            <p:nvPr/>
          </p:nvSpPr>
          <p:spPr>
            <a:xfrm>
              <a:off x="981" y="3246"/>
              <a:ext cx="59" cy="44"/>
            </a:xfrm>
            <a:prstGeom prst="line">
              <a:avLst/>
            </a:prstGeom>
            <a:ln w="9525" cap="flat" cmpd="sng">
              <a:solidFill>
                <a:schemeClr val="tx2"/>
              </a:solidFill>
              <a:prstDash val="solid"/>
              <a:headEnd type="none" w="med" len="med"/>
              <a:tailEnd type="none" w="med" len="med"/>
            </a:ln>
          </p:spPr>
        </p:sp>
        <p:sp>
          <p:nvSpPr>
            <p:cNvPr id="25153" name="Line 68"/>
            <p:cNvSpPr>
              <a:spLocks noChangeAspect="1"/>
            </p:cNvSpPr>
            <p:nvPr/>
          </p:nvSpPr>
          <p:spPr>
            <a:xfrm>
              <a:off x="1437" y="3277"/>
              <a:ext cx="97" cy="151"/>
            </a:xfrm>
            <a:prstGeom prst="line">
              <a:avLst/>
            </a:prstGeom>
            <a:ln w="9525" cap="flat" cmpd="sng">
              <a:solidFill>
                <a:srgbClr val="3333FF"/>
              </a:solidFill>
              <a:prstDash val="solid"/>
              <a:headEnd type="none" w="med" len="med"/>
              <a:tailEnd type="none" w="med" len="med"/>
            </a:ln>
          </p:spPr>
        </p:sp>
        <p:sp>
          <p:nvSpPr>
            <p:cNvPr id="25154" name="Line 69"/>
            <p:cNvSpPr>
              <a:spLocks noChangeAspect="1"/>
            </p:cNvSpPr>
            <p:nvPr/>
          </p:nvSpPr>
          <p:spPr>
            <a:xfrm flipH="1">
              <a:off x="1420" y="3226"/>
              <a:ext cx="85" cy="64"/>
            </a:xfrm>
            <a:prstGeom prst="line">
              <a:avLst/>
            </a:prstGeom>
            <a:ln w="9525" cap="flat" cmpd="sng">
              <a:solidFill>
                <a:schemeClr val="tx2"/>
              </a:solidFill>
              <a:prstDash val="solid"/>
              <a:headEnd type="none" w="med" len="med"/>
              <a:tailEnd type="none" w="med" len="med"/>
            </a:ln>
          </p:spPr>
        </p:sp>
        <p:sp>
          <p:nvSpPr>
            <p:cNvPr id="25155" name="Line 70"/>
            <p:cNvSpPr>
              <a:spLocks noChangeAspect="1"/>
            </p:cNvSpPr>
            <p:nvPr/>
          </p:nvSpPr>
          <p:spPr>
            <a:xfrm flipV="1">
              <a:off x="1230" y="2844"/>
              <a:ext cx="92" cy="105"/>
            </a:xfrm>
            <a:prstGeom prst="line">
              <a:avLst/>
            </a:prstGeom>
            <a:ln w="9525" cap="flat" cmpd="sng">
              <a:solidFill>
                <a:srgbClr val="3333FF"/>
              </a:solidFill>
              <a:prstDash val="solid"/>
              <a:headEnd type="none" w="med" len="med"/>
              <a:tailEnd type="none" w="med" len="med"/>
            </a:ln>
          </p:spPr>
        </p:sp>
        <p:sp>
          <p:nvSpPr>
            <p:cNvPr id="25156" name="Line 71"/>
            <p:cNvSpPr>
              <a:spLocks noChangeAspect="1"/>
            </p:cNvSpPr>
            <p:nvPr/>
          </p:nvSpPr>
          <p:spPr>
            <a:xfrm flipV="1">
              <a:off x="1346" y="2791"/>
              <a:ext cx="23" cy="26"/>
            </a:xfrm>
            <a:prstGeom prst="line">
              <a:avLst/>
            </a:prstGeom>
            <a:ln w="9525" cap="flat" cmpd="sng">
              <a:solidFill>
                <a:srgbClr val="3333FF"/>
              </a:solidFill>
              <a:prstDash val="solid"/>
              <a:headEnd type="none" w="med" len="med"/>
              <a:tailEnd type="none" w="med" len="med"/>
            </a:ln>
          </p:spPr>
        </p:sp>
        <p:sp>
          <p:nvSpPr>
            <p:cNvPr id="25157" name="Line 72"/>
            <p:cNvSpPr>
              <a:spLocks noChangeAspect="1"/>
            </p:cNvSpPr>
            <p:nvPr/>
          </p:nvSpPr>
          <p:spPr>
            <a:xfrm flipV="1">
              <a:off x="1392" y="2658"/>
              <a:ext cx="93" cy="106"/>
            </a:xfrm>
            <a:prstGeom prst="line">
              <a:avLst/>
            </a:prstGeom>
            <a:ln w="9525" cap="flat" cmpd="sng">
              <a:solidFill>
                <a:srgbClr val="3333FF"/>
              </a:solidFill>
              <a:prstDash val="solid"/>
              <a:headEnd type="none" w="med" len="med"/>
              <a:tailEnd type="none" w="med" len="med"/>
            </a:ln>
          </p:spPr>
        </p:sp>
        <p:sp>
          <p:nvSpPr>
            <p:cNvPr id="25158" name="Line 73"/>
            <p:cNvSpPr>
              <a:spLocks noChangeAspect="1"/>
            </p:cNvSpPr>
            <p:nvPr/>
          </p:nvSpPr>
          <p:spPr>
            <a:xfrm flipV="1">
              <a:off x="1230" y="2833"/>
              <a:ext cx="78" cy="116"/>
            </a:xfrm>
            <a:prstGeom prst="line">
              <a:avLst/>
            </a:prstGeom>
            <a:ln w="9525" cap="flat" cmpd="sng">
              <a:solidFill>
                <a:srgbClr val="3333FF"/>
              </a:solidFill>
              <a:prstDash val="solid"/>
              <a:headEnd type="none" w="med" len="med"/>
              <a:tailEnd type="none" w="med" len="med"/>
            </a:ln>
          </p:spPr>
        </p:sp>
        <p:sp>
          <p:nvSpPr>
            <p:cNvPr id="25159" name="Line 74"/>
            <p:cNvSpPr>
              <a:spLocks noChangeAspect="1"/>
            </p:cNvSpPr>
            <p:nvPr/>
          </p:nvSpPr>
          <p:spPr>
            <a:xfrm flipV="1">
              <a:off x="1327" y="2774"/>
              <a:ext cx="20" cy="29"/>
            </a:xfrm>
            <a:prstGeom prst="line">
              <a:avLst/>
            </a:prstGeom>
            <a:ln w="9525" cap="flat" cmpd="sng">
              <a:solidFill>
                <a:srgbClr val="3333FF"/>
              </a:solidFill>
              <a:prstDash val="solid"/>
              <a:headEnd type="none" w="med" len="med"/>
              <a:tailEnd type="none" w="med" len="med"/>
            </a:ln>
          </p:spPr>
        </p:sp>
        <p:sp>
          <p:nvSpPr>
            <p:cNvPr id="25160" name="Line 75"/>
            <p:cNvSpPr>
              <a:spLocks noChangeAspect="1"/>
            </p:cNvSpPr>
            <p:nvPr/>
          </p:nvSpPr>
          <p:spPr>
            <a:xfrm flipV="1">
              <a:off x="1366" y="2628"/>
              <a:ext cx="78" cy="116"/>
            </a:xfrm>
            <a:prstGeom prst="line">
              <a:avLst/>
            </a:prstGeom>
            <a:ln w="9525" cap="flat" cmpd="sng">
              <a:solidFill>
                <a:srgbClr val="3333FF"/>
              </a:solidFill>
              <a:prstDash val="solid"/>
              <a:headEnd type="none" w="med" len="med"/>
              <a:tailEnd type="none" w="med" len="med"/>
            </a:ln>
          </p:spPr>
        </p:sp>
        <p:sp>
          <p:nvSpPr>
            <p:cNvPr id="25161" name="Line 76"/>
            <p:cNvSpPr>
              <a:spLocks noChangeAspect="1"/>
            </p:cNvSpPr>
            <p:nvPr/>
          </p:nvSpPr>
          <p:spPr>
            <a:xfrm flipH="1" flipV="1">
              <a:off x="1444" y="2628"/>
              <a:ext cx="61" cy="45"/>
            </a:xfrm>
            <a:prstGeom prst="line">
              <a:avLst/>
            </a:prstGeom>
            <a:ln w="9525" cap="flat" cmpd="sng">
              <a:solidFill>
                <a:srgbClr val="3333FF"/>
              </a:solidFill>
              <a:prstDash val="solid"/>
              <a:headEnd type="none" w="med" len="med"/>
              <a:tailEnd type="none" w="med" len="med"/>
            </a:ln>
          </p:spPr>
        </p:sp>
        <p:sp>
          <p:nvSpPr>
            <p:cNvPr id="25162" name="Line 77"/>
            <p:cNvSpPr>
              <a:spLocks noChangeAspect="1"/>
            </p:cNvSpPr>
            <p:nvPr/>
          </p:nvSpPr>
          <p:spPr>
            <a:xfrm flipH="1" flipV="1">
              <a:off x="1544" y="2478"/>
              <a:ext cx="113" cy="86"/>
            </a:xfrm>
            <a:prstGeom prst="line">
              <a:avLst/>
            </a:prstGeom>
            <a:ln w="9525" cap="flat" cmpd="sng">
              <a:solidFill>
                <a:srgbClr val="3333FF"/>
              </a:solidFill>
              <a:prstDash val="solid"/>
              <a:headEnd type="none" w="med" len="med"/>
              <a:tailEnd type="none" w="med" len="med"/>
            </a:ln>
          </p:spPr>
        </p:sp>
        <p:sp>
          <p:nvSpPr>
            <p:cNvPr id="25163" name="Line 78"/>
            <p:cNvSpPr>
              <a:spLocks noChangeAspect="1"/>
            </p:cNvSpPr>
            <p:nvPr/>
          </p:nvSpPr>
          <p:spPr>
            <a:xfrm>
              <a:off x="978" y="3467"/>
              <a:ext cx="94" cy="1"/>
            </a:xfrm>
            <a:prstGeom prst="line">
              <a:avLst/>
            </a:prstGeom>
            <a:ln w="9525" cap="flat" cmpd="sng">
              <a:solidFill>
                <a:schemeClr val="tx2"/>
              </a:solidFill>
              <a:prstDash val="solid"/>
              <a:headEnd type="none" w="med" len="med"/>
              <a:tailEnd type="none" w="med" len="med"/>
            </a:ln>
          </p:spPr>
        </p:sp>
        <p:sp>
          <p:nvSpPr>
            <p:cNvPr id="25164" name="Line 79"/>
            <p:cNvSpPr>
              <a:spLocks noChangeAspect="1"/>
            </p:cNvSpPr>
            <p:nvPr/>
          </p:nvSpPr>
          <p:spPr>
            <a:xfrm flipV="1">
              <a:off x="981" y="3245"/>
              <a:ext cx="497" cy="1"/>
            </a:xfrm>
            <a:prstGeom prst="line">
              <a:avLst/>
            </a:prstGeom>
            <a:ln w="9525" cap="flat" cmpd="sng">
              <a:solidFill>
                <a:schemeClr val="tx2"/>
              </a:solidFill>
              <a:prstDash val="solid"/>
              <a:headEnd type="none" w="med" len="med"/>
              <a:tailEnd type="none" w="med" len="med"/>
            </a:ln>
          </p:spPr>
        </p:sp>
        <p:sp>
          <p:nvSpPr>
            <p:cNvPr id="25165" name="Line 80"/>
            <p:cNvSpPr>
              <a:spLocks noChangeAspect="1"/>
            </p:cNvSpPr>
            <p:nvPr/>
          </p:nvSpPr>
          <p:spPr>
            <a:xfrm flipV="1">
              <a:off x="1040" y="3290"/>
              <a:ext cx="380" cy="1"/>
            </a:xfrm>
            <a:prstGeom prst="line">
              <a:avLst/>
            </a:prstGeom>
            <a:ln w="9525" cap="flat" cmpd="sng">
              <a:solidFill>
                <a:schemeClr val="tx2"/>
              </a:solidFill>
              <a:prstDash val="solid"/>
              <a:headEnd type="none" w="med" len="med"/>
              <a:tailEnd type="none" w="med" len="med"/>
            </a:ln>
          </p:spPr>
        </p:sp>
        <p:sp>
          <p:nvSpPr>
            <p:cNvPr id="25166" name="Line 81"/>
            <p:cNvSpPr>
              <a:spLocks noChangeAspect="1"/>
            </p:cNvSpPr>
            <p:nvPr/>
          </p:nvSpPr>
          <p:spPr>
            <a:xfrm>
              <a:off x="1072" y="3467"/>
              <a:ext cx="1" cy="89"/>
            </a:xfrm>
            <a:prstGeom prst="line">
              <a:avLst/>
            </a:prstGeom>
            <a:ln w="9525" cap="flat" cmpd="sng">
              <a:solidFill>
                <a:schemeClr val="tx2"/>
              </a:solidFill>
              <a:prstDash val="solid"/>
              <a:headEnd type="none" w="med" len="med"/>
              <a:tailEnd type="none" w="med" len="med"/>
            </a:ln>
          </p:spPr>
        </p:sp>
        <p:sp>
          <p:nvSpPr>
            <p:cNvPr id="25167" name="Line 82"/>
            <p:cNvSpPr>
              <a:spLocks noChangeAspect="1"/>
            </p:cNvSpPr>
            <p:nvPr/>
          </p:nvSpPr>
          <p:spPr>
            <a:xfrm>
              <a:off x="1072" y="3556"/>
              <a:ext cx="158" cy="1"/>
            </a:xfrm>
            <a:prstGeom prst="line">
              <a:avLst/>
            </a:prstGeom>
            <a:ln w="9525" cap="flat" cmpd="sng">
              <a:solidFill>
                <a:schemeClr val="tx2"/>
              </a:solidFill>
              <a:prstDash val="solid"/>
              <a:headEnd type="none" w="med" len="med"/>
              <a:tailEnd type="none" w="med" len="med"/>
            </a:ln>
          </p:spPr>
        </p:sp>
        <p:sp>
          <p:nvSpPr>
            <p:cNvPr id="25168" name="Line 83"/>
            <p:cNvSpPr>
              <a:spLocks noChangeAspect="1"/>
            </p:cNvSpPr>
            <p:nvPr/>
          </p:nvSpPr>
          <p:spPr>
            <a:xfrm>
              <a:off x="1160" y="3290"/>
              <a:ext cx="1" cy="266"/>
            </a:xfrm>
            <a:prstGeom prst="line">
              <a:avLst/>
            </a:prstGeom>
            <a:ln w="9525" cap="flat" cmpd="sng">
              <a:solidFill>
                <a:schemeClr val="tx2"/>
              </a:solidFill>
              <a:prstDash val="solid"/>
              <a:headEnd type="none" w="med" len="med"/>
              <a:tailEnd type="none" w="med" len="med"/>
            </a:ln>
          </p:spPr>
        </p:sp>
        <p:sp>
          <p:nvSpPr>
            <p:cNvPr id="25169" name="Line 84"/>
            <p:cNvSpPr>
              <a:spLocks noChangeAspect="1"/>
            </p:cNvSpPr>
            <p:nvPr/>
          </p:nvSpPr>
          <p:spPr>
            <a:xfrm>
              <a:off x="1387" y="3467"/>
              <a:ext cx="1" cy="89"/>
            </a:xfrm>
            <a:prstGeom prst="line">
              <a:avLst/>
            </a:prstGeom>
            <a:ln w="9525" cap="flat" cmpd="sng">
              <a:solidFill>
                <a:schemeClr val="tx2"/>
              </a:solidFill>
              <a:prstDash val="solid"/>
              <a:headEnd type="none" w="med" len="med"/>
              <a:tailEnd type="none" w="med" len="med"/>
            </a:ln>
          </p:spPr>
        </p:sp>
        <p:sp>
          <p:nvSpPr>
            <p:cNvPr id="25170" name="Line 85"/>
            <p:cNvSpPr>
              <a:spLocks noChangeAspect="1"/>
            </p:cNvSpPr>
            <p:nvPr/>
          </p:nvSpPr>
          <p:spPr>
            <a:xfrm>
              <a:off x="1299" y="3290"/>
              <a:ext cx="1" cy="266"/>
            </a:xfrm>
            <a:prstGeom prst="line">
              <a:avLst/>
            </a:prstGeom>
            <a:ln w="9525" cap="flat" cmpd="sng">
              <a:solidFill>
                <a:schemeClr val="tx2"/>
              </a:solidFill>
              <a:prstDash val="solid"/>
              <a:headEnd type="none" w="med" len="med"/>
              <a:tailEnd type="none" w="med" len="med"/>
            </a:ln>
          </p:spPr>
        </p:sp>
        <p:sp>
          <p:nvSpPr>
            <p:cNvPr id="25171" name="Line 86"/>
            <p:cNvSpPr>
              <a:spLocks noChangeAspect="1"/>
            </p:cNvSpPr>
            <p:nvPr/>
          </p:nvSpPr>
          <p:spPr>
            <a:xfrm flipH="1">
              <a:off x="1230" y="3556"/>
              <a:ext cx="157" cy="1"/>
            </a:xfrm>
            <a:prstGeom prst="line">
              <a:avLst/>
            </a:prstGeom>
            <a:ln w="9525" cap="flat" cmpd="sng">
              <a:solidFill>
                <a:schemeClr val="tx2"/>
              </a:solidFill>
              <a:prstDash val="solid"/>
              <a:headEnd type="none" w="med" len="med"/>
              <a:tailEnd type="none" w="med" len="med"/>
            </a:ln>
          </p:spPr>
        </p:sp>
        <p:sp>
          <p:nvSpPr>
            <p:cNvPr id="25172" name="Line 87"/>
            <p:cNvSpPr>
              <a:spLocks noChangeAspect="1"/>
            </p:cNvSpPr>
            <p:nvPr/>
          </p:nvSpPr>
          <p:spPr>
            <a:xfrm>
              <a:off x="1141" y="3290"/>
              <a:ext cx="1" cy="266"/>
            </a:xfrm>
            <a:prstGeom prst="line">
              <a:avLst/>
            </a:prstGeom>
            <a:ln w="9525" cap="flat" cmpd="sng">
              <a:solidFill>
                <a:schemeClr val="tx2"/>
              </a:solidFill>
              <a:prstDash val="solid"/>
              <a:headEnd type="none" w="med" len="med"/>
              <a:tailEnd type="none" w="med" len="med"/>
            </a:ln>
          </p:spPr>
        </p:sp>
        <p:sp>
          <p:nvSpPr>
            <p:cNvPr id="25173" name="Line 88"/>
            <p:cNvSpPr>
              <a:spLocks noChangeAspect="1"/>
            </p:cNvSpPr>
            <p:nvPr/>
          </p:nvSpPr>
          <p:spPr>
            <a:xfrm>
              <a:off x="1387" y="3467"/>
              <a:ext cx="95" cy="1"/>
            </a:xfrm>
            <a:prstGeom prst="line">
              <a:avLst/>
            </a:prstGeom>
            <a:ln w="9525" cap="flat" cmpd="sng">
              <a:solidFill>
                <a:schemeClr val="tx2"/>
              </a:solidFill>
              <a:prstDash val="solid"/>
              <a:headEnd type="none" w="med" len="med"/>
              <a:tailEnd type="none" w="med" len="med"/>
            </a:ln>
          </p:spPr>
        </p:sp>
        <p:sp>
          <p:nvSpPr>
            <p:cNvPr id="25174" name="Line 89"/>
            <p:cNvSpPr>
              <a:spLocks noChangeAspect="1"/>
            </p:cNvSpPr>
            <p:nvPr/>
          </p:nvSpPr>
          <p:spPr>
            <a:xfrm>
              <a:off x="1505" y="3068"/>
              <a:ext cx="267" cy="1"/>
            </a:xfrm>
            <a:prstGeom prst="line">
              <a:avLst/>
            </a:prstGeom>
            <a:ln w="9525" cap="flat" cmpd="sng">
              <a:solidFill>
                <a:srgbClr val="3333FF"/>
              </a:solidFill>
              <a:prstDash val="solid"/>
              <a:headEnd type="none" w="med" len="med"/>
              <a:tailEnd type="none" w="med" len="med"/>
            </a:ln>
          </p:spPr>
        </p:sp>
        <p:sp>
          <p:nvSpPr>
            <p:cNvPr id="25175" name="Line 90"/>
            <p:cNvSpPr>
              <a:spLocks noChangeAspect="1"/>
            </p:cNvSpPr>
            <p:nvPr/>
          </p:nvSpPr>
          <p:spPr>
            <a:xfrm>
              <a:off x="1505" y="3048"/>
              <a:ext cx="267" cy="1"/>
            </a:xfrm>
            <a:prstGeom prst="line">
              <a:avLst/>
            </a:prstGeom>
            <a:ln w="9525" cap="flat" cmpd="sng">
              <a:solidFill>
                <a:srgbClr val="3333FF"/>
              </a:solidFill>
              <a:prstDash val="solid"/>
              <a:headEnd type="none" w="med" len="med"/>
              <a:tailEnd type="none" w="med" len="med"/>
            </a:ln>
          </p:spPr>
        </p:sp>
        <p:sp>
          <p:nvSpPr>
            <p:cNvPr id="25176" name="Line 91"/>
            <p:cNvSpPr>
              <a:spLocks noChangeAspect="1"/>
            </p:cNvSpPr>
            <p:nvPr/>
          </p:nvSpPr>
          <p:spPr>
            <a:xfrm>
              <a:off x="1657" y="2708"/>
              <a:ext cx="115" cy="1"/>
            </a:xfrm>
            <a:prstGeom prst="line">
              <a:avLst/>
            </a:prstGeom>
            <a:ln w="9525" cap="flat" cmpd="sng">
              <a:solidFill>
                <a:srgbClr val="3333FF"/>
              </a:solidFill>
              <a:prstDash val="solid"/>
              <a:headEnd type="none" w="med" len="med"/>
              <a:tailEnd type="none" w="med" len="med"/>
            </a:ln>
          </p:spPr>
        </p:sp>
        <p:sp>
          <p:nvSpPr>
            <p:cNvPr id="25177" name="Line 92"/>
            <p:cNvSpPr>
              <a:spLocks noChangeAspect="1"/>
            </p:cNvSpPr>
            <p:nvPr/>
          </p:nvSpPr>
          <p:spPr>
            <a:xfrm flipV="1">
              <a:off x="1772" y="2708"/>
              <a:ext cx="1" cy="483"/>
            </a:xfrm>
            <a:prstGeom prst="line">
              <a:avLst/>
            </a:prstGeom>
            <a:ln w="9525" cap="flat" cmpd="sng">
              <a:solidFill>
                <a:srgbClr val="3333FF"/>
              </a:solidFill>
              <a:prstDash val="solid"/>
              <a:headEnd type="none" w="med" len="med"/>
              <a:tailEnd type="none" w="med" len="med"/>
            </a:ln>
          </p:spPr>
        </p:sp>
        <p:sp>
          <p:nvSpPr>
            <p:cNvPr id="25178" name="Line 93"/>
            <p:cNvSpPr>
              <a:spLocks noChangeAspect="1"/>
            </p:cNvSpPr>
            <p:nvPr/>
          </p:nvSpPr>
          <p:spPr>
            <a:xfrm flipH="1">
              <a:off x="1482" y="3428"/>
              <a:ext cx="52" cy="39"/>
            </a:xfrm>
            <a:prstGeom prst="line">
              <a:avLst/>
            </a:prstGeom>
            <a:ln w="9525" cap="flat" cmpd="sng">
              <a:solidFill>
                <a:schemeClr val="tx2"/>
              </a:solidFill>
              <a:prstDash val="solid"/>
              <a:headEnd type="none" w="med" len="med"/>
              <a:tailEnd type="none" w="med" len="med"/>
            </a:ln>
          </p:spPr>
        </p:sp>
        <p:sp>
          <p:nvSpPr>
            <p:cNvPr id="25179" name="Line 94"/>
            <p:cNvSpPr>
              <a:spLocks noChangeAspect="1"/>
            </p:cNvSpPr>
            <p:nvPr/>
          </p:nvSpPr>
          <p:spPr>
            <a:xfrm flipV="1">
              <a:off x="1604" y="3335"/>
              <a:ext cx="53" cy="40"/>
            </a:xfrm>
            <a:prstGeom prst="line">
              <a:avLst/>
            </a:prstGeom>
            <a:ln w="9525" cap="flat" cmpd="sng">
              <a:solidFill>
                <a:srgbClr val="3333FF"/>
              </a:solidFill>
              <a:prstDash val="solid"/>
              <a:headEnd type="none" w="med" len="med"/>
              <a:tailEnd type="none" w="med" len="med"/>
            </a:ln>
          </p:spPr>
        </p:sp>
        <p:sp>
          <p:nvSpPr>
            <p:cNvPr id="25180" name="Line 95"/>
            <p:cNvSpPr>
              <a:spLocks noChangeAspect="1"/>
            </p:cNvSpPr>
            <p:nvPr/>
          </p:nvSpPr>
          <p:spPr>
            <a:xfrm flipH="1">
              <a:off x="1444" y="2628"/>
              <a:ext cx="1" cy="643"/>
            </a:xfrm>
            <a:prstGeom prst="line">
              <a:avLst/>
            </a:prstGeom>
            <a:ln w="9525" cap="flat" cmpd="sng">
              <a:solidFill>
                <a:srgbClr val="3333FF"/>
              </a:solidFill>
              <a:prstDash val="solid"/>
              <a:headEnd type="none" w="med" len="med"/>
              <a:tailEnd type="none" w="med" len="med"/>
            </a:ln>
          </p:spPr>
        </p:sp>
        <p:sp>
          <p:nvSpPr>
            <p:cNvPr id="25181" name="Line 96"/>
            <p:cNvSpPr>
              <a:spLocks noChangeAspect="1"/>
            </p:cNvSpPr>
            <p:nvPr/>
          </p:nvSpPr>
          <p:spPr>
            <a:xfrm>
              <a:off x="1505" y="2673"/>
              <a:ext cx="1" cy="553"/>
            </a:xfrm>
            <a:prstGeom prst="line">
              <a:avLst/>
            </a:prstGeom>
            <a:ln w="9525" cap="flat" cmpd="sng">
              <a:solidFill>
                <a:srgbClr val="3333FF"/>
              </a:solidFill>
              <a:prstDash val="solid"/>
              <a:headEnd type="none" w="med" len="med"/>
              <a:tailEnd type="none" w="med" len="med"/>
            </a:ln>
          </p:spPr>
        </p:sp>
        <p:sp>
          <p:nvSpPr>
            <p:cNvPr id="25182" name="Line 97"/>
            <p:cNvSpPr>
              <a:spLocks noChangeAspect="1"/>
            </p:cNvSpPr>
            <p:nvPr/>
          </p:nvSpPr>
          <p:spPr>
            <a:xfrm>
              <a:off x="1657" y="2564"/>
              <a:ext cx="1" cy="144"/>
            </a:xfrm>
            <a:prstGeom prst="line">
              <a:avLst/>
            </a:prstGeom>
            <a:ln w="9525" cap="flat" cmpd="sng">
              <a:solidFill>
                <a:srgbClr val="3333FF"/>
              </a:solidFill>
              <a:prstDash val="solid"/>
              <a:headEnd type="none" w="med" len="med"/>
              <a:tailEnd type="none" w="med" len="med"/>
            </a:ln>
          </p:spPr>
        </p:sp>
        <p:sp>
          <p:nvSpPr>
            <p:cNvPr id="25183" name="Line 98"/>
            <p:cNvSpPr>
              <a:spLocks noChangeAspect="1"/>
            </p:cNvSpPr>
            <p:nvPr/>
          </p:nvSpPr>
          <p:spPr>
            <a:xfrm>
              <a:off x="1505" y="2851"/>
              <a:ext cx="267" cy="1"/>
            </a:xfrm>
            <a:prstGeom prst="line">
              <a:avLst/>
            </a:prstGeom>
            <a:ln w="9525" cap="flat" cmpd="sng">
              <a:solidFill>
                <a:srgbClr val="3333FF"/>
              </a:solidFill>
              <a:prstDash val="solid"/>
              <a:headEnd type="none" w="med" len="med"/>
              <a:tailEnd type="none" w="med" len="med"/>
            </a:ln>
          </p:spPr>
        </p:sp>
        <p:sp>
          <p:nvSpPr>
            <p:cNvPr id="25184" name="Line 99"/>
            <p:cNvSpPr>
              <a:spLocks noChangeAspect="1"/>
            </p:cNvSpPr>
            <p:nvPr/>
          </p:nvSpPr>
          <p:spPr>
            <a:xfrm>
              <a:off x="1657" y="3191"/>
              <a:ext cx="1" cy="144"/>
            </a:xfrm>
            <a:prstGeom prst="line">
              <a:avLst/>
            </a:prstGeom>
            <a:ln w="9525" cap="flat" cmpd="sng">
              <a:solidFill>
                <a:srgbClr val="3333FF"/>
              </a:solidFill>
              <a:prstDash val="solid"/>
              <a:headEnd type="none" w="med" len="med"/>
              <a:tailEnd type="none" w="med" len="med"/>
            </a:ln>
          </p:spPr>
        </p:sp>
        <p:sp>
          <p:nvSpPr>
            <p:cNvPr id="25185" name="Line 100"/>
            <p:cNvSpPr>
              <a:spLocks noChangeAspect="1"/>
            </p:cNvSpPr>
            <p:nvPr/>
          </p:nvSpPr>
          <p:spPr>
            <a:xfrm>
              <a:off x="1657" y="3191"/>
              <a:ext cx="115" cy="1"/>
            </a:xfrm>
            <a:prstGeom prst="line">
              <a:avLst/>
            </a:prstGeom>
            <a:ln w="9525" cap="flat" cmpd="sng">
              <a:solidFill>
                <a:srgbClr val="3333FF"/>
              </a:solidFill>
              <a:prstDash val="solid"/>
              <a:headEnd type="none" w="med" len="med"/>
              <a:tailEnd type="none" w="med" len="med"/>
            </a:ln>
          </p:spPr>
        </p:sp>
        <p:sp>
          <p:nvSpPr>
            <p:cNvPr id="25186" name="Line 101"/>
            <p:cNvSpPr>
              <a:spLocks noChangeAspect="1"/>
            </p:cNvSpPr>
            <p:nvPr/>
          </p:nvSpPr>
          <p:spPr>
            <a:xfrm>
              <a:off x="2359" y="2403"/>
              <a:ext cx="1" cy="138"/>
            </a:xfrm>
            <a:prstGeom prst="line">
              <a:avLst/>
            </a:prstGeom>
            <a:ln w="9525" cap="flat" cmpd="sng">
              <a:solidFill>
                <a:srgbClr val="3333FF"/>
              </a:solidFill>
              <a:prstDash val="solid"/>
              <a:headEnd type="none" w="med" len="med"/>
              <a:tailEnd type="none" w="med" len="med"/>
            </a:ln>
          </p:spPr>
        </p:sp>
        <p:sp>
          <p:nvSpPr>
            <p:cNvPr id="25187" name="Line 102"/>
            <p:cNvSpPr>
              <a:spLocks noChangeAspect="1"/>
            </p:cNvSpPr>
            <p:nvPr/>
          </p:nvSpPr>
          <p:spPr>
            <a:xfrm>
              <a:off x="2359" y="2576"/>
              <a:ext cx="1" cy="36"/>
            </a:xfrm>
            <a:prstGeom prst="line">
              <a:avLst/>
            </a:prstGeom>
            <a:ln w="9525" cap="flat" cmpd="sng">
              <a:solidFill>
                <a:srgbClr val="3333FF"/>
              </a:solidFill>
              <a:prstDash val="solid"/>
              <a:headEnd type="none" w="med" len="med"/>
              <a:tailEnd type="none" w="med" len="med"/>
            </a:ln>
          </p:spPr>
        </p:sp>
        <p:sp>
          <p:nvSpPr>
            <p:cNvPr id="25188" name="Line 103"/>
            <p:cNvSpPr>
              <a:spLocks noChangeAspect="1"/>
            </p:cNvSpPr>
            <p:nvPr/>
          </p:nvSpPr>
          <p:spPr>
            <a:xfrm>
              <a:off x="2359" y="2647"/>
              <a:ext cx="1" cy="177"/>
            </a:xfrm>
            <a:prstGeom prst="line">
              <a:avLst/>
            </a:prstGeom>
            <a:ln w="9525" cap="flat" cmpd="sng">
              <a:solidFill>
                <a:srgbClr val="3333FF"/>
              </a:solidFill>
              <a:prstDash val="solid"/>
              <a:headEnd type="none" w="med" len="med"/>
              <a:tailEnd type="none" w="med" len="med"/>
            </a:ln>
          </p:spPr>
        </p:sp>
        <p:sp>
          <p:nvSpPr>
            <p:cNvPr id="25189" name="Line 104"/>
            <p:cNvSpPr>
              <a:spLocks noChangeAspect="1"/>
            </p:cNvSpPr>
            <p:nvPr/>
          </p:nvSpPr>
          <p:spPr>
            <a:xfrm>
              <a:off x="2359" y="2859"/>
              <a:ext cx="1" cy="35"/>
            </a:xfrm>
            <a:prstGeom prst="line">
              <a:avLst/>
            </a:prstGeom>
            <a:ln w="9525" cap="flat" cmpd="sng">
              <a:solidFill>
                <a:srgbClr val="3333FF"/>
              </a:solidFill>
              <a:prstDash val="solid"/>
              <a:headEnd type="none" w="med" len="med"/>
              <a:tailEnd type="none" w="med" len="med"/>
            </a:ln>
          </p:spPr>
        </p:sp>
        <p:sp>
          <p:nvSpPr>
            <p:cNvPr id="25190" name="Line 105"/>
            <p:cNvSpPr>
              <a:spLocks noChangeAspect="1"/>
            </p:cNvSpPr>
            <p:nvPr/>
          </p:nvSpPr>
          <p:spPr>
            <a:xfrm>
              <a:off x="2359" y="2930"/>
              <a:ext cx="1" cy="176"/>
            </a:xfrm>
            <a:prstGeom prst="line">
              <a:avLst/>
            </a:prstGeom>
            <a:ln w="9525" cap="flat" cmpd="sng">
              <a:solidFill>
                <a:schemeClr val="tx2"/>
              </a:solidFill>
              <a:prstDash val="solid"/>
              <a:headEnd type="none" w="med" len="med"/>
              <a:tailEnd type="none" w="med" len="med"/>
            </a:ln>
          </p:spPr>
        </p:sp>
        <p:sp>
          <p:nvSpPr>
            <p:cNvPr id="25191" name="Line 106"/>
            <p:cNvSpPr>
              <a:spLocks noChangeAspect="1"/>
            </p:cNvSpPr>
            <p:nvPr/>
          </p:nvSpPr>
          <p:spPr>
            <a:xfrm>
              <a:off x="2359" y="3142"/>
              <a:ext cx="1" cy="35"/>
            </a:xfrm>
            <a:prstGeom prst="line">
              <a:avLst/>
            </a:prstGeom>
            <a:ln w="9525" cap="flat" cmpd="sng">
              <a:solidFill>
                <a:schemeClr val="tx2"/>
              </a:solidFill>
              <a:prstDash val="solid"/>
              <a:headEnd type="none" w="med" len="med"/>
              <a:tailEnd type="none" w="med" len="med"/>
            </a:ln>
          </p:spPr>
        </p:sp>
        <p:sp>
          <p:nvSpPr>
            <p:cNvPr id="25192" name="Line 107"/>
            <p:cNvSpPr>
              <a:spLocks noChangeAspect="1"/>
            </p:cNvSpPr>
            <p:nvPr/>
          </p:nvSpPr>
          <p:spPr>
            <a:xfrm>
              <a:off x="2359" y="3212"/>
              <a:ext cx="1" cy="177"/>
            </a:xfrm>
            <a:prstGeom prst="line">
              <a:avLst/>
            </a:prstGeom>
            <a:ln w="9525" cap="flat" cmpd="sng">
              <a:solidFill>
                <a:schemeClr val="tx2"/>
              </a:solidFill>
              <a:prstDash val="solid"/>
              <a:headEnd type="none" w="med" len="med"/>
              <a:tailEnd type="none" w="med" len="med"/>
            </a:ln>
          </p:spPr>
        </p:sp>
        <p:sp>
          <p:nvSpPr>
            <p:cNvPr id="25193" name="Line 108"/>
            <p:cNvSpPr>
              <a:spLocks noChangeAspect="1"/>
            </p:cNvSpPr>
            <p:nvPr/>
          </p:nvSpPr>
          <p:spPr>
            <a:xfrm>
              <a:off x="2359" y="3424"/>
              <a:ext cx="1" cy="36"/>
            </a:xfrm>
            <a:prstGeom prst="line">
              <a:avLst/>
            </a:prstGeom>
            <a:ln w="9525" cap="flat" cmpd="sng">
              <a:solidFill>
                <a:schemeClr val="tx2"/>
              </a:solidFill>
              <a:prstDash val="solid"/>
              <a:headEnd type="none" w="med" len="med"/>
              <a:tailEnd type="none" w="med" len="med"/>
            </a:ln>
          </p:spPr>
        </p:sp>
        <p:sp>
          <p:nvSpPr>
            <p:cNvPr id="25194" name="Line 109"/>
            <p:cNvSpPr>
              <a:spLocks noChangeAspect="1"/>
            </p:cNvSpPr>
            <p:nvPr/>
          </p:nvSpPr>
          <p:spPr>
            <a:xfrm>
              <a:off x="2359" y="3495"/>
              <a:ext cx="1" cy="138"/>
            </a:xfrm>
            <a:prstGeom prst="line">
              <a:avLst/>
            </a:prstGeom>
            <a:ln w="9525" cap="flat" cmpd="sng">
              <a:solidFill>
                <a:schemeClr val="tx2"/>
              </a:solidFill>
              <a:prstDash val="solid"/>
              <a:headEnd type="none" w="med" len="med"/>
              <a:tailEnd type="none" w="med" len="med"/>
            </a:ln>
          </p:spPr>
        </p:sp>
        <p:sp>
          <p:nvSpPr>
            <p:cNvPr id="25195" name="Line 110"/>
            <p:cNvSpPr>
              <a:spLocks noChangeAspect="1"/>
            </p:cNvSpPr>
            <p:nvPr/>
          </p:nvSpPr>
          <p:spPr>
            <a:xfrm>
              <a:off x="2359" y="2949"/>
              <a:ext cx="91" cy="108"/>
            </a:xfrm>
            <a:prstGeom prst="line">
              <a:avLst/>
            </a:prstGeom>
            <a:ln w="9525" cap="flat" cmpd="sng">
              <a:solidFill>
                <a:schemeClr val="tx2"/>
              </a:solidFill>
              <a:prstDash val="solid"/>
              <a:headEnd type="none" w="med" len="med"/>
              <a:tailEnd type="none" w="med" len="med"/>
            </a:ln>
          </p:spPr>
        </p:sp>
        <p:sp>
          <p:nvSpPr>
            <p:cNvPr id="25196" name="Line 111"/>
            <p:cNvSpPr>
              <a:spLocks noChangeAspect="1"/>
            </p:cNvSpPr>
            <p:nvPr/>
          </p:nvSpPr>
          <p:spPr>
            <a:xfrm>
              <a:off x="2472" y="3084"/>
              <a:ext cx="23" cy="27"/>
            </a:xfrm>
            <a:prstGeom prst="line">
              <a:avLst/>
            </a:prstGeom>
            <a:ln w="9525" cap="flat" cmpd="sng">
              <a:solidFill>
                <a:schemeClr val="tx2"/>
              </a:solidFill>
              <a:prstDash val="solid"/>
              <a:headEnd type="none" w="med" len="med"/>
              <a:tailEnd type="none" w="med" len="med"/>
            </a:ln>
          </p:spPr>
        </p:sp>
        <p:sp>
          <p:nvSpPr>
            <p:cNvPr id="25197" name="Line 112"/>
            <p:cNvSpPr>
              <a:spLocks noChangeAspect="1"/>
            </p:cNvSpPr>
            <p:nvPr/>
          </p:nvSpPr>
          <p:spPr>
            <a:xfrm>
              <a:off x="2518" y="3138"/>
              <a:ext cx="90" cy="107"/>
            </a:xfrm>
            <a:prstGeom prst="line">
              <a:avLst/>
            </a:prstGeom>
            <a:ln w="9525" cap="flat" cmpd="sng">
              <a:solidFill>
                <a:schemeClr val="tx2"/>
              </a:solidFill>
              <a:prstDash val="solid"/>
              <a:headEnd type="none" w="med" len="med"/>
              <a:tailEnd type="none" w="med" len="med"/>
            </a:ln>
          </p:spPr>
        </p:sp>
        <p:sp>
          <p:nvSpPr>
            <p:cNvPr id="25198" name="Line 113"/>
            <p:cNvSpPr>
              <a:spLocks noChangeAspect="1"/>
            </p:cNvSpPr>
            <p:nvPr/>
          </p:nvSpPr>
          <p:spPr>
            <a:xfrm flipH="1">
              <a:off x="2269" y="2949"/>
              <a:ext cx="90" cy="108"/>
            </a:xfrm>
            <a:prstGeom prst="line">
              <a:avLst/>
            </a:prstGeom>
            <a:ln w="9525" cap="flat" cmpd="sng">
              <a:solidFill>
                <a:schemeClr val="tx2"/>
              </a:solidFill>
              <a:prstDash val="solid"/>
              <a:headEnd type="none" w="med" len="med"/>
              <a:tailEnd type="none" w="med" len="med"/>
            </a:ln>
          </p:spPr>
        </p:sp>
        <p:sp>
          <p:nvSpPr>
            <p:cNvPr id="25199" name="Line 114"/>
            <p:cNvSpPr>
              <a:spLocks noChangeAspect="1"/>
            </p:cNvSpPr>
            <p:nvPr/>
          </p:nvSpPr>
          <p:spPr>
            <a:xfrm flipH="1">
              <a:off x="2224" y="3084"/>
              <a:ext cx="23" cy="27"/>
            </a:xfrm>
            <a:prstGeom prst="line">
              <a:avLst/>
            </a:prstGeom>
            <a:ln w="9525" cap="flat" cmpd="sng">
              <a:solidFill>
                <a:schemeClr val="tx2"/>
              </a:solidFill>
              <a:prstDash val="solid"/>
              <a:headEnd type="none" w="med" len="med"/>
              <a:tailEnd type="none" w="med" len="med"/>
            </a:ln>
          </p:spPr>
        </p:sp>
        <p:sp>
          <p:nvSpPr>
            <p:cNvPr id="25200" name="Line 115"/>
            <p:cNvSpPr>
              <a:spLocks noChangeAspect="1"/>
            </p:cNvSpPr>
            <p:nvPr/>
          </p:nvSpPr>
          <p:spPr>
            <a:xfrm flipH="1">
              <a:off x="2111" y="3138"/>
              <a:ext cx="90" cy="108"/>
            </a:xfrm>
            <a:prstGeom prst="line">
              <a:avLst/>
            </a:prstGeom>
            <a:ln w="9525" cap="flat" cmpd="sng">
              <a:solidFill>
                <a:schemeClr val="tx2"/>
              </a:solidFill>
              <a:prstDash val="solid"/>
              <a:headEnd type="none" w="med" len="med"/>
              <a:tailEnd type="none" w="med" len="med"/>
            </a:ln>
          </p:spPr>
        </p:sp>
        <p:sp>
          <p:nvSpPr>
            <p:cNvPr id="25201" name="Line 116"/>
            <p:cNvSpPr>
              <a:spLocks noChangeAspect="1"/>
            </p:cNvSpPr>
            <p:nvPr/>
          </p:nvSpPr>
          <p:spPr>
            <a:xfrm flipH="1">
              <a:off x="2294" y="2949"/>
              <a:ext cx="65" cy="88"/>
            </a:xfrm>
            <a:prstGeom prst="line">
              <a:avLst/>
            </a:prstGeom>
            <a:ln w="9525" cap="flat" cmpd="sng">
              <a:solidFill>
                <a:schemeClr val="tx2"/>
              </a:solidFill>
              <a:prstDash val="solid"/>
              <a:headEnd type="none" w="med" len="med"/>
              <a:tailEnd type="none" w="med" len="med"/>
            </a:ln>
          </p:spPr>
        </p:sp>
        <p:sp>
          <p:nvSpPr>
            <p:cNvPr id="25202" name="Line 117"/>
            <p:cNvSpPr>
              <a:spLocks noChangeAspect="1"/>
            </p:cNvSpPr>
            <p:nvPr/>
          </p:nvSpPr>
          <p:spPr>
            <a:xfrm flipH="1">
              <a:off x="2252" y="3065"/>
              <a:ext cx="21" cy="28"/>
            </a:xfrm>
            <a:prstGeom prst="line">
              <a:avLst/>
            </a:prstGeom>
            <a:ln w="9525" cap="flat" cmpd="sng">
              <a:solidFill>
                <a:schemeClr val="tx2"/>
              </a:solidFill>
              <a:prstDash val="solid"/>
              <a:headEnd type="none" w="med" len="med"/>
              <a:tailEnd type="none" w="med" len="med"/>
            </a:ln>
          </p:spPr>
        </p:sp>
        <p:sp>
          <p:nvSpPr>
            <p:cNvPr id="25203" name="Line 118"/>
            <p:cNvSpPr>
              <a:spLocks noChangeAspect="1"/>
            </p:cNvSpPr>
            <p:nvPr/>
          </p:nvSpPr>
          <p:spPr>
            <a:xfrm flipH="1">
              <a:off x="2125" y="3122"/>
              <a:ext cx="106" cy="141"/>
            </a:xfrm>
            <a:prstGeom prst="line">
              <a:avLst/>
            </a:prstGeom>
            <a:ln w="9525" cap="flat" cmpd="sng">
              <a:solidFill>
                <a:schemeClr val="tx2"/>
              </a:solidFill>
              <a:prstDash val="solid"/>
              <a:headEnd type="none" w="med" len="med"/>
              <a:tailEnd type="none" w="med" len="med"/>
            </a:ln>
          </p:spPr>
        </p:sp>
        <p:sp>
          <p:nvSpPr>
            <p:cNvPr id="25204" name="Line 119"/>
            <p:cNvSpPr>
              <a:spLocks noChangeAspect="1"/>
            </p:cNvSpPr>
            <p:nvPr/>
          </p:nvSpPr>
          <p:spPr>
            <a:xfrm flipH="1">
              <a:off x="2082" y="3291"/>
              <a:ext cx="21" cy="28"/>
            </a:xfrm>
            <a:prstGeom prst="line">
              <a:avLst/>
            </a:prstGeom>
            <a:ln w="9525" cap="flat" cmpd="sng">
              <a:solidFill>
                <a:schemeClr val="tx2"/>
              </a:solidFill>
              <a:prstDash val="solid"/>
              <a:headEnd type="none" w="med" len="med"/>
              <a:tailEnd type="none" w="med" len="med"/>
            </a:ln>
          </p:spPr>
        </p:sp>
        <p:sp>
          <p:nvSpPr>
            <p:cNvPr id="25205" name="Line 120"/>
            <p:cNvSpPr>
              <a:spLocks noChangeAspect="1"/>
            </p:cNvSpPr>
            <p:nvPr/>
          </p:nvSpPr>
          <p:spPr>
            <a:xfrm flipH="1">
              <a:off x="1996" y="3348"/>
              <a:ext cx="65" cy="87"/>
            </a:xfrm>
            <a:prstGeom prst="line">
              <a:avLst/>
            </a:prstGeom>
            <a:ln w="9525" cap="flat" cmpd="sng">
              <a:solidFill>
                <a:schemeClr val="tx2"/>
              </a:solidFill>
              <a:prstDash val="solid"/>
              <a:headEnd type="none" w="med" len="med"/>
              <a:tailEnd type="none" w="med" len="med"/>
            </a:ln>
          </p:spPr>
        </p:sp>
        <p:sp>
          <p:nvSpPr>
            <p:cNvPr id="25206" name="Line 121"/>
            <p:cNvSpPr>
              <a:spLocks noChangeAspect="1"/>
            </p:cNvSpPr>
            <p:nvPr/>
          </p:nvSpPr>
          <p:spPr>
            <a:xfrm>
              <a:off x="2332" y="2912"/>
              <a:ext cx="79" cy="106"/>
            </a:xfrm>
            <a:prstGeom prst="line">
              <a:avLst/>
            </a:prstGeom>
            <a:ln w="9525" cap="flat" cmpd="sng">
              <a:solidFill>
                <a:schemeClr val="tx2"/>
              </a:solidFill>
              <a:prstDash val="solid"/>
              <a:headEnd type="none" w="med" len="med"/>
              <a:tailEnd type="none" w="med" len="med"/>
            </a:ln>
          </p:spPr>
        </p:sp>
        <p:sp>
          <p:nvSpPr>
            <p:cNvPr id="25207" name="Line 122"/>
            <p:cNvSpPr>
              <a:spLocks noChangeAspect="1"/>
            </p:cNvSpPr>
            <p:nvPr/>
          </p:nvSpPr>
          <p:spPr>
            <a:xfrm>
              <a:off x="2432" y="3047"/>
              <a:ext cx="22" cy="28"/>
            </a:xfrm>
            <a:prstGeom prst="line">
              <a:avLst/>
            </a:prstGeom>
            <a:ln w="9525" cap="flat" cmpd="sng">
              <a:solidFill>
                <a:schemeClr val="tx2"/>
              </a:solidFill>
              <a:prstDash val="solid"/>
              <a:headEnd type="none" w="med" len="med"/>
              <a:tailEnd type="none" w="med" len="med"/>
            </a:ln>
          </p:spPr>
        </p:sp>
        <p:sp>
          <p:nvSpPr>
            <p:cNvPr id="25208" name="Line 123"/>
            <p:cNvSpPr>
              <a:spLocks noChangeAspect="1"/>
            </p:cNvSpPr>
            <p:nvPr/>
          </p:nvSpPr>
          <p:spPr>
            <a:xfrm>
              <a:off x="2475" y="3103"/>
              <a:ext cx="106" cy="142"/>
            </a:xfrm>
            <a:prstGeom prst="line">
              <a:avLst/>
            </a:prstGeom>
            <a:ln w="9525" cap="flat" cmpd="sng">
              <a:solidFill>
                <a:schemeClr val="tx2"/>
              </a:solidFill>
              <a:prstDash val="solid"/>
              <a:headEnd type="none" w="med" len="med"/>
              <a:tailEnd type="none" w="med" len="med"/>
            </a:ln>
          </p:spPr>
        </p:sp>
        <p:sp>
          <p:nvSpPr>
            <p:cNvPr id="25209" name="Line 124"/>
            <p:cNvSpPr>
              <a:spLocks noChangeAspect="1"/>
            </p:cNvSpPr>
            <p:nvPr/>
          </p:nvSpPr>
          <p:spPr>
            <a:xfrm>
              <a:off x="2602" y="3273"/>
              <a:ext cx="21" cy="28"/>
            </a:xfrm>
            <a:prstGeom prst="line">
              <a:avLst/>
            </a:prstGeom>
            <a:ln w="9525" cap="flat" cmpd="sng">
              <a:solidFill>
                <a:schemeClr val="tx2"/>
              </a:solidFill>
              <a:prstDash val="solid"/>
              <a:headEnd type="none" w="med" len="med"/>
              <a:tailEnd type="none" w="med" len="med"/>
            </a:ln>
          </p:spPr>
        </p:sp>
        <p:sp>
          <p:nvSpPr>
            <p:cNvPr id="25210" name="Line 125"/>
            <p:cNvSpPr>
              <a:spLocks noChangeAspect="1"/>
            </p:cNvSpPr>
            <p:nvPr/>
          </p:nvSpPr>
          <p:spPr>
            <a:xfrm>
              <a:off x="2644" y="3329"/>
              <a:ext cx="80" cy="106"/>
            </a:xfrm>
            <a:prstGeom prst="line">
              <a:avLst/>
            </a:prstGeom>
            <a:ln w="9525" cap="flat" cmpd="sng">
              <a:solidFill>
                <a:schemeClr val="tx2"/>
              </a:solidFill>
              <a:prstDash val="solid"/>
              <a:headEnd type="none" w="med" len="med"/>
              <a:tailEnd type="none" w="med" len="med"/>
            </a:ln>
          </p:spPr>
        </p:sp>
        <p:sp>
          <p:nvSpPr>
            <p:cNvPr id="25211" name="Line 126"/>
            <p:cNvSpPr>
              <a:spLocks noChangeAspect="1"/>
            </p:cNvSpPr>
            <p:nvPr/>
          </p:nvSpPr>
          <p:spPr>
            <a:xfrm flipV="1">
              <a:off x="2111" y="3245"/>
              <a:ext cx="497" cy="1"/>
            </a:xfrm>
            <a:prstGeom prst="line">
              <a:avLst/>
            </a:prstGeom>
            <a:ln w="9525" cap="flat" cmpd="sng">
              <a:solidFill>
                <a:schemeClr val="tx2"/>
              </a:solidFill>
              <a:prstDash val="solid"/>
              <a:headEnd type="none" w="med" len="med"/>
              <a:tailEnd type="none" w="med" len="med"/>
            </a:ln>
          </p:spPr>
        </p:sp>
        <p:sp>
          <p:nvSpPr>
            <p:cNvPr id="25212" name="Line 127"/>
            <p:cNvSpPr>
              <a:spLocks noChangeAspect="1"/>
            </p:cNvSpPr>
            <p:nvPr/>
          </p:nvSpPr>
          <p:spPr>
            <a:xfrm>
              <a:off x="2202" y="3556"/>
              <a:ext cx="157" cy="1"/>
            </a:xfrm>
            <a:prstGeom prst="line">
              <a:avLst/>
            </a:prstGeom>
            <a:ln w="9525" cap="flat" cmpd="sng">
              <a:solidFill>
                <a:schemeClr val="tx2"/>
              </a:solidFill>
              <a:prstDash val="solid"/>
              <a:headEnd type="none" w="med" len="med"/>
              <a:tailEnd type="none" w="med" len="med"/>
            </a:ln>
          </p:spPr>
        </p:sp>
        <p:sp>
          <p:nvSpPr>
            <p:cNvPr id="25213" name="Line 128"/>
            <p:cNvSpPr>
              <a:spLocks noChangeAspect="1"/>
            </p:cNvSpPr>
            <p:nvPr/>
          </p:nvSpPr>
          <p:spPr>
            <a:xfrm>
              <a:off x="2202" y="3467"/>
              <a:ext cx="1" cy="89"/>
            </a:xfrm>
            <a:prstGeom prst="line">
              <a:avLst/>
            </a:prstGeom>
            <a:ln w="9525" cap="flat" cmpd="sng">
              <a:solidFill>
                <a:schemeClr val="tx2"/>
              </a:solidFill>
              <a:prstDash val="solid"/>
              <a:headEnd type="none" w="med" len="med"/>
              <a:tailEnd type="none" w="med" len="med"/>
            </a:ln>
          </p:spPr>
        </p:sp>
        <p:sp>
          <p:nvSpPr>
            <p:cNvPr id="25214" name="Line 129"/>
            <p:cNvSpPr>
              <a:spLocks noChangeAspect="1"/>
            </p:cNvSpPr>
            <p:nvPr/>
          </p:nvSpPr>
          <p:spPr>
            <a:xfrm flipH="1">
              <a:off x="1995" y="3246"/>
              <a:ext cx="116" cy="137"/>
            </a:xfrm>
            <a:prstGeom prst="line">
              <a:avLst/>
            </a:prstGeom>
            <a:ln w="9525" cap="flat" cmpd="sng">
              <a:solidFill>
                <a:schemeClr val="tx2"/>
              </a:solidFill>
              <a:prstDash val="solid"/>
              <a:headEnd type="none" w="med" len="med"/>
              <a:tailEnd type="none" w="med" len="med"/>
            </a:ln>
          </p:spPr>
        </p:sp>
        <p:sp>
          <p:nvSpPr>
            <p:cNvPr id="25215" name="Line 130"/>
            <p:cNvSpPr>
              <a:spLocks noChangeAspect="1"/>
            </p:cNvSpPr>
            <p:nvPr/>
          </p:nvSpPr>
          <p:spPr>
            <a:xfrm>
              <a:off x="2108" y="3467"/>
              <a:ext cx="409" cy="1"/>
            </a:xfrm>
            <a:prstGeom prst="line">
              <a:avLst/>
            </a:prstGeom>
            <a:ln w="9525" cap="flat" cmpd="sng">
              <a:solidFill>
                <a:schemeClr val="tx2"/>
              </a:solidFill>
              <a:prstDash val="solid"/>
              <a:headEnd type="none" w="med" len="med"/>
              <a:tailEnd type="none" w="med" len="med"/>
            </a:ln>
          </p:spPr>
        </p:sp>
        <p:sp>
          <p:nvSpPr>
            <p:cNvPr id="25216" name="Line 131"/>
            <p:cNvSpPr>
              <a:spLocks noChangeAspect="1"/>
            </p:cNvSpPr>
            <p:nvPr/>
          </p:nvSpPr>
          <p:spPr>
            <a:xfrm>
              <a:off x="1995" y="3383"/>
              <a:ext cx="113" cy="84"/>
            </a:xfrm>
            <a:prstGeom prst="line">
              <a:avLst/>
            </a:prstGeom>
            <a:ln w="9525" cap="flat" cmpd="sng">
              <a:solidFill>
                <a:schemeClr val="tx2"/>
              </a:solidFill>
              <a:prstDash val="solid"/>
              <a:headEnd type="none" w="med" len="med"/>
              <a:tailEnd type="none" w="med" len="med"/>
            </a:ln>
          </p:spPr>
        </p:sp>
        <p:sp>
          <p:nvSpPr>
            <p:cNvPr id="25217" name="Line 132"/>
            <p:cNvSpPr>
              <a:spLocks noChangeAspect="1"/>
            </p:cNvSpPr>
            <p:nvPr/>
          </p:nvSpPr>
          <p:spPr>
            <a:xfrm>
              <a:off x="2517" y="3467"/>
              <a:ext cx="1" cy="89"/>
            </a:xfrm>
            <a:prstGeom prst="line">
              <a:avLst/>
            </a:prstGeom>
            <a:ln w="9525" cap="flat" cmpd="sng">
              <a:solidFill>
                <a:schemeClr val="tx2"/>
              </a:solidFill>
              <a:prstDash val="solid"/>
              <a:headEnd type="none" w="med" len="med"/>
              <a:tailEnd type="none" w="med" len="med"/>
            </a:ln>
          </p:spPr>
        </p:sp>
        <p:sp>
          <p:nvSpPr>
            <p:cNvPr id="25218" name="Line 133"/>
            <p:cNvSpPr>
              <a:spLocks noChangeAspect="1"/>
            </p:cNvSpPr>
            <p:nvPr/>
          </p:nvSpPr>
          <p:spPr>
            <a:xfrm flipH="1">
              <a:off x="2359" y="3556"/>
              <a:ext cx="158" cy="1"/>
            </a:xfrm>
            <a:prstGeom prst="line">
              <a:avLst/>
            </a:prstGeom>
            <a:ln w="9525" cap="flat" cmpd="sng">
              <a:solidFill>
                <a:schemeClr val="tx2"/>
              </a:solidFill>
              <a:prstDash val="solid"/>
              <a:headEnd type="none" w="med" len="med"/>
              <a:tailEnd type="none" w="med" len="med"/>
            </a:ln>
          </p:spPr>
        </p:sp>
        <p:sp>
          <p:nvSpPr>
            <p:cNvPr id="25219" name="Line 134"/>
            <p:cNvSpPr>
              <a:spLocks noChangeAspect="1"/>
            </p:cNvSpPr>
            <p:nvPr/>
          </p:nvSpPr>
          <p:spPr>
            <a:xfrm flipH="1">
              <a:off x="2611" y="3428"/>
              <a:ext cx="53" cy="39"/>
            </a:xfrm>
            <a:prstGeom prst="line">
              <a:avLst/>
            </a:prstGeom>
            <a:ln w="9525" cap="flat" cmpd="sng">
              <a:solidFill>
                <a:schemeClr val="tx2"/>
              </a:solidFill>
              <a:prstDash val="solid"/>
              <a:headEnd type="none" w="med" len="med"/>
              <a:tailEnd type="none" w="med" len="med"/>
            </a:ln>
          </p:spPr>
        </p:sp>
        <p:sp>
          <p:nvSpPr>
            <p:cNvPr id="25220" name="Line 135"/>
            <p:cNvSpPr>
              <a:spLocks noChangeAspect="1"/>
            </p:cNvSpPr>
            <p:nvPr/>
          </p:nvSpPr>
          <p:spPr>
            <a:xfrm>
              <a:off x="2608" y="3245"/>
              <a:ext cx="116" cy="138"/>
            </a:xfrm>
            <a:prstGeom prst="line">
              <a:avLst/>
            </a:prstGeom>
            <a:ln w="9525" cap="flat" cmpd="sng">
              <a:solidFill>
                <a:schemeClr val="tx2"/>
              </a:solidFill>
              <a:prstDash val="solid"/>
              <a:headEnd type="none" w="med" len="med"/>
              <a:tailEnd type="none" w="med" len="med"/>
            </a:ln>
          </p:spPr>
        </p:sp>
        <p:sp>
          <p:nvSpPr>
            <p:cNvPr id="25221" name="Line 136"/>
            <p:cNvSpPr>
              <a:spLocks noChangeAspect="1"/>
            </p:cNvSpPr>
            <p:nvPr/>
          </p:nvSpPr>
          <p:spPr>
            <a:xfrm>
              <a:off x="2517" y="3467"/>
              <a:ext cx="94" cy="1"/>
            </a:xfrm>
            <a:prstGeom prst="line">
              <a:avLst/>
            </a:prstGeom>
            <a:ln w="9525" cap="flat" cmpd="sng">
              <a:solidFill>
                <a:schemeClr val="tx2"/>
              </a:solidFill>
              <a:prstDash val="solid"/>
              <a:headEnd type="none" w="med" len="med"/>
              <a:tailEnd type="none" w="med" len="med"/>
            </a:ln>
          </p:spPr>
        </p:sp>
        <p:sp>
          <p:nvSpPr>
            <p:cNvPr id="25222" name="Line 137"/>
            <p:cNvSpPr>
              <a:spLocks noChangeAspect="1"/>
            </p:cNvSpPr>
            <p:nvPr/>
          </p:nvSpPr>
          <p:spPr>
            <a:xfrm flipH="1">
              <a:off x="2664" y="3383"/>
              <a:ext cx="60" cy="45"/>
            </a:xfrm>
            <a:prstGeom prst="line">
              <a:avLst/>
            </a:prstGeom>
            <a:ln w="9525" cap="flat" cmpd="sng">
              <a:solidFill>
                <a:schemeClr val="tx2"/>
              </a:solidFill>
              <a:prstDash val="solid"/>
              <a:headEnd type="none" w="med" len="med"/>
              <a:tailEnd type="none" w="med" len="med"/>
            </a:ln>
          </p:spPr>
        </p:sp>
        <p:sp>
          <p:nvSpPr>
            <p:cNvPr id="25223" name="Freeform 138"/>
            <p:cNvSpPr>
              <a:spLocks noChangeAspect="1"/>
            </p:cNvSpPr>
            <p:nvPr/>
          </p:nvSpPr>
          <p:spPr>
            <a:xfrm>
              <a:off x="1889" y="2478"/>
              <a:ext cx="941" cy="842"/>
            </a:xfrm>
            <a:custGeom>
              <a:avLst/>
              <a:gdLst>
                <a:gd name="txL" fmla="*/ 0 w 5649"/>
                <a:gd name="txT" fmla="*/ 0 h 5049"/>
                <a:gd name="txR" fmla="*/ 5649 w 5649"/>
                <a:gd name="txB" fmla="*/ 5049 h 5049"/>
              </a:gdLst>
              <a:ahLst/>
              <a:cxnLst>
                <a:cxn ang="0">
                  <a:pos x="157" y="74"/>
                </a:cxn>
                <a:cxn ang="0">
                  <a:pos x="156" y="67"/>
                </a:cxn>
                <a:cxn ang="0">
                  <a:pos x="155" y="61"/>
                </a:cxn>
                <a:cxn ang="0">
                  <a:pos x="153" y="55"/>
                </a:cxn>
                <a:cxn ang="0">
                  <a:pos x="151" y="49"/>
                </a:cxn>
                <a:cxn ang="0">
                  <a:pos x="149" y="44"/>
                </a:cxn>
                <a:cxn ang="0">
                  <a:pos x="146" y="38"/>
                </a:cxn>
                <a:cxn ang="0">
                  <a:pos x="142" y="33"/>
                </a:cxn>
                <a:cxn ang="0">
                  <a:pos x="138" y="28"/>
                </a:cxn>
                <a:cxn ang="0">
                  <a:pos x="134" y="24"/>
                </a:cxn>
                <a:cxn ang="0">
                  <a:pos x="130" y="19"/>
                </a:cxn>
                <a:cxn ang="0">
                  <a:pos x="125" y="15"/>
                </a:cxn>
                <a:cxn ang="0">
                  <a:pos x="120" y="12"/>
                </a:cxn>
                <a:cxn ang="0">
                  <a:pos x="114" y="9"/>
                </a:cxn>
                <a:cxn ang="0">
                  <a:pos x="109" y="6"/>
                </a:cxn>
                <a:cxn ang="0">
                  <a:pos x="103" y="4"/>
                </a:cxn>
                <a:cxn ang="0">
                  <a:pos x="97" y="2"/>
                </a:cxn>
                <a:cxn ang="0">
                  <a:pos x="91" y="1"/>
                </a:cxn>
                <a:cxn ang="0">
                  <a:pos x="85" y="0"/>
                </a:cxn>
                <a:cxn ang="0">
                  <a:pos x="78" y="0"/>
                </a:cxn>
                <a:cxn ang="0">
                  <a:pos x="72" y="0"/>
                </a:cxn>
                <a:cxn ang="0">
                  <a:pos x="66" y="1"/>
                </a:cxn>
                <a:cxn ang="0">
                  <a:pos x="60" y="2"/>
                </a:cxn>
                <a:cxn ang="0">
                  <a:pos x="54" y="4"/>
                </a:cxn>
                <a:cxn ang="0">
                  <a:pos x="48" y="6"/>
                </a:cxn>
                <a:cxn ang="0">
                  <a:pos x="42" y="9"/>
                </a:cxn>
                <a:cxn ang="0">
                  <a:pos x="37" y="12"/>
                </a:cxn>
                <a:cxn ang="0">
                  <a:pos x="32" y="15"/>
                </a:cxn>
                <a:cxn ang="0">
                  <a:pos x="27" y="19"/>
                </a:cxn>
                <a:cxn ang="0">
                  <a:pos x="22" y="24"/>
                </a:cxn>
                <a:cxn ang="0">
                  <a:pos x="18" y="28"/>
                </a:cxn>
                <a:cxn ang="0">
                  <a:pos x="14" y="33"/>
                </a:cxn>
                <a:cxn ang="0">
                  <a:pos x="11" y="38"/>
                </a:cxn>
                <a:cxn ang="0">
                  <a:pos x="8" y="44"/>
                </a:cxn>
                <a:cxn ang="0">
                  <a:pos x="6" y="49"/>
                </a:cxn>
                <a:cxn ang="0">
                  <a:pos x="3" y="55"/>
                </a:cxn>
                <a:cxn ang="0">
                  <a:pos x="2" y="61"/>
                </a:cxn>
                <a:cxn ang="0">
                  <a:pos x="1" y="67"/>
                </a:cxn>
                <a:cxn ang="0">
                  <a:pos x="0" y="74"/>
                </a:cxn>
                <a:cxn ang="0">
                  <a:pos x="0" y="80"/>
                </a:cxn>
                <a:cxn ang="0">
                  <a:pos x="0" y="86"/>
                </a:cxn>
                <a:cxn ang="0">
                  <a:pos x="1" y="92"/>
                </a:cxn>
                <a:cxn ang="0">
                  <a:pos x="2" y="98"/>
                </a:cxn>
                <a:cxn ang="0">
                  <a:pos x="4" y="104"/>
                </a:cxn>
                <a:cxn ang="0">
                  <a:pos x="6" y="110"/>
                </a:cxn>
                <a:cxn ang="0">
                  <a:pos x="9" y="116"/>
                </a:cxn>
                <a:cxn ang="0">
                  <a:pos x="12" y="121"/>
                </a:cxn>
                <a:cxn ang="0">
                  <a:pos x="16" y="126"/>
                </a:cxn>
                <a:cxn ang="0">
                  <a:pos x="20" y="131"/>
                </a:cxn>
                <a:cxn ang="0">
                  <a:pos x="24" y="136"/>
                </a:cxn>
                <a:cxn ang="0">
                  <a:pos x="29" y="140"/>
                </a:cxn>
              </a:cxnLst>
              <a:rect l="txL" t="txT" r="txR" b="txB"/>
              <a:pathLst>
                <a:path w="5649" h="5049">
                  <a:moveTo>
                    <a:pt x="5649" y="2826"/>
                  </a:moveTo>
                  <a:cubicBezTo>
                    <a:pt x="5649" y="2826"/>
                    <a:pt x="5649" y="2782"/>
                    <a:pt x="5649" y="2782"/>
                  </a:cubicBezTo>
                  <a:cubicBezTo>
                    <a:pt x="5649" y="2782"/>
                    <a:pt x="5648" y="2737"/>
                    <a:pt x="5648" y="2737"/>
                  </a:cubicBezTo>
                  <a:cubicBezTo>
                    <a:pt x="5648" y="2737"/>
                    <a:pt x="5646" y="2692"/>
                    <a:pt x="5646" y="2692"/>
                  </a:cubicBezTo>
                  <a:cubicBezTo>
                    <a:pt x="5646" y="2692"/>
                    <a:pt x="5643" y="2647"/>
                    <a:pt x="5643" y="2647"/>
                  </a:cubicBezTo>
                  <a:cubicBezTo>
                    <a:pt x="5643" y="2647"/>
                    <a:pt x="5640" y="2603"/>
                    <a:pt x="5640" y="2603"/>
                  </a:cubicBezTo>
                  <a:cubicBezTo>
                    <a:pt x="5640" y="2603"/>
                    <a:pt x="5636" y="2558"/>
                    <a:pt x="5636" y="2558"/>
                  </a:cubicBezTo>
                  <a:cubicBezTo>
                    <a:pt x="5636" y="2558"/>
                    <a:pt x="5631" y="2513"/>
                    <a:pt x="5631" y="2513"/>
                  </a:cubicBezTo>
                  <a:cubicBezTo>
                    <a:pt x="5631" y="2513"/>
                    <a:pt x="5626" y="2469"/>
                    <a:pt x="5626" y="2469"/>
                  </a:cubicBezTo>
                  <a:cubicBezTo>
                    <a:pt x="5626" y="2469"/>
                    <a:pt x="5620" y="2424"/>
                    <a:pt x="5620" y="2424"/>
                  </a:cubicBezTo>
                  <a:cubicBezTo>
                    <a:pt x="5620" y="2424"/>
                    <a:pt x="5613" y="2380"/>
                    <a:pt x="5613" y="2380"/>
                  </a:cubicBezTo>
                  <a:cubicBezTo>
                    <a:pt x="5613" y="2380"/>
                    <a:pt x="5606" y="2336"/>
                    <a:pt x="5606" y="2336"/>
                  </a:cubicBezTo>
                  <a:cubicBezTo>
                    <a:pt x="5606" y="2336"/>
                    <a:pt x="5598" y="2291"/>
                    <a:pt x="5598" y="2291"/>
                  </a:cubicBezTo>
                  <a:cubicBezTo>
                    <a:pt x="5598" y="2291"/>
                    <a:pt x="5589" y="2248"/>
                    <a:pt x="5589" y="2248"/>
                  </a:cubicBezTo>
                  <a:cubicBezTo>
                    <a:pt x="5589" y="2248"/>
                    <a:pt x="5579" y="2204"/>
                    <a:pt x="5579" y="2204"/>
                  </a:cubicBezTo>
                  <a:cubicBezTo>
                    <a:pt x="5579" y="2204"/>
                    <a:pt x="5569" y="2160"/>
                    <a:pt x="5569" y="2160"/>
                  </a:cubicBezTo>
                  <a:cubicBezTo>
                    <a:pt x="5569" y="2160"/>
                    <a:pt x="5558" y="2116"/>
                    <a:pt x="5558" y="2116"/>
                  </a:cubicBezTo>
                  <a:cubicBezTo>
                    <a:pt x="5558" y="2116"/>
                    <a:pt x="5547" y="2073"/>
                    <a:pt x="5547" y="2073"/>
                  </a:cubicBezTo>
                  <a:cubicBezTo>
                    <a:pt x="5547" y="2073"/>
                    <a:pt x="5535" y="2030"/>
                    <a:pt x="5535" y="2030"/>
                  </a:cubicBezTo>
                  <a:cubicBezTo>
                    <a:pt x="5535" y="2030"/>
                    <a:pt x="5521" y="1987"/>
                    <a:pt x="5521" y="1987"/>
                  </a:cubicBezTo>
                  <a:cubicBezTo>
                    <a:pt x="5521" y="1987"/>
                    <a:pt x="5508" y="1945"/>
                    <a:pt x="5508" y="1945"/>
                  </a:cubicBezTo>
                  <a:cubicBezTo>
                    <a:pt x="5508" y="1945"/>
                    <a:pt x="5494" y="1903"/>
                    <a:pt x="5494" y="1903"/>
                  </a:cubicBezTo>
                  <a:cubicBezTo>
                    <a:pt x="5494" y="1903"/>
                    <a:pt x="5478" y="1859"/>
                    <a:pt x="5478" y="1859"/>
                  </a:cubicBezTo>
                  <a:cubicBezTo>
                    <a:pt x="5478" y="1859"/>
                    <a:pt x="5463" y="1818"/>
                    <a:pt x="5463" y="1818"/>
                  </a:cubicBezTo>
                  <a:cubicBezTo>
                    <a:pt x="5463" y="1818"/>
                    <a:pt x="5446" y="1776"/>
                    <a:pt x="5446" y="1776"/>
                  </a:cubicBezTo>
                  <a:cubicBezTo>
                    <a:pt x="5446" y="1776"/>
                    <a:pt x="5430" y="1735"/>
                    <a:pt x="5430" y="1735"/>
                  </a:cubicBezTo>
                  <a:cubicBezTo>
                    <a:pt x="5430" y="1735"/>
                    <a:pt x="5411" y="1693"/>
                    <a:pt x="5411" y="1693"/>
                  </a:cubicBezTo>
                  <a:cubicBezTo>
                    <a:pt x="5411" y="1693"/>
                    <a:pt x="5394" y="1653"/>
                    <a:pt x="5394" y="1653"/>
                  </a:cubicBezTo>
                  <a:cubicBezTo>
                    <a:pt x="5394" y="1653"/>
                    <a:pt x="5374" y="1611"/>
                    <a:pt x="5374" y="1611"/>
                  </a:cubicBezTo>
                  <a:cubicBezTo>
                    <a:pt x="5374" y="1611"/>
                    <a:pt x="5355" y="1571"/>
                    <a:pt x="5355" y="1571"/>
                  </a:cubicBezTo>
                  <a:cubicBezTo>
                    <a:pt x="5355" y="1571"/>
                    <a:pt x="5335" y="1531"/>
                    <a:pt x="5335" y="1531"/>
                  </a:cubicBezTo>
                  <a:cubicBezTo>
                    <a:pt x="5335" y="1531"/>
                    <a:pt x="5314" y="1491"/>
                    <a:pt x="5314" y="1491"/>
                  </a:cubicBezTo>
                  <a:cubicBezTo>
                    <a:pt x="5314" y="1491"/>
                    <a:pt x="5292" y="1452"/>
                    <a:pt x="5292" y="1452"/>
                  </a:cubicBezTo>
                  <a:cubicBezTo>
                    <a:pt x="5292" y="1452"/>
                    <a:pt x="5271" y="1413"/>
                    <a:pt x="5271" y="1413"/>
                  </a:cubicBezTo>
                  <a:cubicBezTo>
                    <a:pt x="5271" y="1413"/>
                    <a:pt x="5248" y="1375"/>
                    <a:pt x="5248" y="1375"/>
                  </a:cubicBezTo>
                  <a:cubicBezTo>
                    <a:pt x="5248" y="1375"/>
                    <a:pt x="5224" y="1336"/>
                    <a:pt x="5224" y="1336"/>
                  </a:cubicBezTo>
                  <a:cubicBezTo>
                    <a:pt x="5224" y="1336"/>
                    <a:pt x="5201" y="1298"/>
                    <a:pt x="5201" y="1298"/>
                  </a:cubicBezTo>
                  <a:cubicBezTo>
                    <a:pt x="5201" y="1298"/>
                    <a:pt x="5176" y="1261"/>
                    <a:pt x="5176" y="1261"/>
                  </a:cubicBezTo>
                  <a:cubicBezTo>
                    <a:pt x="5176" y="1261"/>
                    <a:pt x="5151" y="1224"/>
                    <a:pt x="5151" y="1224"/>
                  </a:cubicBezTo>
                  <a:cubicBezTo>
                    <a:pt x="5151" y="1224"/>
                    <a:pt x="5126" y="1187"/>
                    <a:pt x="5126" y="1187"/>
                  </a:cubicBezTo>
                  <a:cubicBezTo>
                    <a:pt x="5126" y="1187"/>
                    <a:pt x="5099" y="1151"/>
                    <a:pt x="5099" y="1151"/>
                  </a:cubicBezTo>
                  <a:cubicBezTo>
                    <a:pt x="5099" y="1151"/>
                    <a:pt x="5072" y="1115"/>
                    <a:pt x="5072" y="1115"/>
                  </a:cubicBezTo>
                  <a:cubicBezTo>
                    <a:pt x="5072" y="1115"/>
                    <a:pt x="5044" y="1079"/>
                    <a:pt x="5044" y="1079"/>
                  </a:cubicBezTo>
                  <a:cubicBezTo>
                    <a:pt x="5044" y="1079"/>
                    <a:pt x="5016" y="1044"/>
                    <a:pt x="5016" y="1044"/>
                  </a:cubicBezTo>
                  <a:cubicBezTo>
                    <a:pt x="5016" y="1044"/>
                    <a:pt x="4988" y="1010"/>
                    <a:pt x="4988" y="1010"/>
                  </a:cubicBezTo>
                  <a:cubicBezTo>
                    <a:pt x="4988" y="1010"/>
                    <a:pt x="4959" y="976"/>
                    <a:pt x="4959" y="976"/>
                  </a:cubicBezTo>
                  <a:cubicBezTo>
                    <a:pt x="4959" y="976"/>
                    <a:pt x="4929" y="942"/>
                    <a:pt x="4929" y="942"/>
                  </a:cubicBezTo>
                  <a:cubicBezTo>
                    <a:pt x="4929" y="942"/>
                    <a:pt x="4899" y="909"/>
                    <a:pt x="4899" y="909"/>
                  </a:cubicBezTo>
                  <a:cubicBezTo>
                    <a:pt x="4899" y="909"/>
                    <a:pt x="4868" y="876"/>
                    <a:pt x="4868" y="876"/>
                  </a:cubicBezTo>
                  <a:cubicBezTo>
                    <a:pt x="4868" y="876"/>
                    <a:pt x="4838" y="843"/>
                    <a:pt x="4838" y="843"/>
                  </a:cubicBezTo>
                  <a:cubicBezTo>
                    <a:pt x="4838" y="843"/>
                    <a:pt x="4806" y="812"/>
                    <a:pt x="4806" y="812"/>
                  </a:cubicBezTo>
                  <a:cubicBezTo>
                    <a:pt x="4806" y="812"/>
                    <a:pt x="4774" y="780"/>
                    <a:pt x="4774" y="780"/>
                  </a:cubicBezTo>
                  <a:cubicBezTo>
                    <a:pt x="4774" y="780"/>
                    <a:pt x="4741" y="750"/>
                    <a:pt x="4741" y="750"/>
                  </a:cubicBezTo>
                  <a:cubicBezTo>
                    <a:pt x="4741" y="750"/>
                    <a:pt x="4708" y="720"/>
                    <a:pt x="4708" y="720"/>
                  </a:cubicBezTo>
                  <a:cubicBezTo>
                    <a:pt x="4708" y="720"/>
                    <a:pt x="4674" y="690"/>
                    <a:pt x="4674" y="690"/>
                  </a:cubicBezTo>
                  <a:cubicBezTo>
                    <a:pt x="4674" y="690"/>
                    <a:pt x="4640" y="661"/>
                    <a:pt x="4640" y="661"/>
                  </a:cubicBezTo>
                  <a:cubicBezTo>
                    <a:pt x="4640" y="661"/>
                    <a:pt x="4605" y="632"/>
                    <a:pt x="4605" y="632"/>
                  </a:cubicBezTo>
                  <a:cubicBezTo>
                    <a:pt x="4605" y="632"/>
                    <a:pt x="4570" y="605"/>
                    <a:pt x="4570" y="605"/>
                  </a:cubicBezTo>
                  <a:cubicBezTo>
                    <a:pt x="4570" y="605"/>
                    <a:pt x="4535" y="577"/>
                    <a:pt x="4535" y="577"/>
                  </a:cubicBezTo>
                  <a:cubicBezTo>
                    <a:pt x="4535" y="577"/>
                    <a:pt x="4499" y="550"/>
                    <a:pt x="4499" y="550"/>
                  </a:cubicBezTo>
                  <a:cubicBezTo>
                    <a:pt x="4499" y="550"/>
                    <a:pt x="4463" y="524"/>
                    <a:pt x="4463" y="524"/>
                  </a:cubicBezTo>
                  <a:cubicBezTo>
                    <a:pt x="4463" y="524"/>
                    <a:pt x="4426" y="499"/>
                    <a:pt x="4426" y="499"/>
                  </a:cubicBezTo>
                  <a:cubicBezTo>
                    <a:pt x="4426" y="499"/>
                    <a:pt x="4389" y="473"/>
                    <a:pt x="4389" y="473"/>
                  </a:cubicBezTo>
                  <a:cubicBezTo>
                    <a:pt x="4389" y="473"/>
                    <a:pt x="4351" y="448"/>
                    <a:pt x="4351" y="448"/>
                  </a:cubicBezTo>
                  <a:cubicBezTo>
                    <a:pt x="4351" y="448"/>
                    <a:pt x="4313" y="425"/>
                    <a:pt x="4313" y="425"/>
                  </a:cubicBezTo>
                  <a:cubicBezTo>
                    <a:pt x="4313" y="425"/>
                    <a:pt x="4275" y="401"/>
                    <a:pt x="4275" y="401"/>
                  </a:cubicBezTo>
                  <a:cubicBezTo>
                    <a:pt x="4275" y="401"/>
                    <a:pt x="4237" y="378"/>
                    <a:pt x="4237" y="378"/>
                  </a:cubicBezTo>
                  <a:cubicBezTo>
                    <a:pt x="4237" y="378"/>
                    <a:pt x="4198" y="357"/>
                    <a:pt x="4198" y="357"/>
                  </a:cubicBezTo>
                  <a:cubicBezTo>
                    <a:pt x="4198" y="357"/>
                    <a:pt x="4158" y="335"/>
                    <a:pt x="4158" y="335"/>
                  </a:cubicBezTo>
                  <a:cubicBezTo>
                    <a:pt x="4158" y="335"/>
                    <a:pt x="4119" y="314"/>
                    <a:pt x="4119" y="314"/>
                  </a:cubicBezTo>
                  <a:cubicBezTo>
                    <a:pt x="4119" y="314"/>
                    <a:pt x="4079" y="294"/>
                    <a:pt x="4079" y="294"/>
                  </a:cubicBezTo>
                  <a:cubicBezTo>
                    <a:pt x="4079" y="294"/>
                    <a:pt x="4038" y="274"/>
                    <a:pt x="4038" y="274"/>
                  </a:cubicBezTo>
                  <a:cubicBezTo>
                    <a:pt x="4038" y="274"/>
                    <a:pt x="3997" y="255"/>
                    <a:pt x="3997" y="255"/>
                  </a:cubicBezTo>
                  <a:cubicBezTo>
                    <a:pt x="3997" y="255"/>
                    <a:pt x="3957" y="236"/>
                    <a:pt x="3957" y="236"/>
                  </a:cubicBezTo>
                  <a:cubicBezTo>
                    <a:pt x="3957" y="236"/>
                    <a:pt x="3915" y="219"/>
                    <a:pt x="3915" y="219"/>
                  </a:cubicBezTo>
                  <a:cubicBezTo>
                    <a:pt x="3915" y="219"/>
                    <a:pt x="3874" y="202"/>
                    <a:pt x="3874" y="202"/>
                  </a:cubicBezTo>
                  <a:cubicBezTo>
                    <a:pt x="3874" y="202"/>
                    <a:pt x="3833" y="186"/>
                    <a:pt x="3833" y="186"/>
                  </a:cubicBezTo>
                  <a:cubicBezTo>
                    <a:pt x="3833" y="186"/>
                    <a:pt x="3791" y="171"/>
                    <a:pt x="3791" y="171"/>
                  </a:cubicBezTo>
                  <a:cubicBezTo>
                    <a:pt x="3791" y="171"/>
                    <a:pt x="3748" y="155"/>
                    <a:pt x="3748" y="155"/>
                  </a:cubicBezTo>
                  <a:cubicBezTo>
                    <a:pt x="3748" y="155"/>
                    <a:pt x="3705" y="141"/>
                    <a:pt x="3705" y="141"/>
                  </a:cubicBezTo>
                  <a:cubicBezTo>
                    <a:pt x="3705" y="141"/>
                    <a:pt x="3663" y="127"/>
                    <a:pt x="3663" y="127"/>
                  </a:cubicBezTo>
                  <a:cubicBezTo>
                    <a:pt x="3663" y="127"/>
                    <a:pt x="3620" y="114"/>
                    <a:pt x="3620" y="114"/>
                  </a:cubicBezTo>
                  <a:cubicBezTo>
                    <a:pt x="3620" y="114"/>
                    <a:pt x="3577" y="102"/>
                    <a:pt x="3577" y="102"/>
                  </a:cubicBezTo>
                  <a:cubicBezTo>
                    <a:pt x="3577" y="102"/>
                    <a:pt x="3533" y="90"/>
                    <a:pt x="3533" y="90"/>
                  </a:cubicBezTo>
                  <a:cubicBezTo>
                    <a:pt x="3533" y="90"/>
                    <a:pt x="3490" y="79"/>
                    <a:pt x="3490" y="79"/>
                  </a:cubicBezTo>
                  <a:cubicBezTo>
                    <a:pt x="3490" y="79"/>
                    <a:pt x="3446" y="69"/>
                    <a:pt x="3446" y="69"/>
                  </a:cubicBezTo>
                  <a:cubicBezTo>
                    <a:pt x="3446" y="69"/>
                    <a:pt x="3403" y="60"/>
                    <a:pt x="3403" y="60"/>
                  </a:cubicBezTo>
                  <a:cubicBezTo>
                    <a:pt x="3403" y="60"/>
                    <a:pt x="3359" y="51"/>
                    <a:pt x="3359" y="51"/>
                  </a:cubicBezTo>
                  <a:cubicBezTo>
                    <a:pt x="3359" y="51"/>
                    <a:pt x="3314" y="43"/>
                    <a:pt x="3314" y="43"/>
                  </a:cubicBezTo>
                  <a:cubicBezTo>
                    <a:pt x="3314" y="43"/>
                    <a:pt x="3270" y="35"/>
                    <a:pt x="3270" y="35"/>
                  </a:cubicBezTo>
                  <a:cubicBezTo>
                    <a:pt x="3270" y="35"/>
                    <a:pt x="3226" y="29"/>
                    <a:pt x="3226" y="29"/>
                  </a:cubicBezTo>
                  <a:cubicBezTo>
                    <a:pt x="3226" y="29"/>
                    <a:pt x="3182" y="22"/>
                    <a:pt x="3182" y="22"/>
                  </a:cubicBezTo>
                  <a:cubicBezTo>
                    <a:pt x="3182" y="22"/>
                    <a:pt x="3138" y="17"/>
                    <a:pt x="3138" y="17"/>
                  </a:cubicBezTo>
                  <a:cubicBezTo>
                    <a:pt x="3138" y="17"/>
                    <a:pt x="3092" y="12"/>
                    <a:pt x="3092" y="12"/>
                  </a:cubicBezTo>
                  <a:cubicBezTo>
                    <a:pt x="3092" y="12"/>
                    <a:pt x="3048" y="9"/>
                    <a:pt x="3048" y="9"/>
                  </a:cubicBezTo>
                  <a:cubicBezTo>
                    <a:pt x="3048" y="9"/>
                    <a:pt x="3004" y="5"/>
                    <a:pt x="3004" y="5"/>
                  </a:cubicBezTo>
                  <a:cubicBezTo>
                    <a:pt x="3004" y="5"/>
                    <a:pt x="2959" y="3"/>
                    <a:pt x="2959" y="3"/>
                  </a:cubicBezTo>
                  <a:cubicBezTo>
                    <a:pt x="2959" y="3"/>
                    <a:pt x="2913" y="1"/>
                    <a:pt x="2913" y="1"/>
                  </a:cubicBezTo>
                  <a:cubicBezTo>
                    <a:pt x="2913" y="1"/>
                    <a:pt x="2869" y="0"/>
                    <a:pt x="2869" y="0"/>
                  </a:cubicBezTo>
                  <a:cubicBezTo>
                    <a:pt x="2869" y="0"/>
                    <a:pt x="2824" y="0"/>
                    <a:pt x="2824" y="0"/>
                  </a:cubicBezTo>
                  <a:cubicBezTo>
                    <a:pt x="2824" y="0"/>
                    <a:pt x="2780" y="0"/>
                    <a:pt x="2780" y="0"/>
                  </a:cubicBezTo>
                  <a:cubicBezTo>
                    <a:pt x="2780" y="0"/>
                    <a:pt x="2734" y="1"/>
                    <a:pt x="2734" y="1"/>
                  </a:cubicBezTo>
                  <a:cubicBezTo>
                    <a:pt x="2734" y="1"/>
                    <a:pt x="2690" y="3"/>
                    <a:pt x="2690" y="3"/>
                  </a:cubicBezTo>
                  <a:cubicBezTo>
                    <a:pt x="2690" y="3"/>
                    <a:pt x="2645" y="5"/>
                    <a:pt x="2645" y="5"/>
                  </a:cubicBezTo>
                  <a:cubicBezTo>
                    <a:pt x="2645" y="5"/>
                    <a:pt x="2601" y="9"/>
                    <a:pt x="2601" y="9"/>
                  </a:cubicBezTo>
                  <a:cubicBezTo>
                    <a:pt x="2601" y="9"/>
                    <a:pt x="2555" y="12"/>
                    <a:pt x="2555" y="12"/>
                  </a:cubicBezTo>
                  <a:cubicBezTo>
                    <a:pt x="2555" y="12"/>
                    <a:pt x="2511" y="17"/>
                    <a:pt x="2511" y="17"/>
                  </a:cubicBezTo>
                  <a:cubicBezTo>
                    <a:pt x="2511" y="17"/>
                    <a:pt x="2467" y="22"/>
                    <a:pt x="2467" y="22"/>
                  </a:cubicBezTo>
                  <a:cubicBezTo>
                    <a:pt x="2467" y="22"/>
                    <a:pt x="2422" y="29"/>
                    <a:pt x="2422" y="29"/>
                  </a:cubicBezTo>
                  <a:cubicBezTo>
                    <a:pt x="2422" y="29"/>
                    <a:pt x="2378" y="35"/>
                    <a:pt x="2378" y="35"/>
                  </a:cubicBezTo>
                  <a:cubicBezTo>
                    <a:pt x="2378" y="35"/>
                    <a:pt x="2333" y="43"/>
                    <a:pt x="2333" y="43"/>
                  </a:cubicBezTo>
                  <a:cubicBezTo>
                    <a:pt x="2333" y="43"/>
                    <a:pt x="2290" y="51"/>
                    <a:pt x="2290" y="51"/>
                  </a:cubicBezTo>
                  <a:cubicBezTo>
                    <a:pt x="2290" y="51"/>
                    <a:pt x="2246" y="60"/>
                    <a:pt x="2246" y="60"/>
                  </a:cubicBezTo>
                  <a:cubicBezTo>
                    <a:pt x="2246" y="60"/>
                    <a:pt x="2202" y="69"/>
                    <a:pt x="2202" y="69"/>
                  </a:cubicBezTo>
                  <a:cubicBezTo>
                    <a:pt x="2202" y="69"/>
                    <a:pt x="2158" y="79"/>
                    <a:pt x="2158" y="79"/>
                  </a:cubicBezTo>
                  <a:cubicBezTo>
                    <a:pt x="2158" y="79"/>
                    <a:pt x="2115" y="90"/>
                    <a:pt x="2115" y="90"/>
                  </a:cubicBezTo>
                  <a:cubicBezTo>
                    <a:pt x="2115" y="90"/>
                    <a:pt x="2071" y="102"/>
                    <a:pt x="2071" y="102"/>
                  </a:cubicBezTo>
                  <a:cubicBezTo>
                    <a:pt x="2071" y="102"/>
                    <a:pt x="2029" y="114"/>
                    <a:pt x="2029" y="114"/>
                  </a:cubicBezTo>
                  <a:cubicBezTo>
                    <a:pt x="2029" y="114"/>
                    <a:pt x="1986" y="127"/>
                    <a:pt x="1986" y="127"/>
                  </a:cubicBezTo>
                  <a:cubicBezTo>
                    <a:pt x="1986" y="127"/>
                    <a:pt x="1943" y="141"/>
                    <a:pt x="1943" y="141"/>
                  </a:cubicBezTo>
                  <a:cubicBezTo>
                    <a:pt x="1943" y="141"/>
                    <a:pt x="1900" y="155"/>
                    <a:pt x="1900" y="155"/>
                  </a:cubicBezTo>
                  <a:cubicBezTo>
                    <a:pt x="1900" y="155"/>
                    <a:pt x="1858" y="171"/>
                    <a:pt x="1858" y="171"/>
                  </a:cubicBezTo>
                  <a:cubicBezTo>
                    <a:pt x="1858" y="171"/>
                    <a:pt x="1816" y="186"/>
                    <a:pt x="1816" y="186"/>
                  </a:cubicBezTo>
                  <a:cubicBezTo>
                    <a:pt x="1816" y="186"/>
                    <a:pt x="1775" y="202"/>
                    <a:pt x="1775" y="202"/>
                  </a:cubicBezTo>
                  <a:cubicBezTo>
                    <a:pt x="1775" y="202"/>
                    <a:pt x="1733" y="219"/>
                    <a:pt x="1733" y="219"/>
                  </a:cubicBezTo>
                  <a:cubicBezTo>
                    <a:pt x="1733" y="219"/>
                    <a:pt x="1692" y="236"/>
                    <a:pt x="1692" y="236"/>
                  </a:cubicBezTo>
                  <a:cubicBezTo>
                    <a:pt x="1692" y="236"/>
                    <a:pt x="1650" y="255"/>
                    <a:pt x="1650" y="255"/>
                  </a:cubicBezTo>
                  <a:cubicBezTo>
                    <a:pt x="1650" y="255"/>
                    <a:pt x="1610" y="274"/>
                    <a:pt x="1610" y="274"/>
                  </a:cubicBezTo>
                  <a:cubicBezTo>
                    <a:pt x="1610" y="274"/>
                    <a:pt x="1570" y="294"/>
                    <a:pt x="1570" y="294"/>
                  </a:cubicBezTo>
                  <a:cubicBezTo>
                    <a:pt x="1570" y="294"/>
                    <a:pt x="1530" y="314"/>
                    <a:pt x="1530" y="314"/>
                  </a:cubicBezTo>
                  <a:cubicBezTo>
                    <a:pt x="1530" y="314"/>
                    <a:pt x="1490" y="335"/>
                    <a:pt x="1490" y="335"/>
                  </a:cubicBezTo>
                  <a:cubicBezTo>
                    <a:pt x="1490" y="335"/>
                    <a:pt x="1451" y="357"/>
                    <a:pt x="1451" y="357"/>
                  </a:cubicBezTo>
                  <a:cubicBezTo>
                    <a:pt x="1451" y="357"/>
                    <a:pt x="1412" y="378"/>
                    <a:pt x="1412" y="378"/>
                  </a:cubicBezTo>
                  <a:cubicBezTo>
                    <a:pt x="1412" y="378"/>
                    <a:pt x="1374" y="401"/>
                    <a:pt x="1374" y="401"/>
                  </a:cubicBezTo>
                  <a:cubicBezTo>
                    <a:pt x="1374" y="401"/>
                    <a:pt x="1335" y="425"/>
                    <a:pt x="1335" y="425"/>
                  </a:cubicBezTo>
                  <a:cubicBezTo>
                    <a:pt x="1335" y="425"/>
                    <a:pt x="1297" y="448"/>
                    <a:pt x="1297" y="448"/>
                  </a:cubicBezTo>
                  <a:cubicBezTo>
                    <a:pt x="1297" y="448"/>
                    <a:pt x="1260" y="473"/>
                    <a:pt x="1260" y="473"/>
                  </a:cubicBezTo>
                  <a:cubicBezTo>
                    <a:pt x="1260" y="473"/>
                    <a:pt x="1223" y="499"/>
                    <a:pt x="1223" y="499"/>
                  </a:cubicBezTo>
                  <a:cubicBezTo>
                    <a:pt x="1223" y="499"/>
                    <a:pt x="1186" y="524"/>
                    <a:pt x="1186" y="524"/>
                  </a:cubicBezTo>
                  <a:cubicBezTo>
                    <a:pt x="1186" y="524"/>
                    <a:pt x="1150" y="550"/>
                    <a:pt x="1150" y="550"/>
                  </a:cubicBezTo>
                  <a:cubicBezTo>
                    <a:pt x="1150" y="550"/>
                    <a:pt x="1114" y="577"/>
                    <a:pt x="1114" y="577"/>
                  </a:cubicBezTo>
                  <a:cubicBezTo>
                    <a:pt x="1114" y="577"/>
                    <a:pt x="1079" y="605"/>
                    <a:pt x="1079" y="605"/>
                  </a:cubicBezTo>
                  <a:cubicBezTo>
                    <a:pt x="1079" y="605"/>
                    <a:pt x="1044" y="632"/>
                    <a:pt x="1044" y="632"/>
                  </a:cubicBezTo>
                  <a:cubicBezTo>
                    <a:pt x="1044" y="632"/>
                    <a:pt x="1009" y="661"/>
                    <a:pt x="1009" y="661"/>
                  </a:cubicBezTo>
                  <a:cubicBezTo>
                    <a:pt x="1009" y="661"/>
                    <a:pt x="975" y="690"/>
                    <a:pt x="975" y="690"/>
                  </a:cubicBezTo>
                  <a:cubicBezTo>
                    <a:pt x="975" y="690"/>
                    <a:pt x="941" y="720"/>
                    <a:pt x="941" y="720"/>
                  </a:cubicBezTo>
                  <a:cubicBezTo>
                    <a:pt x="941" y="720"/>
                    <a:pt x="908" y="750"/>
                    <a:pt x="908" y="750"/>
                  </a:cubicBezTo>
                  <a:cubicBezTo>
                    <a:pt x="908" y="750"/>
                    <a:pt x="875" y="780"/>
                    <a:pt x="875" y="780"/>
                  </a:cubicBezTo>
                  <a:cubicBezTo>
                    <a:pt x="875" y="780"/>
                    <a:pt x="843" y="812"/>
                    <a:pt x="843" y="812"/>
                  </a:cubicBezTo>
                  <a:cubicBezTo>
                    <a:pt x="843" y="812"/>
                    <a:pt x="811" y="843"/>
                    <a:pt x="811" y="843"/>
                  </a:cubicBezTo>
                  <a:cubicBezTo>
                    <a:pt x="811" y="843"/>
                    <a:pt x="780" y="876"/>
                    <a:pt x="780" y="876"/>
                  </a:cubicBezTo>
                  <a:cubicBezTo>
                    <a:pt x="780" y="876"/>
                    <a:pt x="750" y="909"/>
                    <a:pt x="750" y="909"/>
                  </a:cubicBezTo>
                  <a:cubicBezTo>
                    <a:pt x="750" y="909"/>
                    <a:pt x="719" y="942"/>
                    <a:pt x="719" y="942"/>
                  </a:cubicBezTo>
                  <a:cubicBezTo>
                    <a:pt x="719" y="942"/>
                    <a:pt x="690" y="976"/>
                    <a:pt x="690" y="976"/>
                  </a:cubicBezTo>
                  <a:cubicBezTo>
                    <a:pt x="690" y="976"/>
                    <a:pt x="660" y="1010"/>
                    <a:pt x="660" y="1010"/>
                  </a:cubicBezTo>
                  <a:cubicBezTo>
                    <a:pt x="660" y="1010"/>
                    <a:pt x="632" y="1044"/>
                    <a:pt x="632" y="1044"/>
                  </a:cubicBezTo>
                  <a:cubicBezTo>
                    <a:pt x="632" y="1044"/>
                    <a:pt x="603" y="1079"/>
                    <a:pt x="603" y="1079"/>
                  </a:cubicBezTo>
                  <a:cubicBezTo>
                    <a:pt x="603" y="1079"/>
                    <a:pt x="577" y="1115"/>
                    <a:pt x="577" y="1115"/>
                  </a:cubicBezTo>
                  <a:cubicBezTo>
                    <a:pt x="577" y="1115"/>
                    <a:pt x="550" y="1151"/>
                    <a:pt x="550" y="1151"/>
                  </a:cubicBezTo>
                  <a:cubicBezTo>
                    <a:pt x="550" y="1151"/>
                    <a:pt x="523" y="1187"/>
                    <a:pt x="523" y="1187"/>
                  </a:cubicBezTo>
                  <a:cubicBezTo>
                    <a:pt x="523" y="1187"/>
                    <a:pt x="498" y="1224"/>
                    <a:pt x="498" y="1224"/>
                  </a:cubicBezTo>
                  <a:cubicBezTo>
                    <a:pt x="498" y="1224"/>
                    <a:pt x="473" y="1261"/>
                    <a:pt x="473" y="1261"/>
                  </a:cubicBezTo>
                  <a:cubicBezTo>
                    <a:pt x="473" y="1261"/>
                    <a:pt x="448" y="1298"/>
                    <a:pt x="448" y="1298"/>
                  </a:cubicBezTo>
                  <a:cubicBezTo>
                    <a:pt x="448" y="1298"/>
                    <a:pt x="425" y="1336"/>
                    <a:pt x="425" y="1336"/>
                  </a:cubicBezTo>
                  <a:cubicBezTo>
                    <a:pt x="425" y="1336"/>
                    <a:pt x="401" y="1375"/>
                    <a:pt x="401" y="1375"/>
                  </a:cubicBezTo>
                  <a:cubicBezTo>
                    <a:pt x="401" y="1375"/>
                    <a:pt x="378" y="1413"/>
                    <a:pt x="378" y="1413"/>
                  </a:cubicBezTo>
                  <a:cubicBezTo>
                    <a:pt x="378" y="1413"/>
                    <a:pt x="356" y="1452"/>
                    <a:pt x="356" y="1452"/>
                  </a:cubicBezTo>
                  <a:cubicBezTo>
                    <a:pt x="356" y="1452"/>
                    <a:pt x="334" y="1491"/>
                    <a:pt x="334" y="1491"/>
                  </a:cubicBezTo>
                  <a:cubicBezTo>
                    <a:pt x="334" y="1491"/>
                    <a:pt x="313" y="1531"/>
                    <a:pt x="313" y="1531"/>
                  </a:cubicBezTo>
                  <a:cubicBezTo>
                    <a:pt x="313" y="1531"/>
                    <a:pt x="293" y="1571"/>
                    <a:pt x="293" y="1571"/>
                  </a:cubicBezTo>
                  <a:cubicBezTo>
                    <a:pt x="293" y="1571"/>
                    <a:pt x="273" y="1611"/>
                    <a:pt x="273" y="1611"/>
                  </a:cubicBezTo>
                  <a:cubicBezTo>
                    <a:pt x="273" y="1611"/>
                    <a:pt x="255" y="1653"/>
                    <a:pt x="255" y="1653"/>
                  </a:cubicBezTo>
                  <a:cubicBezTo>
                    <a:pt x="255" y="1653"/>
                    <a:pt x="236" y="1693"/>
                    <a:pt x="236" y="1693"/>
                  </a:cubicBezTo>
                  <a:cubicBezTo>
                    <a:pt x="236" y="1693"/>
                    <a:pt x="219" y="1735"/>
                    <a:pt x="219" y="1735"/>
                  </a:cubicBezTo>
                  <a:cubicBezTo>
                    <a:pt x="219" y="1735"/>
                    <a:pt x="202" y="1776"/>
                    <a:pt x="202" y="1776"/>
                  </a:cubicBezTo>
                  <a:cubicBezTo>
                    <a:pt x="202" y="1776"/>
                    <a:pt x="186" y="1818"/>
                    <a:pt x="186" y="1818"/>
                  </a:cubicBezTo>
                  <a:cubicBezTo>
                    <a:pt x="186" y="1818"/>
                    <a:pt x="169" y="1859"/>
                    <a:pt x="169" y="1859"/>
                  </a:cubicBezTo>
                  <a:cubicBezTo>
                    <a:pt x="169" y="1859"/>
                    <a:pt x="155" y="1903"/>
                    <a:pt x="155" y="1903"/>
                  </a:cubicBezTo>
                  <a:cubicBezTo>
                    <a:pt x="155" y="1903"/>
                    <a:pt x="141" y="1945"/>
                    <a:pt x="141" y="1945"/>
                  </a:cubicBezTo>
                  <a:cubicBezTo>
                    <a:pt x="141" y="1945"/>
                    <a:pt x="127" y="1987"/>
                    <a:pt x="127" y="1987"/>
                  </a:cubicBezTo>
                  <a:cubicBezTo>
                    <a:pt x="127" y="1987"/>
                    <a:pt x="114" y="2030"/>
                    <a:pt x="114" y="2030"/>
                  </a:cubicBezTo>
                  <a:cubicBezTo>
                    <a:pt x="114" y="2030"/>
                    <a:pt x="102" y="2073"/>
                    <a:pt x="102" y="2073"/>
                  </a:cubicBezTo>
                  <a:cubicBezTo>
                    <a:pt x="102" y="2073"/>
                    <a:pt x="90" y="2116"/>
                    <a:pt x="90" y="2116"/>
                  </a:cubicBezTo>
                  <a:cubicBezTo>
                    <a:pt x="90" y="2116"/>
                    <a:pt x="79" y="2160"/>
                    <a:pt x="79" y="2160"/>
                  </a:cubicBezTo>
                  <a:cubicBezTo>
                    <a:pt x="79" y="2160"/>
                    <a:pt x="69" y="2204"/>
                    <a:pt x="69" y="2204"/>
                  </a:cubicBezTo>
                  <a:cubicBezTo>
                    <a:pt x="69" y="2204"/>
                    <a:pt x="59" y="2248"/>
                    <a:pt x="59" y="2248"/>
                  </a:cubicBezTo>
                  <a:cubicBezTo>
                    <a:pt x="59" y="2248"/>
                    <a:pt x="50" y="2291"/>
                    <a:pt x="50" y="2291"/>
                  </a:cubicBezTo>
                  <a:cubicBezTo>
                    <a:pt x="50" y="2291"/>
                    <a:pt x="43" y="2336"/>
                    <a:pt x="43" y="2336"/>
                  </a:cubicBezTo>
                  <a:cubicBezTo>
                    <a:pt x="43" y="2336"/>
                    <a:pt x="35" y="2380"/>
                    <a:pt x="35" y="2380"/>
                  </a:cubicBezTo>
                  <a:cubicBezTo>
                    <a:pt x="35" y="2380"/>
                    <a:pt x="29" y="2424"/>
                    <a:pt x="29" y="2424"/>
                  </a:cubicBezTo>
                  <a:cubicBezTo>
                    <a:pt x="29" y="2424"/>
                    <a:pt x="22" y="2469"/>
                    <a:pt x="22" y="2469"/>
                  </a:cubicBezTo>
                  <a:cubicBezTo>
                    <a:pt x="22" y="2469"/>
                    <a:pt x="17" y="2513"/>
                    <a:pt x="17" y="2513"/>
                  </a:cubicBezTo>
                  <a:cubicBezTo>
                    <a:pt x="17" y="2513"/>
                    <a:pt x="12" y="2558"/>
                    <a:pt x="12" y="2558"/>
                  </a:cubicBezTo>
                  <a:cubicBezTo>
                    <a:pt x="12" y="2558"/>
                    <a:pt x="8" y="2603"/>
                    <a:pt x="8" y="2603"/>
                  </a:cubicBezTo>
                  <a:cubicBezTo>
                    <a:pt x="8" y="2603"/>
                    <a:pt x="5" y="2647"/>
                    <a:pt x="5" y="2647"/>
                  </a:cubicBezTo>
                  <a:cubicBezTo>
                    <a:pt x="5" y="2647"/>
                    <a:pt x="3" y="2692"/>
                    <a:pt x="3" y="2692"/>
                  </a:cubicBezTo>
                  <a:cubicBezTo>
                    <a:pt x="3" y="2692"/>
                    <a:pt x="1" y="2737"/>
                    <a:pt x="1" y="2737"/>
                  </a:cubicBezTo>
                  <a:cubicBezTo>
                    <a:pt x="1" y="2737"/>
                    <a:pt x="0" y="2782"/>
                    <a:pt x="0" y="2782"/>
                  </a:cubicBezTo>
                  <a:cubicBezTo>
                    <a:pt x="0" y="2782"/>
                    <a:pt x="0" y="2826"/>
                    <a:pt x="0" y="2826"/>
                  </a:cubicBezTo>
                  <a:cubicBezTo>
                    <a:pt x="0" y="2826"/>
                    <a:pt x="0" y="2871"/>
                    <a:pt x="0" y="2871"/>
                  </a:cubicBezTo>
                  <a:cubicBezTo>
                    <a:pt x="0" y="2871"/>
                    <a:pt x="1" y="2917"/>
                    <a:pt x="1" y="2917"/>
                  </a:cubicBezTo>
                  <a:cubicBezTo>
                    <a:pt x="1" y="2917"/>
                    <a:pt x="3" y="2961"/>
                    <a:pt x="3" y="2961"/>
                  </a:cubicBezTo>
                  <a:cubicBezTo>
                    <a:pt x="3" y="2961"/>
                    <a:pt x="5" y="3006"/>
                    <a:pt x="5" y="3006"/>
                  </a:cubicBezTo>
                  <a:cubicBezTo>
                    <a:pt x="5" y="3006"/>
                    <a:pt x="8" y="3050"/>
                    <a:pt x="8" y="3050"/>
                  </a:cubicBezTo>
                  <a:cubicBezTo>
                    <a:pt x="8" y="3050"/>
                    <a:pt x="12" y="3096"/>
                    <a:pt x="12" y="3096"/>
                  </a:cubicBezTo>
                  <a:cubicBezTo>
                    <a:pt x="12" y="3096"/>
                    <a:pt x="17" y="3140"/>
                    <a:pt x="17" y="3140"/>
                  </a:cubicBezTo>
                  <a:cubicBezTo>
                    <a:pt x="17" y="3140"/>
                    <a:pt x="22" y="3184"/>
                    <a:pt x="22" y="3184"/>
                  </a:cubicBezTo>
                  <a:cubicBezTo>
                    <a:pt x="22" y="3184"/>
                    <a:pt x="29" y="3229"/>
                    <a:pt x="29" y="3229"/>
                  </a:cubicBezTo>
                  <a:cubicBezTo>
                    <a:pt x="29" y="3229"/>
                    <a:pt x="35" y="3273"/>
                    <a:pt x="35" y="3273"/>
                  </a:cubicBezTo>
                  <a:cubicBezTo>
                    <a:pt x="35" y="3273"/>
                    <a:pt x="43" y="3318"/>
                    <a:pt x="43" y="3318"/>
                  </a:cubicBezTo>
                  <a:cubicBezTo>
                    <a:pt x="43" y="3318"/>
                    <a:pt x="50" y="3362"/>
                    <a:pt x="50" y="3362"/>
                  </a:cubicBezTo>
                  <a:cubicBezTo>
                    <a:pt x="50" y="3362"/>
                    <a:pt x="59" y="3405"/>
                    <a:pt x="59" y="3405"/>
                  </a:cubicBezTo>
                  <a:cubicBezTo>
                    <a:pt x="59" y="3405"/>
                    <a:pt x="69" y="3449"/>
                    <a:pt x="69" y="3449"/>
                  </a:cubicBezTo>
                  <a:cubicBezTo>
                    <a:pt x="69" y="3449"/>
                    <a:pt x="79" y="3493"/>
                    <a:pt x="79" y="3493"/>
                  </a:cubicBezTo>
                  <a:cubicBezTo>
                    <a:pt x="79" y="3493"/>
                    <a:pt x="90" y="3537"/>
                    <a:pt x="90" y="3537"/>
                  </a:cubicBezTo>
                  <a:cubicBezTo>
                    <a:pt x="90" y="3537"/>
                    <a:pt x="102" y="3580"/>
                    <a:pt x="102" y="3580"/>
                  </a:cubicBezTo>
                  <a:cubicBezTo>
                    <a:pt x="102" y="3580"/>
                    <a:pt x="114" y="3623"/>
                    <a:pt x="114" y="3623"/>
                  </a:cubicBezTo>
                  <a:cubicBezTo>
                    <a:pt x="114" y="3623"/>
                    <a:pt x="127" y="3666"/>
                    <a:pt x="127" y="3666"/>
                  </a:cubicBezTo>
                  <a:cubicBezTo>
                    <a:pt x="127" y="3666"/>
                    <a:pt x="141" y="3709"/>
                    <a:pt x="141" y="3709"/>
                  </a:cubicBezTo>
                  <a:cubicBezTo>
                    <a:pt x="141" y="3709"/>
                    <a:pt x="155" y="3751"/>
                    <a:pt x="155" y="3751"/>
                  </a:cubicBezTo>
                  <a:cubicBezTo>
                    <a:pt x="155" y="3751"/>
                    <a:pt x="169" y="3794"/>
                    <a:pt x="169" y="3794"/>
                  </a:cubicBezTo>
                  <a:cubicBezTo>
                    <a:pt x="169" y="3794"/>
                    <a:pt x="186" y="3835"/>
                    <a:pt x="186" y="3835"/>
                  </a:cubicBezTo>
                  <a:cubicBezTo>
                    <a:pt x="186" y="3835"/>
                    <a:pt x="202" y="3877"/>
                    <a:pt x="202" y="3877"/>
                  </a:cubicBezTo>
                  <a:cubicBezTo>
                    <a:pt x="202" y="3877"/>
                    <a:pt x="219" y="3918"/>
                    <a:pt x="219" y="3918"/>
                  </a:cubicBezTo>
                  <a:cubicBezTo>
                    <a:pt x="219" y="3918"/>
                    <a:pt x="236" y="3959"/>
                    <a:pt x="236" y="3959"/>
                  </a:cubicBezTo>
                  <a:cubicBezTo>
                    <a:pt x="236" y="3959"/>
                    <a:pt x="255" y="4001"/>
                    <a:pt x="255" y="4001"/>
                  </a:cubicBezTo>
                  <a:cubicBezTo>
                    <a:pt x="255" y="4001"/>
                    <a:pt x="273" y="4042"/>
                    <a:pt x="273" y="4042"/>
                  </a:cubicBezTo>
                  <a:cubicBezTo>
                    <a:pt x="273" y="4042"/>
                    <a:pt x="293" y="4082"/>
                    <a:pt x="293" y="4082"/>
                  </a:cubicBezTo>
                  <a:cubicBezTo>
                    <a:pt x="293" y="4082"/>
                    <a:pt x="313" y="4122"/>
                    <a:pt x="313" y="4122"/>
                  </a:cubicBezTo>
                  <a:cubicBezTo>
                    <a:pt x="313" y="4122"/>
                    <a:pt x="334" y="4162"/>
                    <a:pt x="334" y="4162"/>
                  </a:cubicBezTo>
                  <a:cubicBezTo>
                    <a:pt x="334" y="4162"/>
                    <a:pt x="356" y="4201"/>
                    <a:pt x="356" y="4201"/>
                  </a:cubicBezTo>
                  <a:cubicBezTo>
                    <a:pt x="356" y="4201"/>
                    <a:pt x="378" y="4240"/>
                    <a:pt x="378" y="4240"/>
                  </a:cubicBezTo>
                  <a:cubicBezTo>
                    <a:pt x="378" y="4240"/>
                    <a:pt x="401" y="4278"/>
                    <a:pt x="401" y="4278"/>
                  </a:cubicBezTo>
                  <a:cubicBezTo>
                    <a:pt x="401" y="4278"/>
                    <a:pt x="425" y="4317"/>
                    <a:pt x="425" y="4317"/>
                  </a:cubicBezTo>
                  <a:cubicBezTo>
                    <a:pt x="425" y="4317"/>
                    <a:pt x="448" y="4354"/>
                    <a:pt x="448" y="4354"/>
                  </a:cubicBezTo>
                  <a:cubicBezTo>
                    <a:pt x="448" y="4354"/>
                    <a:pt x="473" y="4392"/>
                    <a:pt x="473" y="4392"/>
                  </a:cubicBezTo>
                  <a:cubicBezTo>
                    <a:pt x="473" y="4392"/>
                    <a:pt x="498" y="4429"/>
                    <a:pt x="498" y="4429"/>
                  </a:cubicBezTo>
                  <a:cubicBezTo>
                    <a:pt x="498" y="4429"/>
                    <a:pt x="523" y="4467"/>
                    <a:pt x="523" y="4467"/>
                  </a:cubicBezTo>
                  <a:cubicBezTo>
                    <a:pt x="523" y="4467"/>
                    <a:pt x="550" y="4503"/>
                    <a:pt x="550" y="4503"/>
                  </a:cubicBezTo>
                  <a:cubicBezTo>
                    <a:pt x="550" y="4503"/>
                    <a:pt x="577" y="4539"/>
                    <a:pt x="577" y="4539"/>
                  </a:cubicBezTo>
                  <a:cubicBezTo>
                    <a:pt x="577" y="4539"/>
                    <a:pt x="603" y="4575"/>
                    <a:pt x="603" y="4575"/>
                  </a:cubicBezTo>
                  <a:cubicBezTo>
                    <a:pt x="603" y="4575"/>
                    <a:pt x="632" y="4609"/>
                    <a:pt x="632" y="4609"/>
                  </a:cubicBezTo>
                  <a:cubicBezTo>
                    <a:pt x="632" y="4609"/>
                    <a:pt x="660" y="4643"/>
                    <a:pt x="660" y="4643"/>
                  </a:cubicBezTo>
                  <a:cubicBezTo>
                    <a:pt x="660" y="4643"/>
                    <a:pt x="690" y="4677"/>
                    <a:pt x="690" y="4677"/>
                  </a:cubicBezTo>
                  <a:cubicBezTo>
                    <a:pt x="690" y="4677"/>
                    <a:pt x="719" y="4711"/>
                    <a:pt x="719" y="4711"/>
                  </a:cubicBezTo>
                  <a:cubicBezTo>
                    <a:pt x="719" y="4711"/>
                    <a:pt x="750" y="4744"/>
                    <a:pt x="750" y="4744"/>
                  </a:cubicBezTo>
                  <a:cubicBezTo>
                    <a:pt x="750" y="4744"/>
                    <a:pt x="780" y="4777"/>
                    <a:pt x="780" y="4777"/>
                  </a:cubicBezTo>
                  <a:cubicBezTo>
                    <a:pt x="780" y="4777"/>
                    <a:pt x="811" y="4810"/>
                    <a:pt x="811" y="4810"/>
                  </a:cubicBezTo>
                  <a:cubicBezTo>
                    <a:pt x="811" y="4810"/>
                    <a:pt x="843" y="4841"/>
                    <a:pt x="843" y="4841"/>
                  </a:cubicBezTo>
                  <a:cubicBezTo>
                    <a:pt x="843" y="4841"/>
                    <a:pt x="875" y="4873"/>
                    <a:pt x="875" y="4873"/>
                  </a:cubicBezTo>
                  <a:cubicBezTo>
                    <a:pt x="875" y="4873"/>
                    <a:pt x="908" y="4904"/>
                    <a:pt x="908" y="4904"/>
                  </a:cubicBezTo>
                  <a:cubicBezTo>
                    <a:pt x="908" y="4904"/>
                    <a:pt x="941" y="4933"/>
                    <a:pt x="941" y="4933"/>
                  </a:cubicBezTo>
                  <a:cubicBezTo>
                    <a:pt x="941" y="4933"/>
                    <a:pt x="975" y="4963"/>
                    <a:pt x="975" y="4963"/>
                  </a:cubicBezTo>
                  <a:cubicBezTo>
                    <a:pt x="975" y="4963"/>
                    <a:pt x="1009" y="4992"/>
                    <a:pt x="1009" y="4992"/>
                  </a:cubicBezTo>
                  <a:cubicBezTo>
                    <a:pt x="1009" y="4992"/>
                    <a:pt x="1044" y="5021"/>
                    <a:pt x="1044" y="5021"/>
                  </a:cubicBezTo>
                  <a:cubicBezTo>
                    <a:pt x="1044" y="5021"/>
                    <a:pt x="1079" y="5049"/>
                    <a:pt x="1079" y="5049"/>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24" name="Freeform 139"/>
            <p:cNvSpPr>
              <a:spLocks noChangeAspect="1"/>
            </p:cNvSpPr>
            <p:nvPr/>
          </p:nvSpPr>
          <p:spPr>
            <a:xfrm>
              <a:off x="2069" y="2949"/>
              <a:ext cx="761" cy="472"/>
            </a:xfrm>
            <a:custGeom>
              <a:avLst/>
              <a:gdLst>
                <a:gd name="txL" fmla="*/ 0 w 4570"/>
                <a:gd name="txT" fmla="*/ 0 h 2827"/>
                <a:gd name="txR" fmla="*/ 4570 w 4570"/>
                <a:gd name="txB" fmla="*/ 2827 h 2827"/>
              </a:gdLst>
              <a:ahLst/>
              <a:cxnLst>
                <a:cxn ang="0">
                  <a:pos x="2" y="63"/>
                </a:cxn>
                <a:cxn ang="0">
                  <a:pos x="5" y="66"/>
                </a:cxn>
                <a:cxn ang="0">
                  <a:pos x="8" y="68"/>
                </a:cxn>
                <a:cxn ang="0">
                  <a:pos x="11" y="69"/>
                </a:cxn>
                <a:cxn ang="0">
                  <a:pos x="15" y="71"/>
                </a:cxn>
                <a:cxn ang="0">
                  <a:pos x="18" y="73"/>
                </a:cxn>
                <a:cxn ang="0">
                  <a:pos x="22" y="74"/>
                </a:cxn>
                <a:cxn ang="0">
                  <a:pos x="25" y="75"/>
                </a:cxn>
                <a:cxn ang="0">
                  <a:pos x="29" y="76"/>
                </a:cxn>
                <a:cxn ang="0">
                  <a:pos x="32" y="77"/>
                </a:cxn>
                <a:cxn ang="0">
                  <a:pos x="36" y="78"/>
                </a:cxn>
                <a:cxn ang="0">
                  <a:pos x="40" y="78"/>
                </a:cxn>
                <a:cxn ang="0">
                  <a:pos x="43" y="79"/>
                </a:cxn>
                <a:cxn ang="0">
                  <a:pos x="47" y="79"/>
                </a:cxn>
                <a:cxn ang="0">
                  <a:pos x="51" y="79"/>
                </a:cxn>
                <a:cxn ang="0">
                  <a:pos x="55" y="78"/>
                </a:cxn>
                <a:cxn ang="0">
                  <a:pos x="58" y="78"/>
                </a:cxn>
                <a:cxn ang="0">
                  <a:pos x="62" y="78"/>
                </a:cxn>
                <a:cxn ang="0">
                  <a:pos x="66" y="77"/>
                </a:cxn>
                <a:cxn ang="0">
                  <a:pos x="69" y="76"/>
                </a:cxn>
                <a:cxn ang="0">
                  <a:pos x="73" y="75"/>
                </a:cxn>
                <a:cxn ang="0">
                  <a:pos x="76" y="74"/>
                </a:cxn>
                <a:cxn ang="0">
                  <a:pos x="80" y="72"/>
                </a:cxn>
                <a:cxn ang="0">
                  <a:pos x="83" y="71"/>
                </a:cxn>
                <a:cxn ang="0">
                  <a:pos x="86" y="69"/>
                </a:cxn>
                <a:cxn ang="0">
                  <a:pos x="90" y="67"/>
                </a:cxn>
                <a:cxn ang="0">
                  <a:pos x="93" y="65"/>
                </a:cxn>
                <a:cxn ang="0">
                  <a:pos x="96" y="63"/>
                </a:cxn>
                <a:cxn ang="0">
                  <a:pos x="99" y="60"/>
                </a:cxn>
                <a:cxn ang="0">
                  <a:pos x="102" y="58"/>
                </a:cxn>
                <a:cxn ang="0">
                  <a:pos x="104" y="55"/>
                </a:cxn>
                <a:cxn ang="0">
                  <a:pos x="107" y="53"/>
                </a:cxn>
                <a:cxn ang="0">
                  <a:pos x="109" y="50"/>
                </a:cxn>
                <a:cxn ang="0">
                  <a:pos x="111" y="47"/>
                </a:cxn>
                <a:cxn ang="0">
                  <a:pos x="114" y="44"/>
                </a:cxn>
                <a:cxn ang="0">
                  <a:pos x="116" y="40"/>
                </a:cxn>
                <a:cxn ang="0">
                  <a:pos x="117" y="37"/>
                </a:cxn>
                <a:cxn ang="0">
                  <a:pos x="119" y="34"/>
                </a:cxn>
                <a:cxn ang="0">
                  <a:pos x="121" y="30"/>
                </a:cxn>
                <a:cxn ang="0">
                  <a:pos x="122" y="27"/>
                </a:cxn>
                <a:cxn ang="0">
                  <a:pos x="123" y="23"/>
                </a:cxn>
                <a:cxn ang="0">
                  <a:pos x="124" y="20"/>
                </a:cxn>
                <a:cxn ang="0">
                  <a:pos x="125" y="16"/>
                </a:cxn>
                <a:cxn ang="0">
                  <a:pos x="126" y="13"/>
                </a:cxn>
                <a:cxn ang="0">
                  <a:pos x="126" y="9"/>
                </a:cxn>
                <a:cxn ang="0">
                  <a:pos x="127" y="5"/>
                </a:cxn>
                <a:cxn ang="0">
                  <a:pos x="127" y="1"/>
                </a:cxn>
              </a:cxnLst>
              <a:rect l="txL" t="txT" r="txR" b="txB"/>
              <a:pathLst>
                <a:path w="4570" h="2827">
                  <a:moveTo>
                    <a:pt x="0" y="2223"/>
                  </a:moveTo>
                  <a:cubicBezTo>
                    <a:pt x="0" y="2223"/>
                    <a:pt x="35" y="2250"/>
                    <a:pt x="35" y="2250"/>
                  </a:cubicBezTo>
                  <a:cubicBezTo>
                    <a:pt x="35" y="2250"/>
                    <a:pt x="71" y="2277"/>
                    <a:pt x="71" y="2277"/>
                  </a:cubicBezTo>
                  <a:cubicBezTo>
                    <a:pt x="71" y="2277"/>
                    <a:pt x="107" y="2303"/>
                    <a:pt x="107" y="2303"/>
                  </a:cubicBezTo>
                  <a:cubicBezTo>
                    <a:pt x="107" y="2303"/>
                    <a:pt x="144" y="2329"/>
                    <a:pt x="144" y="2329"/>
                  </a:cubicBezTo>
                  <a:cubicBezTo>
                    <a:pt x="144" y="2329"/>
                    <a:pt x="181" y="2354"/>
                    <a:pt x="181" y="2354"/>
                  </a:cubicBezTo>
                  <a:cubicBezTo>
                    <a:pt x="181" y="2354"/>
                    <a:pt x="218" y="2379"/>
                    <a:pt x="218" y="2379"/>
                  </a:cubicBezTo>
                  <a:cubicBezTo>
                    <a:pt x="218" y="2379"/>
                    <a:pt x="256" y="2403"/>
                    <a:pt x="256" y="2403"/>
                  </a:cubicBezTo>
                  <a:cubicBezTo>
                    <a:pt x="256" y="2403"/>
                    <a:pt x="295" y="2426"/>
                    <a:pt x="295" y="2426"/>
                  </a:cubicBezTo>
                  <a:cubicBezTo>
                    <a:pt x="295" y="2426"/>
                    <a:pt x="333" y="2449"/>
                    <a:pt x="333" y="2449"/>
                  </a:cubicBezTo>
                  <a:cubicBezTo>
                    <a:pt x="333" y="2449"/>
                    <a:pt x="372" y="2471"/>
                    <a:pt x="372" y="2471"/>
                  </a:cubicBezTo>
                  <a:cubicBezTo>
                    <a:pt x="372" y="2471"/>
                    <a:pt x="411" y="2492"/>
                    <a:pt x="411" y="2492"/>
                  </a:cubicBezTo>
                  <a:cubicBezTo>
                    <a:pt x="411" y="2492"/>
                    <a:pt x="451" y="2514"/>
                    <a:pt x="451" y="2514"/>
                  </a:cubicBezTo>
                  <a:cubicBezTo>
                    <a:pt x="451" y="2514"/>
                    <a:pt x="491" y="2533"/>
                    <a:pt x="491" y="2533"/>
                  </a:cubicBezTo>
                  <a:cubicBezTo>
                    <a:pt x="491" y="2533"/>
                    <a:pt x="531" y="2553"/>
                    <a:pt x="531" y="2553"/>
                  </a:cubicBezTo>
                  <a:cubicBezTo>
                    <a:pt x="531" y="2553"/>
                    <a:pt x="571" y="2572"/>
                    <a:pt x="571" y="2572"/>
                  </a:cubicBezTo>
                  <a:cubicBezTo>
                    <a:pt x="571" y="2572"/>
                    <a:pt x="613" y="2590"/>
                    <a:pt x="613" y="2590"/>
                  </a:cubicBezTo>
                  <a:cubicBezTo>
                    <a:pt x="613" y="2590"/>
                    <a:pt x="654" y="2608"/>
                    <a:pt x="654" y="2608"/>
                  </a:cubicBezTo>
                  <a:cubicBezTo>
                    <a:pt x="654" y="2608"/>
                    <a:pt x="696" y="2625"/>
                    <a:pt x="696" y="2625"/>
                  </a:cubicBezTo>
                  <a:cubicBezTo>
                    <a:pt x="696" y="2625"/>
                    <a:pt x="737" y="2641"/>
                    <a:pt x="737" y="2641"/>
                  </a:cubicBezTo>
                  <a:cubicBezTo>
                    <a:pt x="737" y="2641"/>
                    <a:pt x="779" y="2657"/>
                    <a:pt x="779" y="2657"/>
                  </a:cubicBezTo>
                  <a:cubicBezTo>
                    <a:pt x="779" y="2657"/>
                    <a:pt x="821" y="2672"/>
                    <a:pt x="821" y="2672"/>
                  </a:cubicBezTo>
                  <a:cubicBezTo>
                    <a:pt x="821" y="2672"/>
                    <a:pt x="864" y="2686"/>
                    <a:pt x="864" y="2686"/>
                  </a:cubicBezTo>
                  <a:cubicBezTo>
                    <a:pt x="864" y="2686"/>
                    <a:pt x="907" y="2700"/>
                    <a:pt x="907" y="2700"/>
                  </a:cubicBezTo>
                  <a:cubicBezTo>
                    <a:pt x="907" y="2700"/>
                    <a:pt x="950" y="2713"/>
                    <a:pt x="950" y="2713"/>
                  </a:cubicBezTo>
                  <a:cubicBezTo>
                    <a:pt x="950" y="2713"/>
                    <a:pt x="992" y="2726"/>
                    <a:pt x="992" y="2726"/>
                  </a:cubicBezTo>
                  <a:cubicBezTo>
                    <a:pt x="992" y="2726"/>
                    <a:pt x="1036" y="2737"/>
                    <a:pt x="1036" y="2737"/>
                  </a:cubicBezTo>
                  <a:cubicBezTo>
                    <a:pt x="1036" y="2737"/>
                    <a:pt x="1079" y="2748"/>
                    <a:pt x="1079" y="2748"/>
                  </a:cubicBezTo>
                  <a:cubicBezTo>
                    <a:pt x="1079" y="2748"/>
                    <a:pt x="1123" y="2758"/>
                    <a:pt x="1123" y="2758"/>
                  </a:cubicBezTo>
                  <a:cubicBezTo>
                    <a:pt x="1123" y="2758"/>
                    <a:pt x="1167" y="2768"/>
                    <a:pt x="1167" y="2768"/>
                  </a:cubicBezTo>
                  <a:cubicBezTo>
                    <a:pt x="1167" y="2768"/>
                    <a:pt x="1211" y="2776"/>
                    <a:pt x="1211" y="2776"/>
                  </a:cubicBezTo>
                  <a:cubicBezTo>
                    <a:pt x="1211" y="2776"/>
                    <a:pt x="1254" y="2784"/>
                    <a:pt x="1254" y="2784"/>
                  </a:cubicBezTo>
                  <a:cubicBezTo>
                    <a:pt x="1254" y="2784"/>
                    <a:pt x="1299" y="2792"/>
                    <a:pt x="1299" y="2792"/>
                  </a:cubicBezTo>
                  <a:cubicBezTo>
                    <a:pt x="1299" y="2792"/>
                    <a:pt x="1343" y="2799"/>
                    <a:pt x="1343" y="2799"/>
                  </a:cubicBezTo>
                  <a:cubicBezTo>
                    <a:pt x="1343" y="2799"/>
                    <a:pt x="1388" y="2805"/>
                    <a:pt x="1388" y="2805"/>
                  </a:cubicBezTo>
                  <a:cubicBezTo>
                    <a:pt x="1388" y="2805"/>
                    <a:pt x="1432" y="2810"/>
                    <a:pt x="1432" y="2810"/>
                  </a:cubicBezTo>
                  <a:cubicBezTo>
                    <a:pt x="1432" y="2810"/>
                    <a:pt x="1476" y="2815"/>
                    <a:pt x="1476" y="2815"/>
                  </a:cubicBezTo>
                  <a:cubicBezTo>
                    <a:pt x="1476" y="2815"/>
                    <a:pt x="1522" y="2818"/>
                    <a:pt x="1522" y="2818"/>
                  </a:cubicBezTo>
                  <a:cubicBezTo>
                    <a:pt x="1522" y="2818"/>
                    <a:pt x="1566" y="2822"/>
                    <a:pt x="1566" y="2822"/>
                  </a:cubicBezTo>
                  <a:cubicBezTo>
                    <a:pt x="1566" y="2822"/>
                    <a:pt x="1611" y="2824"/>
                    <a:pt x="1611" y="2824"/>
                  </a:cubicBezTo>
                  <a:cubicBezTo>
                    <a:pt x="1611" y="2824"/>
                    <a:pt x="1655" y="2826"/>
                    <a:pt x="1655" y="2826"/>
                  </a:cubicBezTo>
                  <a:cubicBezTo>
                    <a:pt x="1655" y="2826"/>
                    <a:pt x="1701" y="2827"/>
                    <a:pt x="1701" y="2827"/>
                  </a:cubicBezTo>
                  <a:cubicBezTo>
                    <a:pt x="1701" y="2827"/>
                    <a:pt x="1745" y="2827"/>
                    <a:pt x="1745" y="2827"/>
                  </a:cubicBezTo>
                  <a:cubicBezTo>
                    <a:pt x="1745" y="2827"/>
                    <a:pt x="1790" y="2827"/>
                    <a:pt x="1790" y="2827"/>
                  </a:cubicBezTo>
                  <a:cubicBezTo>
                    <a:pt x="1790" y="2827"/>
                    <a:pt x="1834" y="2826"/>
                    <a:pt x="1834" y="2826"/>
                  </a:cubicBezTo>
                  <a:cubicBezTo>
                    <a:pt x="1834" y="2826"/>
                    <a:pt x="1880" y="2824"/>
                    <a:pt x="1880" y="2824"/>
                  </a:cubicBezTo>
                  <a:cubicBezTo>
                    <a:pt x="1880" y="2824"/>
                    <a:pt x="1925" y="2822"/>
                    <a:pt x="1925" y="2822"/>
                  </a:cubicBezTo>
                  <a:cubicBezTo>
                    <a:pt x="1925" y="2822"/>
                    <a:pt x="1969" y="2818"/>
                    <a:pt x="1969" y="2818"/>
                  </a:cubicBezTo>
                  <a:cubicBezTo>
                    <a:pt x="1969" y="2818"/>
                    <a:pt x="2013" y="2815"/>
                    <a:pt x="2013" y="2815"/>
                  </a:cubicBezTo>
                  <a:cubicBezTo>
                    <a:pt x="2013" y="2815"/>
                    <a:pt x="2059" y="2810"/>
                    <a:pt x="2059" y="2810"/>
                  </a:cubicBezTo>
                  <a:cubicBezTo>
                    <a:pt x="2059" y="2810"/>
                    <a:pt x="2103" y="2805"/>
                    <a:pt x="2103" y="2805"/>
                  </a:cubicBezTo>
                  <a:cubicBezTo>
                    <a:pt x="2103" y="2805"/>
                    <a:pt x="2147" y="2799"/>
                    <a:pt x="2147" y="2799"/>
                  </a:cubicBezTo>
                  <a:cubicBezTo>
                    <a:pt x="2147" y="2799"/>
                    <a:pt x="2191" y="2792"/>
                    <a:pt x="2191" y="2792"/>
                  </a:cubicBezTo>
                  <a:cubicBezTo>
                    <a:pt x="2191" y="2792"/>
                    <a:pt x="2235" y="2784"/>
                    <a:pt x="2235" y="2784"/>
                  </a:cubicBezTo>
                  <a:cubicBezTo>
                    <a:pt x="2235" y="2784"/>
                    <a:pt x="2280" y="2776"/>
                    <a:pt x="2280" y="2776"/>
                  </a:cubicBezTo>
                  <a:cubicBezTo>
                    <a:pt x="2280" y="2776"/>
                    <a:pt x="2324" y="2768"/>
                    <a:pt x="2324" y="2768"/>
                  </a:cubicBezTo>
                  <a:cubicBezTo>
                    <a:pt x="2324" y="2768"/>
                    <a:pt x="2367" y="2758"/>
                    <a:pt x="2367" y="2758"/>
                  </a:cubicBezTo>
                  <a:cubicBezTo>
                    <a:pt x="2367" y="2758"/>
                    <a:pt x="2411" y="2748"/>
                    <a:pt x="2411" y="2748"/>
                  </a:cubicBezTo>
                  <a:cubicBezTo>
                    <a:pt x="2411" y="2748"/>
                    <a:pt x="2454" y="2737"/>
                    <a:pt x="2454" y="2737"/>
                  </a:cubicBezTo>
                  <a:cubicBezTo>
                    <a:pt x="2454" y="2737"/>
                    <a:pt x="2498" y="2726"/>
                    <a:pt x="2498" y="2726"/>
                  </a:cubicBezTo>
                  <a:cubicBezTo>
                    <a:pt x="2498" y="2726"/>
                    <a:pt x="2541" y="2713"/>
                    <a:pt x="2541" y="2713"/>
                  </a:cubicBezTo>
                  <a:cubicBezTo>
                    <a:pt x="2541" y="2713"/>
                    <a:pt x="2584" y="2700"/>
                    <a:pt x="2584" y="2700"/>
                  </a:cubicBezTo>
                  <a:cubicBezTo>
                    <a:pt x="2584" y="2700"/>
                    <a:pt x="2626" y="2686"/>
                    <a:pt x="2626" y="2686"/>
                  </a:cubicBezTo>
                  <a:cubicBezTo>
                    <a:pt x="2626" y="2686"/>
                    <a:pt x="2669" y="2672"/>
                    <a:pt x="2669" y="2672"/>
                  </a:cubicBezTo>
                  <a:cubicBezTo>
                    <a:pt x="2669" y="2672"/>
                    <a:pt x="2712" y="2657"/>
                    <a:pt x="2712" y="2657"/>
                  </a:cubicBezTo>
                  <a:cubicBezTo>
                    <a:pt x="2712" y="2657"/>
                    <a:pt x="2754" y="2641"/>
                    <a:pt x="2754" y="2641"/>
                  </a:cubicBezTo>
                  <a:cubicBezTo>
                    <a:pt x="2754" y="2641"/>
                    <a:pt x="2795" y="2625"/>
                    <a:pt x="2795" y="2625"/>
                  </a:cubicBezTo>
                  <a:cubicBezTo>
                    <a:pt x="2795" y="2625"/>
                    <a:pt x="2836" y="2608"/>
                    <a:pt x="2836" y="2608"/>
                  </a:cubicBezTo>
                  <a:cubicBezTo>
                    <a:pt x="2836" y="2608"/>
                    <a:pt x="2878" y="2590"/>
                    <a:pt x="2878" y="2590"/>
                  </a:cubicBezTo>
                  <a:cubicBezTo>
                    <a:pt x="2878" y="2590"/>
                    <a:pt x="2918" y="2572"/>
                    <a:pt x="2918" y="2572"/>
                  </a:cubicBezTo>
                  <a:cubicBezTo>
                    <a:pt x="2918" y="2572"/>
                    <a:pt x="2959" y="2553"/>
                    <a:pt x="2959" y="2553"/>
                  </a:cubicBezTo>
                  <a:cubicBezTo>
                    <a:pt x="2959" y="2553"/>
                    <a:pt x="3000" y="2533"/>
                    <a:pt x="3000" y="2533"/>
                  </a:cubicBezTo>
                  <a:cubicBezTo>
                    <a:pt x="3000" y="2533"/>
                    <a:pt x="3040" y="2514"/>
                    <a:pt x="3040" y="2514"/>
                  </a:cubicBezTo>
                  <a:cubicBezTo>
                    <a:pt x="3040" y="2514"/>
                    <a:pt x="3079" y="2492"/>
                    <a:pt x="3079" y="2492"/>
                  </a:cubicBezTo>
                  <a:cubicBezTo>
                    <a:pt x="3079" y="2492"/>
                    <a:pt x="3119" y="2471"/>
                    <a:pt x="3119" y="2471"/>
                  </a:cubicBezTo>
                  <a:cubicBezTo>
                    <a:pt x="3119" y="2471"/>
                    <a:pt x="3158" y="2449"/>
                    <a:pt x="3158" y="2449"/>
                  </a:cubicBezTo>
                  <a:cubicBezTo>
                    <a:pt x="3158" y="2449"/>
                    <a:pt x="3196" y="2426"/>
                    <a:pt x="3196" y="2426"/>
                  </a:cubicBezTo>
                  <a:cubicBezTo>
                    <a:pt x="3196" y="2426"/>
                    <a:pt x="3234" y="2403"/>
                    <a:pt x="3234" y="2403"/>
                  </a:cubicBezTo>
                  <a:cubicBezTo>
                    <a:pt x="3234" y="2403"/>
                    <a:pt x="3272" y="2379"/>
                    <a:pt x="3272" y="2379"/>
                  </a:cubicBezTo>
                  <a:cubicBezTo>
                    <a:pt x="3272" y="2379"/>
                    <a:pt x="3310" y="2354"/>
                    <a:pt x="3310" y="2354"/>
                  </a:cubicBezTo>
                  <a:cubicBezTo>
                    <a:pt x="3310" y="2354"/>
                    <a:pt x="3347" y="2329"/>
                    <a:pt x="3347" y="2329"/>
                  </a:cubicBezTo>
                  <a:cubicBezTo>
                    <a:pt x="3347" y="2329"/>
                    <a:pt x="3384" y="2303"/>
                    <a:pt x="3384" y="2303"/>
                  </a:cubicBezTo>
                  <a:cubicBezTo>
                    <a:pt x="3384" y="2303"/>
                    <a:pt x="3420" y="2277"/>
                    <a:pt x="3420" y="2277"/>
                  </a:cubicBezTo>
                  <a:cubicBezTo>
                    <a:pt x="3420" y="2277"/>
                    <a:pt x="3456" y="2250"/>
                    <a:pt x="3456" y="2250"/>
                  </a:cubicBezTo>
                  <a:cubicBezTo>
                    <a:pt x="3456" y="2250"/>
                    <a:pt x="3491" y="2223"/>
                    <a:pt x="3491" y="2223"/>
                  </a:cubicBezTo>
                  <a:cubicBezTo>
                    <a:pt x="3491" y="2223"/>
                    <a:pt x="3526" y="2195"/>
                    <a:pt x="3526" y="2195"/>
                  </a:cubicBezTo>
                  <a:cubicBezTo>
                    <a:pt x="3526" y="2195"/>
                    <a:pt x="3561" y="2166"/>
                    <a:pt x="3561" y="2166"/>
                  </a:cubicBezTo>
                  <a:cubicBezTo>
                    <a:pt x="3561" y="2166"/>
                    <a:pt x="3595" y="2137"/>
                    <a:pt x="3595" y="2137"/>
                  </a:cubicBezTo>
                  <a:cubicBezTo>
                    <a:pt x="3595" y="2137"/>
                    <a:pt x="3629" y="2107"/>
                    <a:pt x="3629" y="2107"/>
                  </a:cubicBezTo>
                  <a:cubicBezTo>
                    <a:pt x="3629" y="2107"/>
                    <a:pt x="3662" y="2078"/>
                    <a:pt x="3662" y="2078"/>
                  </a:cubicBezTo>
                  <a:cubicBezTo>
                    <a:pt x="3662" y="2078"/>
                    <a:pt x="3695" y="2047"/>
                    <a:pt x="3695" y="2047"/>
                  </a:cubicBezTo>
                  <a:cubicBezTo>
                    <a:pt x="3695" y="2047"/>
                    <a:pt x="3727" y="2015"/>
                    <a:pt x="3727" y="2015"/>
                  </a:cubicBezTo>
                  <a:cubicBezTo>
                    <a:pt x="3727" y="2015"/>
                    <a:pt x="3759" y="1984"/>
                    <a:pt x="3759" y="1984"/>
                  </a:cubicBezTo>
                  <a:cubicBezTo>
                    <a:pt x="3759" y="1984"/>
                    <a:pt x="3789" y="1951"/>
                    <a:pt x="3789" y="1951"/>
                  </a:cubicBezTo>
                  <a:cubicBezTo>
                    <a:pt x="3789" y="1951"/>
                    <a:pt x="3820" y="1918"/>
                    <a:pt x="3820" y="1918"/>
                  </a:cubicBezTo>
                  <a:cubicBezTo>
                    <a:pt x="3820" y="1918"/>
                    <a:pt x="3850" y="1885"/>
                    <a:pt x="3850" y="1885"/>
                  </a:cubicBezTo>
                  <a:cubicBezTo>
                    <a:pt x="3850" y="1885"/>
                    <a:pt x="3880" y="1851"/>
                    <a:pt x="3880" y="1851"/>
                  </a:cubicBezTo>
                  <a:cubicBezTo>
                    <a:pt x="3880" y="1851"/>
                    <a:pt x="3909" y="1817"/>
                    <a:pt x="3909" y="1817"/>
                  </a:cubicBezTo>
                  <a:cubicBezTo>
                    <a:pt x="3909" y="1817"/>
                    <a:pt x="3937" y="1783"/>
                    <a:pt x="3937" y="1783"/>
                  </a:cubicBezTo>
                  <a:cubicBezTo>
                    <a:pt x="3937" y="1783"/>
                    <a:pt x="3965" y="1749"/>
                    <a:pt x="3965" y="1749"/>
                  </a:cubicBezTo>
                  <a:cubicBezTo>
                    <a:pt x="3965" y="1749"/>
                    <a:pt x="3993" y="1713"/>
                    <a:pt x="3993" y="1713"/>
                  </a:cubicBezTo>
                  <a:cubicBezTo>
                    <a:pt x="3993" y="1713"/>
                    <a:pt x="4020" y="1677"/>
                    <a:pt x="4020" y="1677"/>
                  </a:cubicBezTo>
                  <a:cubicBezTo>
                    <a:pt x="4020" y="1677"/>
                    <a:pt x="4047" y="1641"/>
                    <a:pt x="4047" y="1641"/>
                  </a:cubicBezTo>
                  <a:cubicBezTo>
                    <a:pt x="4047" y="1641"/>
                    <a:pt x="4072" y="1603"/>
                    <a:pt x="4072" y="1603"/>
                  </a:cubicBezTo>
                  <a:cubicBezTo>
                    <a:pt x="4072" y="1603"/>
                    <a:pt x="4097" y="1566"/>
                    <a:pt x="4097" y="1566"/>
                  </a:cubicBezTo>
                  <a:cubicBezTo>
                    <a:pt x="4097" y="1566"/>
                    <a:pt x="4122" y="1528"/>
                    <a:pt x="4122" y="1528"/>
                  </a:cubicBezTo>
                  <a:cubicBezTo>
                    <a:pt x="4122" y="1528"/>
                    <a:pt x="4145" y="1491"/>
                    <a:pt x="4145" y="1491"/>
                  </a:cubicBezTo>
                  <a:cubicBezTo>
                    <a:pt x="4145" y="1491"/>
                    <a:pt x="4169" y="1452"/>
                    <a:pt x="4169" y="1452"/>
                  </a:cubicBezTo>
                  <a:cubicBezTo>
                    <a:pt x="4169" y="1452"/>
                    <a:pt x="4192" y="1414"/>
                    <a:pt x="4192" y="1414"/>
                  </a:cubicBezTo>
                  <a:cubicBezTo>
                    <a:pt x="4192" y="1414"/>
                    <a:pt x="4213" y="1375"/>
                    <a:pt x="4213" y="1375"/>
                  </a:cubicBezTo>
                  <a:cubicBezTo>
                    <a:pt x="4213" y="1375"/>
                    <a:pt x="4235" y="1336"/>
                    <a:pt x="4235" y="1336"/>
                  </a:cubicBezTo>
                  <a:cubicBezTo>
                    <a:pt x="4235" y="1336"/>
                    <a:pt x="4256" y="1296"/>
                    <a:pt x="4256" y="1296"/>
                  </a:cubicBezTo>
                  <a:cubicBezTo>
                    <a:pt x="4256" y="1296"/>
                    <a:pt x="4276" y="1256"/>
                    <a:pt x="4276" y="1256"/>
                  </a:cubicBezTo>
                  <a:cubicBezTo>
                    <a:pt x="4276" y="1256"/>
                    <a:pt x="4295" y="1216"/>
                    <a:pt x="4295" y="1216"/>
                  </a:cubicBezTo>
                  <a:cubicBezTo>
                    <a:pt x="4295" y="1216"/>
                    <a:pt x="4315" y="1175"/>
                    <a:pt x="4315" y="1175"/>
                  </a:cubicBezTo>
                  <a:cubicBezTo>
                    <a:pt x="4315" y="1175"/>
                    <a:pt x="4332" y="1133"/>
                    <a:pt x="4332" y="1133"/>
                  </a:cubicBezTo>
                  <a:cubicBezTo>
                    <a:pt x="4332" y="1133"/>
                    <a:pt x="4351" y="1092"/>
                    <a:pt x="4351" y="1092"/>
                  </a:cubicBezTo>
                  <a:cubicBezTo>
                    <a:pt x="4351" y="1092"/>
                    <a:pt x="4367" y="1051"/>
                    <a:pt x="4367" y="1051"/>
                  </a:cubicBezTo>
                  <a:cubicBezTo>
                    <a:pt x="4367" y="1051"/>
                    <a:pt x="4384" y="1009"/>
                    <a:pt x="4384" y="1009"/>
                  </a:cubicBezTo>
                  <a:cubicBezTo>
                    <a:pt x="4384" y="1009"/>
                    <a:pt x="4399" y="968"/>
                    <a:pt x="4399" y="968"/>
                  </a:cubicBezTo>
                  <a:cubicBezTo>
                    <a:pt x="4399" y="968"/>
                    <a:pt x="4415" y="925"/>
                    <a:pt x="4415" y="925"/>
                  </a:cubicBezTo>
                  <a:cubicBezTo>
                    <a:pt x="4415" y="925"/>
                    <a:pt x="4429" y="883"/>
                    <a:pt x="4429" y="883"/>
                  </a:cubicBezTo>
                  <a:cubicBezTo>
                    <a:pt x="4429" y="883"/>
                    <a:pt x="4442" y="840"/>
                    <a:pt x="4442" y="840"/>
                  </a:cubicBezTo>
                  <a:cubicBezTo>
                    <a:pt x="4442" y="840"/>
                    <a:pt x="4456" y="797"/>
                    <a:pt x="4456" y="797"/>
                  </a:cubicBezTo>
                  <a:cubicBezTo>
                    <a:pt x="4456" y="797"/>
                    <a:pt x="4468" y="754"/>
                    <a:pt x="4468" y="754"/>
                  </a:cubicBezTo>
                  <a:cubicBezTo>
                    <a:pt x="4468" y="754"/>
                    <a:pt x="4479" y="711"/>
                    <a:pt x="4479" y="711"/>
                  </a:cubicBezTo>
                  <a:cubicBezTo>
                    <a:pt x="4479" y="711"/>
                    <a:pt x="4490" y="667"/>
                    <a:pt x="4490" y="667"/>
                  </a:cubicBezTo>
                  <a:cubicBezTo>
                    <a:pt x="4490" y="667"/>
                    <a:pt x="4500" y="623"/>
                    <a:pt x="4500" y="623"/>
                  </a:cubicBezTo>
                  <a:cubicBezTo>
                    <a:pt x="4500" y="623"/>
                    <a:pt x="4510" y="579"/>
                    <a:pt x="4510" y="579"/>
                  </a:cubicBezTo>
                  <a:cubicBezTo>
                    <a:pt x="4510" y="579"/>
                    <a:pt x="4519" y="536"/>
                    <a:pt x="4519" y="536"/>
                  </a:cubicBezTo>
                  <a:cubicBezTo>
                    <a:pt x="4519" y="536"/>
                    <a:pt x="4527" y="492"/>
                    <a:pt x="4527" y="492"/>
                  </a:cubicBezTo>
                  <a:cubicBezTo>
                    <a:pt x="4527" y="492"/>
                    <a:pt x="4534" y="447"/>
                    <a:pt x="4534" y="447"/>
                  </a:cubicBezTo>
                  <a:cubicBezTo>
                    <a:pt x="4534" y="447"/>
                    <a:pt x="4541" y="403"/>
                    <a:pt x="4541" y="403"/>
                  </a:cubicBezTo>
                  <a:cubicBezTo>
                    <a:pt x="4541" y="403"/>
                    <a:pt x="4547" y="358"/>
                    <a:pt x="4547" y="358"/>
                  </a:cubicBezTo>
                  <a:cubicBezTo>
                    <a:pt x="4547" y="358"/>
                    <a:pt x="4552" y="314"/>
                    <a:pt x="4552" y="314"/>
                  </a:cubicBezTo>
                  <a:cubicBezTo>
                    <a:pt x="4552" y="314"/>
                    <a:pt x="4557" y="270"/>
                    <a:pt x="4557" y="270"/>
                  </a:cubicBezTo>
                  <a:cubicBezTo>
                    <a:pt x="4557" y="270"/>
                    <a:pt x="4561" y="224"/>
                    <a:pt x="4561" y="224"/>
                  </a:cubicBezTo>
                  <a:cubicBezTo>
                    <a:pt x="4561" y="224"/>
                    <a:pt x="4564" y="180"/>
                    <a:pt x="4564" y="180"/>
                  </a:cubicBezTo>
                  <a:cubicBezTo>
                    <a:pt x="4564" y="180"/>
                    <a:pt x="4567" y="135"/>
                    <a:pt x="4567" y="135"/>
                  </a:cubicBezTo>
                  <a:cubicBezTo>
                    <a:pt x="4567" y="135"/>
                    <a:pt x="4569" y="91"/>
                    <a:pt x="4569" y="91"/>
                  </a:cubicBezTo>
                  <a:cubicBezTo>
                    <a:pt x="4569" y="91"/>
                    <a:pt x="4570" y="45"/>
                    <a:pt x="4570" y="45"/>
                  </a:cubicBezTo>
                  <a:cubicBezTo>
                    <a:pt x="4570" y="45"/>
                    <a:pt x="4570" y="0"/>
                    <a:pt x="457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25" name="Freeform 140"/>
            <p:cNvSpPr>
              <a:spLocks noChangeAspect="1"/>
            </p:cNvSpPr>
            <p:nvPr/>
          </p:nvSpPr>
          <p:spPr>
            <a:xfrm>
              <a:off x="2777" y="2776"/>
              <a:ext cx="34" cy="173"/>
            </a:xfrm>
            <a:custGeom>
              <a:avLst/>
              <a:gdLst>
                <a:gd name="txL" fmla="*/ 0 w 207"/>
                <a:gd name="txT" fmla="*/ 0 h 1038"/>
                <a:gd name="txR" fmla="*/ 207 w 207"/>
                <a:gd name="txB" fmla="*/ 1038 h 1038"/>
              </a:gdLst>
              <a:ahLst/>
              <a:cxnLst>
                <a:cxn ang="0">
                  <a:pos x="6" y="29"/>
                </a:cxn>
                <a:cxn ang="0">
                  <a:pos x="6" y="28"/>
                </a:cxn>
                <a:cxn ang="0">
                  <a:pos x="6" y="26"/>
                </a:cxn>
                <a:cxn ang="0">
                  <a:pos x="6" y="25"/>
                </a:cxn>
                <a:cxn ang="0">
                  <a:pos x="5" y="24"/>
                </a:cxn>
                <a:cxn ang="0">
                  <a:pos x="5" y="23"/>
                </a:cxn>
                <a:cxn ang="0">
                  <a:pos x="5" y="22"/>
                </a:cxn>
                <a:cxn ang="0">
                  <a:pos x="5" y="20"/>
                </a:cxn>
                <a:cxn ang="0">
                  <a:pos x="5" y="19"/>
                </a:cxn>
                <a:cxn ang="0">
                  <a:pos x="5" y="18"/>
                </a:cxn>
                <a:cxn ang="0">
                  <a:pos x="5" y="17"/>
                </a:cxn>
                <a:cxn ang="0">
                  <a:pos x="4" y="15"/>
                </a:cxn>
                <a:cxn ang="0">
                  <a:pos x="4" y="14"/>
                </a:cxn>
                <a:cxn ang="0">
                  <a:pos x="4" y="13"/>
                </a:cxn>
                <a:cxn ang="0">
                  <a:pos x="4" y="12"/>
                </a:cxn>
                <a:cxn ang="0">
                  <a:pos x="3" y="11"/>
                </a:cxn>
                <a:cxn ang="0">
                  <a:pos x="3" y="9"/>
                </a:cxn>
                <a:cxn ang="0">
                  <a:pos x="3" y="8"/>
                </a:cxn>
                <a:cxn ang="0">
                  <a:pos x="2" y="7"/>
                </a:cxn>
                <a:cxn ang="0">
                  <a:pos x="2" y="6"/>
                </a:cxn>
                <a:cxn ang="0">
                  <a:pos x="2" y="5"/>
                </a:cxn>
                <a:cxn ang="0">
                  <a:pos x="1" y="4"/>
                </a:cxn>
                <a:cxn ang="0">
                  <a:pos x="1" y="2"/>
                </a:cxn>
                <a:cxn ang="0">
                  <a:pos x="0" y="1"/>
                </a:cxn>
                <a:cxn ang="0">
                  <a:pos x="0" y="0"/>
                </a:cxn>
                <a:cxn ang="0">
                  <a:pos x="0" y="0"/>
                </a:cxn>
              </a:cxnLst>
              <a:rect l="txL" t="txT" r="txR" b="txB"/>
              <a:pathLst>
                <a:path w="207" h="1038">
                  <a:moveTo>
                    <a:pt x="207" y="1038"/>
                  </a:moveTo>
                  <a:cubicBezTo>
                    <a:pt x="207" y="1038"/>
                    <a:pt x="207" y="995"/>
                    <a:pt x="207" y="995"/>
                  </a:cubicBezTo>
                  <a:cubicBezTo>
                    <a:pt x="207" y="995"/>
                    <a:pt x="206" y="951"/>
                    <a:pt x="206" y="951"/>
                  </a:cubicBezTo>
                  <a:cubicBezTo>
                    <a:pt x="206" y="951"/>
                    <a:pt x="204" y="906"/>
                    <a:pt x="204" y="906"/>
                  </a:cubicBezTo>
                  <a:cubicBezTo>
                    <a:pt x="204" y="906"/>
                    <a:pt x="201" y="863"/>
                    <a:pt x="201" y="863"/>
                  </a:cubicBezTo>
                  <a:cubicBezTo>
                    <a:pt x="201" y="863"/>
                    <a:pt x="198" y="819"/>
                    <a:pt x="198" y="819"/>
                  </a:cubicBezTo>
                  <a:cubicBezTo>
                    <a:pt x="198" y="819"/>
                    <a:pt x="193" y="776"/>
                    <a:pt x="193" y="776"/>
                  </a:cubicBezTo>
                  <a:cubicBezTo>
                    <a:pt x="193" y="776"/>
                    <a:pt x="189" y="732"/>
                    <a:pt x="189" y="732"/>
                  </a:cubicBezTo>
                  <a:cubicBezTo>
                    <a:pt x="189" y="732"/>
                    <a:pt x="184" y="688"/>
                    <a:pt x="184" y="688"/>
                  </a:cubicBezTo>
                  <a:cubicBezTo>
                    <a:pt x="184" y="688"/>
                    <a:pt x="178" y="644"/>
                    <a:pt x="178" y="644"/>
                  </a:cubicBezTo>
                  <a:cubicBezTo>
                    <a:pt x="178" y="644"/>
                    <a:pt x="171" y="601"/>
                    <a:pt x="171" y="601"/>
                  </a:cubicBezTo>
                  <a:cubicBezTo>
                    <a:pt x="171" y="601"/>
                    <a:pt x="164" y="558"/>
                    <a:pt x="164" y="558"/>
                  </a:cubicBezTo>
                  <a:cubicBezTo>
                    <a:pt x="164" y="558"/>
                    <a:pt x="155" y="515"/>
                    <a:pt x="155" y="515"/>
                  </a:cubicBezTo>
                  <a:cubicBezTo>
                    <a:pt x="155" y="515"/>
                    <a:pt x="147" y="471"/>
                    <a:pt x="147" y="471"/>
                  </a:cubicBezTo>
                  <a:cubicBezTo>
                    <a:pt x="147" y="471"/>
                    <a:pt x="137" y="428"/>
                    <a:pt x="137" y="428"/>
                  </a:cubicBezTo>
                  <a:cubicBezTo>
                    <a:pt x="137" y="428"/>
                    <a:pt x="128" y="386"/>
                    <a:pt x="128" y="386"/>
                  </a:cubicBezTo>
                  <a:cubicBezTo>
                    <a:pt x="128" y="386"/>
                    <a:pt x="116" y="343"/>
                    <a:pt x="116" y="343"/>
                  </a:cubicBezTo>
                  <a:cubicBezTo>
                    <a:pt x="116" y="343"/>
                    <a:pt x="105" y="301"/>
                    <a:pt x="105" y="301"/>
                  </a:cubicBezTo>
                  <a:cubicBezTo>
                    <a:pt x="105" y="301"/>
                    <a:pt x="93" y="259"/>
                    <a:pt x="93" y="259"/>
                  </a:cubicBezTo>
                  <a:cubicBezTo>
                    <a:pt x="93" y="259"/>
                    <a:pt x="79" y="216"/>
                    <a:pt x="79" y="216"/>
                  </a:cubicBezTo>
                  <a:cubicBezTo>
                    <a:pt x="79" y="216"/>
                    <a:pt x="66" y="175"/>
                    <a:pt x="66" y="175"/>
                  </a:cubicBezTo>
                  <a:cubicBezTo>
                    <a:pt x="66" y="175"/>
                    <a:pt x="52" y="133"/>
                    <a:pt x="52" y="133"/>
                  </a:cubicBezTo>
                  <a:cubicBezTo>
                    <a:pt x="52" y="133"/>
                    <a:pt x="36" y="92"/>
                    <a:pt x="36" y="92"/>
                  </a:cubicBezTo>
                  <a:cubicBezTo>
                    <a:pt x="36" y="92"/>
                    <a:pt x="21" y="51"/>
                    <a:pt x="21" y="51"/>
                  </a:cubicBezTo>
                  <a:cubicBezTo>
                    <a:pt x="21" y="51"/>
                    <a:pt x="4" y="11"/>
                    <a:pt x="4" y="11"/>
                  </a:cubicBezTo>
                  <a:cubicBezTo>
                    <a:pt x="4" y="11"/>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26" name="Freeform 141"/>
            <p:cNvSpPr>
              <a:spLocks noChangeAspect="1"/>
            </p:cNvSpPr>
            <p:nvPr/>
          </p:nvSpPr>
          <p:spPr>
            <a:xfrm>
              <a:off x="2745" y="2713"/>
              <a:ext cx="17" cy="31"/>
            </a:xfrm>
            <a:custGeom>
              <a:avLst/>
              <a:gdLst>
                <a:gd name="txL" fmla="*/ 0 w 105"/>
                <a:gd name="txT" fmla="*/ 0 h 186"/>
                <a:gd name="txR" fmla="*/ 105 w 105"/>
                <a:gd name="txB" fmla="*/ 186 h 186"/>
              </a:gdLst>
              <a:ahLst/>
              <a:cxnLst>
                <a:cxn ang="0">
                  <a:pos x="3" y="5"/>
                </a:cxn>
                <a:cxn ang="0">
                  <a:pos x="2" y="4"/>
                </a:cxn>
                <a:cxn ang="0">
                  <a:pos x="2" y="3"/>
                </a:cxn>
                <a:cxn ang="0">
                  <a:pos x="1" y="2"/>
                </a:cxn>
                <a:cxn ang="0">
                  <a:pos x="0" y="1"/>
                </a:cxn>
                <a:cxn ang="0">
                  <a:pos x="0" y="0"/>
                </a:cxn>
              </a:cxnLst>
              <a:rect l="txL" t="txT" r="txR" b="txB"/>
              <a:pathLst>
                <a:path w="105" h="186">
                  <a:moveTo>
                    <a:pt x="105" y="186"/>
                  </a:moveTo>
                  <a:cubicBezTo>
                    <a:pt x="105" y="186"/>
                    <a:pt x="86" y="150"/>
                    <a:pt x="86" y="150"/>
                  </a:cubicBezTo>
                  <a:cubicBezTo>
                    <a:pt x="86" y="150"/>
                    <a:pt x="66" y="112"/>
                    <a:pt x="66" y="112"/>
                  </a:cubicBezTo>
                  <a:cubicBezTo>
                    <a:pt x="66" y="112"/>
                    <a:pt x="44" y="74"/>
                    <a:pt x="44" y="74"/>
                  </a:cubicBezTo>
                  <a:cubicBezTo>
                    <a:pt x="44" y="74"/>
                    <a:pt x="21" y="36"/>
                    <a:pt x="21" y="36"/>
                  </a:cubicBezTo>
                  <a:cubicBezTo>
                    <a:pt x="21" y="36"/>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27" name="Freeform 142"/>
            <p:cNvSpPr>
              <a:spLocks noChangeAspect="1"/>
            </p:cNvSpPr>
            <p:nvPr/>
          </p:nvSpPr>
          <p:spPr>
            <a:xfrm>
              <a:off x="2596" y="2564"/>
              <a:ext cx="129" cy="120"/>
            </a:xfrm>
            <a:custGeom>
              <a:avLst/>
              <a:gdLst>
                <a:gd name="txL" fmla="*/ 0 w 777"/>
                <a:gd name="txT" fmla="*/ 0 h 719"/>
                <a:gd name="txR" fmla="*/ 777 w 777"/>
                <a:gd name="txB" fmla="*/ 719 h 719"/>
              </a:gdLst>
              <a:ahLst/>
              <a:cxnLst>
                <a:cxn ang="0">
                  <a:pos x="21" y="20"/>
                </a:cxn>
                <a:cxn ang="0">
                  <a:pos x="21" y="20"/>
                </a:cxn>
                <a:cxn ang="0">
                  <a:pos x="21" y="19"/>
                </a:cxn>
                <a:cxn ang="0">
                  <a:pos x="20" y="18"/>
                </a:cxn>
                <a:cxn ang="0">
                  <a:pos x="19" y="17"/>
                </a:cxn>
                <a:cxn ang="0">
                  <a:pos x="18" y="16"/>
                </a:cxn>
                <a:cxn ang="0">
                  <a:pos x="17" y="15"/>
                </a:cxn>
                <a:cxn ang="0">
                  <a:pos x="17" y="14"/>
                </a:cxn>
                <a:cxn ang="0">
                  <a:pos x="16" y="13"/>
                </a:cxn>
                <a:cxn ang="0">
                  <a:pos x="15" y="12"/>
                </a:cxn>
                <a:cxn ang="0">
                  <a:pos x="14" y="11"/>
                </a:cxn>
                <a:cxn ang="0">
                  <a:pos x="13" y="11"/>
                </a:cxn>
                <a:cxn ang="0">
                  <a:pos x="12" y="10"/>
                </a:cxn>
                <a:cxn ang="0">
                  <a:pos x="12" y="9"/>
                </a:cxn>
                <a:cxn ang="0">
                  <a:pos x="11" y="8"/>
                </a:cxn>
                <a:cxn ang="0">
                  <a:pos x="10" y="7"/>
                </a:cxn>
                <a:cxn ang="0">
                  <a:pos x="9" y="7"/>
                </a:cxn>
                <a:cxn ang="0">
                  <a:pos x="8" y="6"/>
                </a:cxn>
                <a:cxn ang="0">
                  <a:pos x="7" y="5"/>
                </a:cxn>
                <a:cxn ang="0">
                  <a:pos x="6" y="4"/>
                </a:cxn>
                <a:cxn ang="0">
                  <a:pos x="5" y="4"/>
                </a:cxn>
                <a:cxn ang="0">
                  <a:pos x="4" y="3"/>
                </a:cxn>
                <a:cxn ang="0">
                  <a:pos x="3" y="2"/>
                </a:cxn>
                <a:cxn ang="0">
                  <a:pos x="2" y="1"/>
                </a:cxn>
                <a:cxn ang="0">
                  <a:pos x="1" y="1"/>
                </a:cxn>
                <a:cxn ang="0">
                  <a:pos x="0" y="0"/>
                </a:cxn>
                <a:cxn ang="0">
                  <a:pos x="0" y="0"/>
                </a:cxn>
              </a:cxnLst>
              <a:rect l="txL" t="txT" r="txR" b="txB"/>
              <a:pathLst>
                <a:path w="777" h="719">
                  <a:moveTo>
                    <a:pt x="777" y="719"/>
                  </a:moveTo>
                  <a:cubicBezTo>
                    <a:pt x="777" y="719"/>
                    <a:pt x="771" y="712"/>
                    <a:pt x="771" y="712"/>
                  </a:cubicBezTo>
                  <a:cubicBezTo>
                    <a:pt x="771" y="712"/>
                    <a:pt x="746" y="676"/>
                    <a:pt x="746" y="676"/>
                  </a:cubicBezTo>
                  <a:cubicBezTo>
                    <a:pt x="746" y="676"/>
                    <a:pt x="719" y="642"/>
                    <a:pt x="719" y="642"/>
                  </a:cubicBezTo>
                  <a:cubicBezTo>
                    <a:pt x="719" y="642"/>
                    <a:pt x="691" y="607"/>
                    <a:pt x="691" y="607"/>
                  </a:cubicBezTo>
                  <a:cubicBezTo>
                    <a:pt x="691" y="607"/>
                    <a:pt x="663" y="573"/>
                    <a:pt x="663" y="573"/>
                  </a:cubicBezTo>
                  <a:cubicBezTo>
                    <a:pt x="663" y="573"/>
                    <a:pt x="635" y="540"/>
                    <a:pt x="635" y="540"/>
                  </a:cubicBezTo>
                  <a:cubicBezTo>
                    <a:pt x="635" y="540"/>
                    <a:pt x="606" y="506"/>
                    <a:pt x="606" y="506"/>
                  </a:cubicBezTo>
                  <a:cubicBezTo>
                    <a:pt x="606" y="506"/>
                    <a:pt x="577" y="474"/>
                    <a:pt x="577" y="474"/>
                  </a:cubicBezTo>
                  <a:cubicBezTo>
                    <a:pt x="577" y="474"/>
                    <a:pt x="546" y="442"/>
                    <a:pt x="546" y="442"/>
                  </a:cubicBezTo>
                  <a:cubicBezTo>
                    <a:pt x="546" y="442"/>
                    <a:pt x="516" y="410"/>
                    <a:pt x="516" y="410"/>
                  </a:cubicBezTo>
                  <a:cubicBezTo>
                    <a:pt x="516" y="410"/>
                    <a:pt x="485" y="380"/>
                    <a:pt x="485" y="380"/>
                  </a:cubicBezTo>
                  <a:cubicBezTo>
                    <a:pt x="485" y="380"/>
                    <a:pt x="454" y="349"/>
                    <a:pt x="454" y="349"/>
                  </a:cubicBezTo>
                  <a:cubicBezTo>
                    <a:pt x="454" y="349"/>
                    <a:pt x="422" y="319"/>
                    <a:pt x="422" y="319"/>
                  </a:cubicBezTo>
                  <a:cubicBezTo>
                    <a:pt x="422" y="319"/>
                    <a:pt x="389" y="289"/>
                    <a:pt x="389" y="289"/>
                  </a:cubicBezTo>
                  <a:cubicBezTo>
                    <a:pt x="389" y="289"/>
                    <a:pt x="356" y="260"/>
                    <a:pt x="356" y="260"/>
                  </a:cubicBezTo>
                  <a:cubicBezTo>
                    <a:pt x="356" y="260"/>
                    <a:pt x="322" y="231"/>
                    <a:pt x="322" y="231"/>
                  </a:cubicBezTo>
                  <a:cubicBezTo>
                    <a:pt x="322" y="231"/>
                    <a:pt x="288" y="204"/>
                    <a:pt x="288" y="204"/>
                  </a:cubicBezTo>
                  <a:cubicBezTo>
                    <a:pt x="288" y="204"/>
                    <a:pt x="254" y="176"/>
                    <a:pt x="254" y="176"/>
                  </a:cubicBezTo>
                  <a:cubicBezTo>
                    <a:pt x="254" y="176"/>
                    <a:pt x="219" y="149"/>
                    <a:pt x="219" y="149"/>
                  </a:cubicBezTo>
                  <a:cubicBezTo>
                    <a:pt x="219" y="149"/>
                    <a:pt x="184" y="123"/>
                    <a:pt x="184" y="123"/>
                  </a:cubicBezTo>
                  <a:cubicBezTo>
                    <a:pt x="184" y="123"/>
                    <a:pt x="148" y="98"/>
                    <a:pt x="148" y="98"/>
                  </a:cubicBezTo>
                  <a:cubicBezTo>
                    <a:pt x="148" y="98"/>
                    <a:pt x="112" y="73"/>
                    <a:pt x="112" y="73"/>
                  </a:cubicBezTo>
                  <a:cubicBezTo>
                    <a:pt x="112" y="73"/>
                    <a:pt x="76" y="48"/>
                    <a:pt x="76" y="48"/>
                  </a:cubicBezTo>
                  <a:cubicBezTo>
                    <a:pt x="76" y="48"/>
                    <a:pt x="39" y="25"/>
                    <a:pt x="39" y="25"/>
                  </a:cubicBezTo>
                  <a:cubicBezTo>
                    <a:pt x="39" y="25"/>
                    <a:pt x="2" y="1"/>
                    <a:pt x="2" y="1"/>
                  </a:cubicBezTo>
                  <a:cubicBezTo>
                    <a:pt x="2" y="1"/>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28" name="Freeform 143"/>
            <p:cNvSpPr>
              <a:spLocks noChangeAspect="1"/>
            </p:cNvSpPr>
            <p:nvPr/>
          </p:nvSpPr>
          <p:spPr>
            <a:xfrm>
              <a:off x="2532" y="2532"/>
              <a:ext cx="33" cy="15"/>
            </a:xfrm>
            <a:custGeom>
              <a:avLst/>
              <a:gdLst>
                <a:gd name="txL" fmla="*/ 0 w 193"/>
                <a:gd name="txT" fmla="*/ 0 h 89"/>
                <a:gd name="txR" fmla="*/ 193 w 193"/>
                <a:gd name="txB" fmla="*/ 89 h 89"/>
              </a:gdLst>
              <a:ahLst/>
              <a:cxnLst>
                <a:cxn ang="0">
                  <a:pos x="6" y="3"/>
                </a:cxn>
                <a:cxn ang="0">
                  <a:pos x="5" y="3"/>
                </a:cxn>
                <a:cxn ang="0">
                  <a:pos x="4" y="2"/>
                </a:cxn>
                <a:cxn ang="0">
                  <a:pos x="3" y="1"/>
                </a:cxn>
                <a:cxn ang="0">
                  <a:pos x="2" y="1"/>
                </a:cxn>
                <a:cxn ang="0">
                  <a:pos x="1" y="0"/>
                </a:cxn>
                <a:cxn ang="0">
                  <a:pos x="0" y="0"/>
                </a:cxn>
              </a:cxnLst>
              <a:rect l="txL" t="txT" r="txR" b="txB"/>
              <a:pathLst>
                <a:path w="193" h="89">
                  <a:moveTo>
                    <a:pt x="193" y="89"/>
                  </a:moveTo>
                  <a:cubicBezTo>
                    <a:pt x="193" y="89"/>
                    <a:pt x="190" y="87"/>
                    <a:pt x="190" y="87"/>
                  </a:cubicBezTo>
                  <a:cubicBezTo>
                    <a:pt x="190" y="87"/>
                    <a:pt x="150" y="68"/>
                    <a:pt x="150" y="68"/>
                  </a:cubicBezTo>
                  <a:cubicBezTo>
                    <a:pt x="150" y="68"/>
                    <a:pt x="111" y="48"/>
                    <a:pt x="111" y="48"/>
                  </a:cubicBezTo>
                  <a:cubicBezTo>
                    <a:pt x="111" y="48"/>
                    <a:pt x="71" y="30"/>
                    <a:pt x="71" y="30"/>
                  </a:cubicBezTo>
                  <a:cubicBezTo>
                    <a:pt x="71" y="30"/>
                    <a:pt x="30" y="12"/>
                    <a:pt x="30" y="12"/>
                  </a:cubicBezTo>
                  <a:cubicBezTo>
                    <a:pt x="30" y="12"/>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29" name="Freeform 144"/>
            <p:cNvSpPr>
              <a:spLocks noChangeAspect="1"/>
            </p:cNvSpPr>
            <p:nvPr/>
          </p:nvSpPr>
          <p:spPr>
            <a:xfrm>
              <a:off x="2324" y="2497"/>
              <a:ext cx="175" cy="22"/>
            </a:xfrm>
            <a:custGeom>
              <a:avLst/>
              <a:gdLst>
                <a:gd name="txL" fmla="*/ 0 w 1051"/>
                <a:gd name="txT" fmla="*/ 0 h 133"/>
                <a:gd name="txR" fmla="*/ 1051 w 1051"/>
                <a:gd name="txB" fmla="*/ 133 h 133"/>
              </a:gdLst>
              <a:ahLst/>
              <a:cxnLst>
                <a:cxn ang="0">
                  <a:pos x="29" y="4"/>
                </a:cxn>
                <a:cxn ang="0">
                  <a:pos x="29" y="3"/>
                </a:cxn>
                <a:cxn ang="0">
                  <a:pos x="27" y="3"/>
                </a:cxn>
                <a:cxn ang="0">
                  <a:pos x="26" y="3"/>
                </a:cxn>
                <a:cxn ang="0">
                  <a:pos x="25" y="2"/>
                </a:cxn>
                <a:cxn ang="0">
                  <a:pos x="24" y="2"/>
                </a:cxn>
                <a:cxn ang="0">
                  <a:pos x="23" y="2"/>
                </a:cxn>
                <a:cxn ang="0">
                  <a:pos x="22" y="2"/>
                </a:cxn>
                <a:cxn ang="0">
                  <a:pos x="20" y="1"/>
                </a:cxn>
                <a:cxn ang="0">
                  <a:pos x="19" y="1"/>
                </a:cxn>
                <a:cxn ang="0">
                  <a:pos x="18" y="1"/>
                </a:cxn>
                <a:cxn ang="0">
                  <a:pos x="17" y="1"/>
                </a:cxn>
                <a:cxn ang="0">
                  <a:pos x="16" y="1"/>
                </a:cxn>
                <a:cxn ang="0">
                  <a:pos x="14" y="0"/>
                </a:cxn>
                <a:cxn ang="0">
                  <a:pos x="13" y="0"/>
                </a:cxn>
                <a:cxn ang="0">
                  <a:pos x="12" y="0"/>
                </a:cxn>
                <a:cxn ang="0">
                  <a:pos x="11" y="0"/>
                </a:cxn>
                <a:cxn ang="0">
                  <a:pos x="9" y="0"/>
                </a:cxn>
                <a:cxn ang="0">
                  <a:pos x="8" y="0"/>
                </a:cxn>
                <a:cxn ang="0">
                  <a:pos x="7" y="0"/>
                </a:cxn>
                <a:cxn ang="0">
                  <a:pos x="6" y="0"/>
                </a:cxn>
                <a:cxn ang="0">
                  <a:pos x="5" y="0"/>
                </a:cxn>
                <a:cxn ang="0">
                  <a:pos x="3" y="0"/>
                </a:cxn>
                <a:cxn ang="0">
                  <a:pos x="2" y="0"/>
                </a:cxn>
                <a:cxn ang="0">
                  <a:pos x="1" y="0"/>
                </a:cxn>
                <a:cxn ang="0">
                  <a:pos x="0" y="0"/>
                </a:cxn>
              </a:cxnLst>
              <a:rect l="txL" t="txT" r="txR" b="txB"/>
              <a:pathLst>
                <a:path w="1051" h="133">
                  <a:moveTo>
                    <a:pt x="1051" y="133"/>
                  </a:moveTo>
                  <a:cubicBezTo>
                    <a:pt x="1051" y="133"/>
                    <a:pt x="1035" y="128"/>
                    <a:pt x="1035" y="128"/>
                  </a:cubicBezTo>
                  <a:cubicBezTo>
                    <a:pt x="1035" y="128"/>
                    <a:pt x="992" y="114"/>
                    <a:pt x="992" y="114"/>
                  </a:cubicBezTo>
                  <a:cubicBezTo>
                    <a:pt x="992" y="114"/>
                    <a:pt x="950" y="102"/>
                    <a:pt x="950" y="102"/>
                  </a:cubicBezTo>
                  <a:cubicBezTo>
                    <a:pt x="950" y="102"/>
                    <a:pt x="908" y="90"/>
                    <a:pt x="908" y="90"/>
                  </a:cubicBezTo>
                  <a:cubicBezTo>
                    <a:pt x="908" y="90"/>
                    <a:pt x="866" y="79"/>
                    <a:pt x="866" y="79"/>
                  </a:cubicBezTo>
                  <a:cubicBezTo>
                    <a:pt x="866" y="79"/>
                    <a:pt x="823" y="69"/>
                    <a:pt x="823" y="69"/>
                  </a:cubicBezTo>
                  <a:cubicBezTo>
                    <a:pt x="823" y="69"/>
                    <a:pt x="780" y="60"/>
                    <a:pt x="780" y="60"/>
                  </a:cubicBezTo>
                  <a:cubicBezTo>
                    <a:pt x="780" y="60"/>
                    <a:pt x="736" y="51"/>
                    <a:pt x="736" y="51"/>
                  </a:cubicBezTo>
                  <a:cubicBezTo>
                    <a:pt x="736" y="51"/>
                    <a:pt x="694" y="43"/>
                    <a:pt x="694" y="43"/>
                  </a:cubicBezTo>
                  <a:cubicBezTo>
                    <a:pt x="694" y="43"/>
                    <a:pt x="650" y="35"/>
                    <a:pt x="650" y="35"/>
                  </a:cubicBezTo>
                  <a:cubicBezTo>
                    <a:pt x="650" y="35"/>
                    <a:pt x="607" y="29"/>
                    <a:pt x="607" y="29"/>
                  </a:cubicBezTo>
                  <a:cubicBezTo>
                    <a:pt x="607" y="29"/>
                    <a:pt x="564" y="23"/>
                    <a:pt x="564" y="23"/>
                  </a:cubicBezTo>
                  <a:cubicBezTo>
                    <a:pt x="564" y="23"/>
                    <a:pt x="520" y="17"/>
                    <a:pt x="520" y="17"/>
                  </a:cubicBezTo>
                  <a:cubicBezTo>
                    <a:pt x="520" y="17"/>
                    <a:pt x="476" y="12"/>
                    <a:pt x="476" y="12"/>
                  </a:cubicBezTo>
                  <a:cubicBezTo>
                    <a:pt x="476" y="12"/>
                    <a:pt x="433" y="9"/>
                    <a:pt x="433" y="9"/>
                  </a:cubicBezTo>
                  <a:cubicBezTo>
                    <a:pt x="433" y="9"/>
                    <a:pt x="389" y="5"/>
                    <a:pt x="389" y="5"/>
                  </a:cubicBezTo>
                  <a:cubicBezTo>
                    <a:pt x="389" y="5"/>
                    <a:pt x="345" y="3"/>
                    <a:pt x="345" y="3"/>
                  </a:cubicBezTo>
                  <a:cubicBezTo>
                    <a:pt x="345" y="3"/>
                    <a:pt x="301" y="1"/>
                    <a:pt x="301" y="1"/>
                  </a:cubicBezTo>
                  <a:cubicBezTo>
                    <a:pt x="301" y="1"/>
                    <a:pt x="257" y="0"/>
                    <a:pt x="257" y="0"/>
                  </a:cubicBezTo>
                  <a:cubicBezTo>
                    <a:pt x="257" y="0"/>
                    <a:pt x="213" y="0"/>
                    <a:pt x="213" y="0"/>
                  </a:cubicBezTo>
                  <a:cubicBezTo>
                    <a:pt x="213" y="0"/>
                    <a:pt x="170" y="0"/>
                    <a:pt x="170" y="0"/>
                  </a:cubicBezTo>
                  <a:cubicBezTo>
                    <a:pt x="170" y="0"/>
                    <a:pt x="125" y="1"/>
                    <a:pt x="125" y="1"/>
                  </a:cubicBezTo>
                  <a:cubicBezTo>
                    <a:pt x="125" y="1"/>
                    <a:pt x="81" y="3"/>
                    <a:pt x="81" y="3"/>
                  </a:cubicBezTo>
                  <a:cubicBezTo>
                    <a:pt x="81" y="3"/>
                    <a:pt x="38" y="5"/>
                    <a:pt x="38" y="5"/>
                  </a:cubicBezTo>
                  <a:cubicBezTo>
                    <a:pt x="38" y="5"/>
                    <a:pt x="0" y="8"/>
                    <a:pt x="0" y="8"/>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30" name="Freeform 145"/>
            <p:cNvSpPr>
              <a:spLocks noChangeAspect="1"/>
            </p:cNvSpPr>
            <p:nvPr/>
          </p:nvSpPr>
          <p:spPr>
            <a:xfrm>
              <a:off x="2254" y="2503"/>
              <a:ext cx="35" cy="7"/>
            </a:xfrm>
            <a:custGeom>
              <a:avLst/>
              <a:gdLst>
                <a:gd name="txL" fmla="*/ 0 w 209"/>
                <a:gd name="txT" fmla="*/ 0 h 41"/>
                <a:gd name="txR" fmla="*/ 209 w 209"/>
                <a:gd name="txB" fmla="*/ 41 h 41"/>
              </a:gdLst>
              <a:ahLst/>
              <a:cxnLst>
                <a:cxn ang="0">
                  <a:pos x="6" y="0"/>
                </a:cxn>
                <a:cxn ang="0">
                  <a:pos x="6" y="0"/>
                </a:cxn>
                <a:cxn ang="0">
                  <a:pos x="4" y="0"/>
                </a:cxn>
                <a:cxn ang="0">
                  <a:pos x="3" y="1"/>
                </a:cxn>
                <a:cxn ang="0">
                  <a:pos x="2" y="1"/>
                </a:cxn>
                <a:cxn ang="0">
                  <a:pos x="1" y="1"/>
                </a:cxn>
                <a:cxn ang="0">
                  <a:pos x="0" y="1"/>
                </a:cxn>
              </a:cxnLst>
              <a:rect l="txL" t="txT" r="txR" b="txB"/>
              <a:pathLst>
                <a:path w="209" h="41">
                  <a:moveTo>
                    <a:pt x="209" y="0"/>
                  </a:moveTo>
                  <a:cubicBezTo>
                    <a:pt x="209" y="0"/>
                    <a:pt x="196" y="1"/>
                    <a:pt x="196" y="1"/>
                  </a:cubicBezTo>
                  <a:cubicBezTo>
                    <a:pt x="196" y="1"/>
                    <a:pt x="153" y="9"/>
                    <a:pt x="153" y="9"/>
                  </a:cubicBezTo>
                  <a:cubicBezTo>
                    <a:pt x="153" y="9"/>
                    <a:pt x="109" y="17"/>
                    <a:pt x="109" y="17"/>
                  </a:cubicBezTo>
                  <a:cubicBezTo>
                    <a:pt x="109" y="17"/>
                    <a:pt x="66" y="26"/>
                    <a:pt x="66" y="26"/>
                  </a:cubicBezTo>
                  <a:cubicBezTo>
                    <a:pt x="66" y="26"/>
                    <a:pt x="24" y="35"/>
                    <a:pt x="24" y="35"/>
                  </a:cubicBezTo>
                  <a:cubicBezTo>
                    <a:pt x="24" y="35"/>
                    <a:pt x="0" y="41"/>
                    <a:pt x="0" y="41"/>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31" name="Freeform 146"/>
            <p:cNvSpPr>
              <a:spLocks noChangeAspect="1"/>
            </p:cNvSpPr>
            <p:nvPr/>
          </p:nvSpPr>
          <p:spPr>
            <a:xfrm>
              <a:off x="2066" y="2519"/>
              <a:ext cx="154" cy="86"/>
            </a:xfrm>
            <a:custGeom>
              <a:avLst/>
              <a:gdLst>
                <a:gd name="txL" fmla="*/ 0 w 924"/>
                <a:gd name="txT" fmla="*/ 0 h 517"/>
                <a:gd name="txR" fmla="*/ 924 w 924"/>
                <a:gd name="txB" fmla="*/ 517 h 517"/>
              </a:gdLst>
              <a:ahLst/>
              <a:cxnLst>
                <a:cxn ang="0">
                  <a:pos x="26" y="0"/>
                </a:cxn>
                <a:cxn ang="0">
                  <a:pos x="25" y="0"/>
                </a:cxn>
                <a:cxn ang="0">
                  <a:pos x="24" y="1"/>
                </a:cxn>
                <a:cxn ang="0">
                  <a:pos x="23" y="1"/>
                </a:cxn>
                <a:cxn ang="0">
                  <a:pos x="22" y="1"/>
                </a:cxn>
                <a:cxn ang="0">
                  <a:pos x="20" y="2"/>
                </a:cxn>
                <a:cxn ang="0">
                  <a:pos x="19" y="2"/>
                </a:cxn>
                <a:cxn ang="0">
                  <a:pos x="18" y="3"/>
                </a:cxn>
                <a:cxn ang="0">
                  <a:pos x="17" y="3"/>
                </a:cxn>
                <a:cxn ang="0">
                  <a:pos x="16" y="4"/>
                </a:cxn>
                <a:cxn ang="0">
                  <a:pos x="15" y="4"/>
                </a:cxn>
                <a:cxn ang="0">
                  <a:pos x="14" y="5"/>
                </a:cxn>
                <a:cxn ang="0">
                  <a:pos x="13" y="6"/>
                </a:cxn>
                <a:cxn ang="0">
                  <a:pos x="12" y="6"/>
                </a:cxn>
                <a:cxn ang="0">
                  <a:pos x="10" y="7"/>
                </a:cxn>
                <a:cxn ang="0">
                  <a:pos x="10" y="7"/>
                </a:cxn>
                <a:cxn ang="0">
                  <a:pos x="9" y="8"/>
                </a:cxn>
                <a:cxn ang="0">
                  <a:pos x="8" y="9"/>
                </a:cxn>
                <a:cxn ang="0">
                  <a:pos x="7" y="9"/>
                </a:cxn>
                <a:cxn ang="0">
                  <a:pos x="6" y="10"/>
                </a:cxn>
                <a:cxn ang="0">
                  <a:pos x="5" y="11"/>
                </a:cxn>
                <a:cxn ang="0">
                  <a:pos x="4" y="11"/>
                </a:cxn>
                <a:cxn ang="0">
                  <a:pos x="2" y="12"/>
                </a:cxn>
                <a:cxn ang="0">
                  <a:pos x="2" y="13"/>
                </a:cxn>
                <a:cxn ang="0">
                  <a:pos x="1" y="14"/>
                </a:cxn>
                <a:cxn ang="0">
                  <a:pos x="0" y="14"/>
                </a:cxn>
              </a:cxnLst>
              <a:rect l="txL" t="txT" r="txR" b="txB"/>
              <a:pathLst>
                <a:path w="924" h="517">
                  <a:moveTo>
                    <a:pt x="924" y="0"/>
                  </a:moveTo>
                  <a:cubicBezTo>
                    <a:pt x="924" y="0"/>
                    <a:pt x="898" y="8"/>
                    <a:pt x="898" y="8"/>
                  </a:cubicBezTo>
                  <a:cubicBezTo>
                    <a:pt x="898" y="8"/>
                    <a:pt x="857" y="22"/>
                    <a:pt x="857" y="22"/>
                  </a:cubicBezTo>
                  <a:cubicBezTo>
                    <a:pt x="857" y="22"/>
                    <a:pt x="816" y="38"/>
                    <a:pt x="816" y="38"/>
                  </a:cubicBezTo>
                  <a:cubicBezTo>
                    <a:pt x="816" y="38"/>
                    <a:pt x="775" y="53"/>
                    <a:pt x="775" y="53"/>
                  </a:cubicBezTo>
                  <a:cubicBezTo>
                    <a:pt x="775" y="53"/>
                    <a:pt x="733" y="70"/>
                    <a:pt x="733" y="70"/>
                  </a:cubicBezTo>
                  <a:cubicBezTo>
                    <a:pt x="733" y="70"/>
                    <a:pt x="693" y="86"/>
                    <a:pt x="693" y="86"/>
                  </a:cubicBezTo>
                  <a:cubicBezTo>
                    <a:pt x="693" y="86"/>
                    <a:pt x="653" y="104"/>
                    <a:pt x="653" y="104"/>
                  </a:cubicBezTo>
                  <a:cubicBezTo>
                    <a:pt x="653" y="104"/>
                    <a:pt x="613" y="122"/>
                    <a:pt x="613" y="122"/>
                  </a:cubicBezTo>
                  <a:cubicBezTo>
                    <a:pt x="613" y="122"/>
                    <a:pt x="573" y="142"/>
                    <a:pt x="573" y="142"/>
                  </a:cubicBezTo>
                  <a:cubicBezTo>
                    <a:pt x="573" y="142"/>
                    <a:pt x="534" y="161"/>
                    <a:pt x="534" y="161"/>
                  </a:cubicBezTo>
                  <a:cubicBezTo>
                    <a:pt x="534" y="161"/>
                    <a:pt x="495" y="181"/>
                    <a:pt x="495" y="181"/>
                  </a:cubicBezTo>
                  <a:cubicBezTo>
                    <a:pt x="495" y="181"/>
                    <a:pt x="457" y="202"/>
                    <a:pt x="457" y="202"/>
                  </a:cubicBezTo>
                  <a:cubicBezTo>
                    <a:pt x="457" y="202"/>
                    <a:pt x="418" y="223"/>
                    <a:pt x="418" y="223"/>
                  </a:cubicBezTo>
                  <a:cubicBezTo>
                    <a:pt x="418" y="223"/>
                    <a:pt x="380" y="245"/>
                    <a:pt x="380" y="245"/>
                  </a:cubicBezTo>
                  <a:cubicBezTo>
                    <a:pt x="380" y="245"/>
                    <a:pt x="343" y="268"/>
                    <a:pt x="343" y="268"/>
                  </a:cubicBezTo>
                  <a:cubicBezTo>
                    <a:pt x="343" y="268"/>
                    <a:pt x="306" y="292"/>
                    <a:pt x="306" y="292"/>
                  </a:cubicBezTo>
                  <a:cubicBezTo>
                    <a:pt x="306" y="292"/>
                    <a:pt x="269" y="315"/>
                    <a:pt x="269" y="315"/>
                  </a:cubicBezTo>
                  <a:cubicBezTo>
                    <a:pt x="269" y="315"/>
                    <a:pt x="232" y="340"/>
                    <a:pt x="232" y="340"/>
                  </a:cubicBezTo>
                  <a:cubicBezTo>
                    <a:pt x="232" y="340"/>
                    <a:pt x="196" y="365"/>
                    <a:pt x="196" y="365"/>
                  </a:cubicBezTo>
                  <a:cubicBezTo>
                    <a:pt x="196" y="365"/>
                    <a:pt x="161" y="390"/>
                    <a:pt x="161" y="390"/>
                  </a:cubicBezTo>
                  <a:cubicBezTo>
                    <a:pt x="161" y="390"/>
                    <a:pt x="125" y="416"/>
                    <a:pt x="125" y="416"/>
                  </a:cubicBezTo>
                  <a:cubicBezTo>
                    <a:pt x="125" y="416"/>
                    <a:pt x="91" y="443"/>
                    <a:pt x="91" y="443"/>
                  </a:cubicBezTo>
                  <a:cubicBezTo>
                    <a:pt x="91" y="443"/>
                    <a:pt x="56" y="471"/>
                    <a:pt x="56" y="471"/>
                  </a:cubicBezTo>
                  <a:cubicBezTo>
                    <a:pt x="56" y="471"/>
                    <a:pt x="22" y="498"/>
                    <a:pt x="22" y="498"/>
                  </a:cubicBezTo>
                  <a:cubicBezTo>
                    <a:pt x="22" y="498"/>
                    <a:pt x="0" y="517"/>
                    <a:pt x="0" y="517"/>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32" name="Freeform 147"/>
            <p:cNvSpPr>
              <a:spLocks noChangeAspect="1"/>
            </p:cNvSpPr>
            <p:nvPr/>
          </p:nvSpPr>
          <p:spPr>
            <a:xfrm>
              <a:off x="2016" y="2630"/>
              <a:ext cx="24" cy="26"/>
            </a:xfrm>
            <a:custGeom>
              <a:avLst/>
              <a:gdLst>
                <a:gd name="txL" fmla="*/ 0 w 144"/>
                <a:gd name="txT" fmla="*/ 0 h 156"/>
                <a:gd name="txR" fmla="*/ 144 w 144"/>
                <a:gd name="txB" fmla="*/ 156 h 156"/>
              </a:gdLst>
              <a:ahLst/>
              <a:cxnLst>
                <a:cxn ang="0">
                  <a:pos x="4" y="0"/>
                </a:cxn>
                <a:cxn ang="0">
                  <a:pos x="3" y="0"/>
                </a:cxn>
                <a:cxn ang="0">
                  <a:pos x="3" y="1"/>
                </a:cxn>
                <a:cxn ang="0">
                  <a:pos x="2" y="2"/>
                </a:cxn>
                <a:cxn ang="0">
                  <a:pos x="1" y="3"/>
                </a:cxn>
                <a:cxn ang="0">
                  <a:pos x="0" y="4"/>
                </a:cxn>
                <a:cxn ang="0">
                  <a:pos x="0" y="4"/>
                </a:cxn>
              </a:cxnLst>
              <a:rect l="txL" t="txT" r="txR" b="txB"/>
              <a:pathLst>
                <a:path w="144" h="156">
                  <a:moveTo>
                    <a:pt x="144" y="0"/>
                  </a:moveTo>
                  <a:cubicBezTo>
                    <a:pt x="144" y="0"/>
                    <a:pt x="128" y="15"/>
                    <a:pt x="128" y="15"/>
                  </a:cubicBezTo>
                  <a:cubicBezTo>
                    <a:pt x="128" y="15"/>
                    <a:pt x="98" y="47"/>
                    <a:pt x="98" y="47"/>
                  </a:cubicBezTo>
                  <a:cubicBezTo>
                    <a:pt x="98" y="47"/>
                    <a:pt x="68" y="79"/>
                    <a:pt x="68" y="79"/>
                  </a:cubicBezTo>
                  <a:cubicBezTo>
                    <a:pt x="68" y="79"/>
                    <a:pt x="38" y="111"/>
                    <a:pt x="38" y="111"/>
                  </a:cubicBezTo>
                  <a:cubicBezTo>
                    <a:pt x="38" y="111"/>
                    <a:pt x="9" y="145"/>
                    <a:pt x="9" y="145"/>
                  </a:cubicBezTo>
                  <a:cubicBezTo>
                    <a:pt x="9" y="145"/>
                    <a:pt x="0" y="156"/>
                    <a:pt x="0" y="156"/>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33" name="Freeform 148"/>
            <p:cNvSpPr>
              <a:spLocks noChangeAspect="1"/>
            </p:cNvSpPr>
            <p:nvPr/>
          </p:nvSpPr>
          <p:spPr>
            <a:xfrm>
              <a:off x="1920" y="2684"/>
              <a:ext cx="74" cy="160"/>
            </a:xfrm>
            <a:custGeom>
              <a:avLst/>
              <a:gdLst>
                <a:gd name="txL" fmla="*/ 0 w 442"/>
                <a:gd name="txT" fmla="*/ 0 h 962"/>
                <a:gd name="txR" fmla="*/ 442 w 442"/>
                <a:gd name="txB" fmla="*/ 962 h 962"/>
              </a:gdLst>
              <a:ahLst/>
              <a:cxnLst>
                <a:cxn ang="0">
                  <a:pos x="12" y="0"/>
                </a:cxn>
                <a:cxn ang="0">
                  <a:pos x="12" y="1"/>
                </a:cxn>
                <a:cxn ang="0">
                  <a:pos x="11" y="2"/>
                </a:cxn>
                <a:cxn ang="0">
                  <a:pos x="10" y="3"/>
                </a:cxn>
                <a:cxn ang="0">
                  <a:pos x="10" y="4"/>
                </a:cxn>
                <a:cxn ang="0">
                  <a:pos x="9" y="5"/>
                </a:cxn>
                <a:cxn ang="0">
                  <a:pos x="9" y="6"/>
                </a:cxn>
                <a:cxn ang="0">
                  <a:pos x="8" y="7"/>
                </a:cxn>
                <a:cxn ang="0">
                  <a:pos x="7" y="8"/>
                </a:cxn>
                <a:cxn ang="0">
                  <a:pos x="7" y="9"/>
                </a:cxn>
                <a:cxn ang="0">
                  <a:pos x="6" y="10"/>
                </a:cxn>
                <a:cxn ang="0">
                  <a:pos x="6" y="11"/>
                </a:cxn>
                <a:cxn ang="0">
                  <a:pos x="5" y="12"/>
                </a:cxn>
                <a:cxn ang="0">
                  <a:pos x="5" y="13"/>
                </a:cxn>
                <a:cxn ang="0">
                  <a:pos x="4" y="14"/>
                </a:cxn>
                <a:cxn ang="0">
                  <a:pos x="4" y="16"/>
                </a:cxn>
                <a:cxn ang="0">
                  <a:pos x="3" y="17"/>
                </a:cxn>
                <a:cxn ang="0">
                  <a:pos x="3" y="18"/>
                </a:cxn>
                <a:cxn ang="0">
                  <a:pos x="2" y="19"/>
                </a:cxn>
                <a:cxn ang="0">
                  <a:pos x="2" y="20"/>
                </a:cxn>
                <a:cxn ang="0">
                  <a:pos x="2" y="21"/>
                </a:cxn>
                <a:cxn ang="0">
                  <a:pos x="1" y="23"/>
                </a:cxn>
                <a:cxn ang="0">
                  <a:pos x="1" y="24"/>
                </a:cxn>
                <a:cxn ang="0">
                  <a:pos x="1" y="25"/>
                </a:cxn>
                <a:cxn ang="0">
                  <a:pos x="0" y="26"/>
                </a:cxn>
                <a:cxn ang="0">
                  <a:pos x="0" y="27"/>
                </a:cxn>
              </a:cxnLst>
              <a:rect l="txL" t="txT" r="txR" b="txB"/>
              <a:pathLst>
                <a:path w="442" h="962">
                  <a:moveTo>
                    <a:pt x="442" y="0"/>
                  </a:moveTo>
                  <a:cubicBezTo>
                    <a:pt x="442" y="0"/>
                    <a:pt x="422" y="28"/>
                    <a:pt x="422" y="28"/>
                  </a:cubicBezTo>
                  <a:cubicBezTo>
                    <a:pt x="422" y="28"/>
                    <a:pt x="397" y="64"/>
                    <a:pt x="397" y="64"/>
                  </a:cubicBezTo>
                  <a:cubicBezTo>
                    <a:pt x="397" y="64"/>
                    <a:pt x="372" y="101"/>
                    <a:pt x="372" y="101"/>
                  </a:cubicBezTo>
                  <a:cubicBezTo>
                    <a:pt x="372" y="101"/>
                    <a:pt x="349" y="138"/>
                    <a:pt x="349" y="138"/>
                  </a:cubicBezTo>
                  <a:cubicBezTo>
                    <a:pt x="349" y="138"/>
                    <a:pt x="325" y="175"/>
                    <a:pt x="325" y="175"/>
                  </a:cubicBezTo>
                  <a:cubicBezTo>
                    <a:pt x="325" y="175"/>
                    <a:pt x="302" y="213"/>
                    <a:pt x="302" y="213"/>
                  </a:cubicBezTo>
                  <a:cubicBezTo>
                    <a:pt x="302" y="213"/>
                    <a:pt x="281" y="251"/>
                    <a:pt x="281" y="251"/>
                  </a:cubicBezTo>
                  <a:cubicBezTo>
                    <a:pt x="281" y="251"/>
                    <a:pt x="259" y="289"/>
                    <a:pt x="259" y="289"/>
                  </a:cubicBezTo>
                  <a:cubicBezTo>
                    <a:pt x="259" y="289"/>
                    <a:pt x="239" y="327"/>
                    <a:pt x="239" y="327"/>
                  </a:cubicBezTo>
                  <a:cubicBezTo>
                    <a:pt x="239" y="327"/>
                    <a:pt x="218" y="366"/>
                    <a:pt x="218" y="366"/>
                  </a:cubicBezTo>
                  <a:cubicBezTo>
                    <a:pt x="218" y="366"/>
                    <a:pt x="198" y="406"/>
                    <a:pt x="198" y="406"/>
                  </a:cubicBezTo>
                  <a:cubicBezTo>
                    <a:pt x="198" y="406"/>
                    <a:pt x="180" y="445"/>
                    <a:pt x="180" y="445"/>
                  </a:cubicBezTo>
                  <a:cubicBezTo>
                    <a:pt x="180" y="445"/>
                    <a:pt x="161" y="485"/>
                    <a:pt x="161" y="485"/>
                  </a:cubicBezTo>
                  <a:cubicBezTo>
                    <a:pt x="161" y="485"/>
                    <a:pt x="144" y="526"/>
                    <a:pt x="144" y="526"/>
                  </a:cubicBezTo>
                  <a:cubicBezTo>
                    <a:pt x="144" y="526"/>
                    <a:pt x="126" y="567"/>
                    <a:pt x="126" y="567"/>
                  </a:cubicBezTo>
                  <a:cubicBezTo>
                    <a:pt x="126" y="567"/>
                    <a:pt x="111" y="607"/>
                    <a:pt x="111" y="607"/>
                  </a:cubicBezTo>
                  <a:cubicBezTo>
                    <a:pt x="111" y="607"/>
                    <a:pt x="95" y="648"/>
                    <a:pt x="95" y="648"/>
                  </a:cubicBezTo>
                  <a:cubicBezTo>
                    <a:pt x="95" y="648"/>
                    <a:pt x="80" y="689"/>
                    <a:pt x="80" y="689"/>
                  </a:cubicBezTo>
                  <a:cubicBezTo>
                    <a:pt x="80" y="689"/>
                    <a:pt x="66" y="731"/>
                    <a:pt x="66" y="731"/>
                  </a:cubicBezTo>
                  <a:cubicBezTo>
                    <a:pt x="66" y="731"/>
                    <a:pt x="52" y="772"/>
                    <a:pt x="52" y="772"/>
                  </a:cubicBezTo>
                  <a:cubicBezTo>
                    <a:pt x="52" y="772"/>
                    <a:pt x="39" y="815"/>
                    <a:pt x="39" y="815"/>
                  </a:cubicBezTo>
                  <a:cubicBezTo>
                    <a:pt x="39" y="815"/>
                    <a:pt x="27" y="857"/>
                    <a:pt x="27" y="857"/>
                  </a:cubicBezTo>
                  <a:cubicBezTo>
                    <a:pt x="27" y="857"/>
                    <a:pt x="15" y="899"/>
                    <a:pt x="15" y="899"/>
                  </a:cubicBezTo>
                  <a:cubicBezTo>
                    <a:pt x="15" y="899"/>
                    <a:pt x="4" y="942"/>
                    <a:pt x="4" y="942"/>
                  </a:cubicBezTo>
                  <a:cubicBezTo>
                    <a:pt x="4" y="942"/>
                    <a:pt x="0" y="962"/>
                    <a:pt x="0" y="962"/>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34" name="Freeform 149"/>
            <p:cNvSpPr>
              <a:spLocks noChangeAspect="1"/>
            </p:cNvSpPr>
            <p:nvPr/>
          </p:nvSpPr>
          <p:spPr>
            <a:xfrm>
              <a:off x="1909" y="2879"/>
              <a:ext cx="4" cy="35"/>
            </a:xfrm>
            <a:custGeom>
              <a:avLst/>
              <a:gdLst>
                <a:gd name="txL" fmla="*/ 0 w 25"/>
                <a:gd name="txT" fmla="*/ 0 h 211"/>
                <a:gd name="txR" fmla="*/ 25 w 25"/>
                <a:gd name="txB" fmla="*/ 211 h 211"/>
              </a:gdLst>
              <a:ahLst/>
              <a:cxnLst>
                <a:cxn ang="0">
                  <a:pos x="1" y="0"/>
                </a:cxn>
                <a:cxn ang="0">
                  <a:pos x="0" y="1"/>
                </a:cxn>
                <a:cxn ang="0">
                  <a:pos x="0" y="2"/>
                </a:cxn>
                <a:cxn ang="0">
                  <a:pos x="0" y="3"/>
                </a:cxn>
                <a:cxn ang="0">
                  <a:pos x="0" y="4"/>
                </a:cxn>
                <a:cxn ang="0">
                  <a:pos x="0" y="6"/>
                </a:cxn>
                <a:cxn ang="0">
                  <a:pos x="0" y="6"/>
                </a:cxn>
              </a:cxnLst>
              <a:rect l="txL" t="txT" r="txR" b="txB"/>
              <a:pathLst>
                <a:path w="25" h="211">
                  <a:moveTo>
                    <a:pt x="25" y="0"/>
                  </a:moveTo>
                  <a:cubicBezTo>
                    <a:pt x="25" y="0"/>
                    <a:pt x="21" y="30"/>
                    <a:pt x="21" y="30"/>
                  </a:cubicBezTo>
                  <a:cubicBezTo>
                    <a:pt x="21" y="30"/>
                    <a:pt x="15" y="74"/>
                    <a:pt x="15" y="74"/>
                  </a:cubicBezTo>
                  <a:cubicBezTo>
                    <a:pt x="15" y="74"/>
                    <a:pt x="9" y="118"/>
                    <a:pt x="9" y="118"/>
                  </a:cubicBezTo>
                  <a:cubicBezTo>
                    <a:pt x="9" y="118"/>
                    <a:pt x="4" y="162"/>
                    <a:pt x="4" y="162"/>
                  </a:cubicBezTo>
                  <a:cubicBezTo>
                    <a:pt x="4" y="162"/>
                    <a:pt x="0" y="205"/>
                    <a:pt x="0" y="205"/>
                  </a:cubicBezTo>
                  <a:cubicBezTo>
                    <a:pt x="0" y="205"/>
                    <a:pt x="0" y="211"/>
                    <a:pt x="0" y="211"/>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35" name="Freeform 150"/>
            <p:cNvSpPr>
              <a:spLocks noChangeAspect="1"/>
            </p:cNvSpPr>
            <p:nvPr/>
          </p:nvSpPr>
          <p:spPr>
            <a:xfrm>
              <a:off x="1908" y="2949"/>
              <a:ext cx="34" cy="173"/>
            </a:xfrm>
            <a:custGeom>
              <a:avLst/>
              <a:gdLst>
                <a:gd name="txL" fmla="*/ 0 w 207"/>
                <a:gd name="txT" fmla="*/ 0 h 1039"/>
                <a:gd name="txR" fmla="*/ 207 w 207"/>
                <a:gd name="txB" fmla="*/ 1039 h 1039"/>
              </a:gdLst>
              <a:ahLst/>
              <a:cxnLst>
                <a:cxn ang="0">
                  <a:pos x="0" y="0"/>
                </a:cxn>
                <a:cxn ang="0">
                  <a:pos x="0" y="1"/>
                </a:cxn>
                <a:cxn ang="0">
                  <a:pos x="0" y="2"/>
                </a:cxn>
                <a:cxn ang="0">
                  <a:pos x="0" y="4"/>
                </a:cxn>
                <a:cxn ang="0">
                  <a:pos x="0" y="5"/>
                </a:cxn>
                <a:cxn ang="0">
                  <a:pos x="0" y="6"/>
                </a:cxn>
                <a:cxn ang="0">
                  <a:pos x="0" y="7"/>
                </a:cxn>
                <a:cxn ang="0">
                  <a:pos x="0" y="8"/>
                </a:cxn>
                <a:cxn ang="0">
                  <a:pos x="1" y="10"/>
                </a:cxn>
                <a:cxn ang="0">
                  <a:pos x="1" y="11"/>
                </a:cxn>
                <a:cxn ang="0">
                  <a:pos x="1" y="12"/>
                </a:cxn>
                <a:cxn ang="0">
                  <a:pos x="1" y="13"/>
                </a:cxn>
                <a:cxn ang="0">
                  <a:pos x="1" y="14"/>
                </a:cxn>
                <a:cxn ang="0">
                  <a:pos x="2" y="16"/>
                </a:cxn>
                <a:cxn ang="0">
                  <a:pos x="2" y="17"/>
                </a:cxn>
                <a:cxn ang="0">
                  <a:pos x="2" y="18"/>
                </a:cxn>
                <a:cxn ang="0">
                  <a:pos x="2" y="19"/>
                </a:cxn>
                <a:cxn ang="0">
                  <a:pos x="3" y="20"/>
                </a:cxn>
                <a:cxn ang="0">
                  <a:pos x="3" y="22"/>
                </a:cxn>
                <a:cxn ang="0">
                  <a:pos x="3" y="23"/>
                </a:cxn>
                <a:cxn ang="0">
                  <a:pos x="4" y="24"/>
                </a:cxn>
                <a:cxn ang="0">
                  <a:pos x="4" y="25"/>
                </a:cxn>
                <a:cxn ang="0">
                  <a:pos x="5" y="26"/>
                </a:cxn>
                <a:cxn ang="0">
                  <a:pos x="5" y="27"/>
                </a:cxn>
                <a:cxn ang="0">
                  <a:pos x="5" y="28"/>
                </a:cxn>
                <a:cxn ang="0">
                  <a:pos x="6" y="29"/>
                </a:cxn>
              </a:cxnLst>
              <a:rect l="txL" t="txT" r="txR" b="txB"/>
              <a:pathLst>
                <a:path w="207" h="1039">
                  <a:moveTo>
                    <a:pt x="0" y="0"/>
                  </a:moveTo>
                  <a:cubicBezTo>
                    <a:pt x="0" y="0"/>
                    <a:pt x="0" y="44"/>
                    <a:pt x="0" y="44"/>
                  </a:cubicBezTo>
                  <a:cubicBezTo>
                    <a:pt x="0" y="44"/>
                    <a:pt x="1" y="89"/>
                    <a:pt x="1" y="89"/>
                  </a:cubicBezTo>
                  <a:cubicBezTo>
                    <a:pt x="1" y="89"/>
                    <a:pt x="3" y="133"/>
                    <a:pt x="3" y="133"/>
                  </a:cubicBezTo>
                  <a:cubicBezTo>
                    <a:pt x="3" y="133"/>
                    <a:pt x="5" y="176"/>
                    <a:pt x="5" y="176"/>
                  </a:cubicBezTo>
                  <a:cubicBezTo>
                    <a:pt x="5" y="176"/>
                    <a:pt x="8" y="220"/>
                    <a:pt x="8" y="220"/>
                  </a:cubicBezTo>
                  <a:cubicBezTo>
                    <a:pt x="8" y="220"/>
                    <a:pt x="12" y="263"/>
                    <a:pt x="12" y="263"/>
                  </a:cubicBezTo>
                  <a:cubicBezTo>
                    <a:pt x="12" y="263"/>
                    <a:pt x="17" y="308"/>
                    <a:pt x="17" y="308"/>
                  </a:cubicBezTo>
                  <a:cubicBezTo>
                    <a:pt x="17" y="308"/>
                    <a:pt x="23" y="351"/>
                    <a:pt x="23" y="351"/>
                  </a:cubicBezTo>
                  <a:cubicBezTo>
                    <a:pt x="23" y="351"/>
                    <a:pt x="29" y="395"/>
                    <a:pt x="29" y="395"/>
                  </a:cubicBezTo>
                  <a:cubicBezTo>
                    <a:pt x="29" y="395"/>
                    <a:pt x="35" y="438"/>
                    <a:pt x="35" y="438"/>
                  </a:cubicBezTo>
                  <a:cubicBezTo>
                    <a:pt x="35" y="438"/>
                    <a:pt x="43" y="481"/>
                    <a:pt x="43" y="481"/>
                  </a:cubicBezTo>
                  <a:cubicBezTo>
                    <a:pt x="43" y="481"/>
                    <a:pt x="50" y="525"/>
                    <a:pt x="50" y="525"/>
                  </a:cubicBezTo>
                  <a:cubicBezTo>
                    <a:pt x="50" y="525"/>
                    <a:pt x="60" y="568"/>
                    <a:pt x="60" y="568"/>
                  </a:cubicBezTo>
                  <a:cubicBezTo>
                    <a:pt x="60" y="568"/>
                    <a:pt x="69" y="611"/>
                    <a:pt x="69" y="611"/>
                  </a:cubicBezTo>
                  <a:cubicBezTo>
                    <a:pt x="69" y="611"/>
                    <a:pt x="79" y="653"/>
                    <a:pt x="79" y="653"/>
                  </a:cubicBezTo>
                  <a:cubicBezTo>
                    <a:pt x="79" y="653"/>
                    <a:pt x="90" y="696"/>
                    <a:pt x="90" y="696"/>
                  </a:cubicBezTo>
                  <a:cubicBezTo>
                    <a:pt x="90" y="696"/>
                    <a:pt x="102" y="739"/>
                    <a:pt x="102" y="739"/>
                  </a:cubicBezTo>
                  <a:cubicBezTo>
                    <a:pt x="102" y="739"/>
                    <a:pt x="114" y="781"/>
                    <a:pt x="114" y="781"/>
                  </a:cubicBezTo>
                  <a:cubicBezTo>
                    <a:pt x="114" y="781"/>
                    <a:pt x="127" y="823"/>
                    <a:pt x="127" y="823"/>
                  </a:cubicBezTo>
                  <a:cubicBezTo>
                    <a:pt x="127" y="823"/>
                    <a:pt x="141" y="864"/>
                    <a:pt x="141" y="864"/>
                  </a:cubicBezTo>
                  <a:cubicBezTo>
                    <a:pt x="141" y="864"/>
                    <a:pt x="155" y="906"/>
                    <a:pt x="155" y="906"/>
                  </a:cubicBezTo>
                  <a:cubicBezTo>
                    <a:pt x="155" y="906"/>
                    <a:pt x="170" y="947"/>
                    <a:pt x="170" y="947"/>
                  </a:cubicBezTo>
                  <a:cubicBezTo>
                    <a:pt x="170" y="947"/>
                    <a:pt x="186" y="988"/>
                    <a:pt x="186" y="988"/>
                  </a:cubicBezTo>
                  <a:cubicBezTo>
                    <a:pt x="186" y="988"/>
                    <a:pt x="201" y="1029"/>
                    <a:pt x="201" y="1029"/>
                  </a:cubicBezTo>
                  <a:cubicBezTo>
                    <a:pt x="201" y="1029"/>
                    <a:pt x="207" y="1039"/>
                    <a:pt x="207" y="1039"/>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36" name="Freeform 151"/>
            <p:cNvSpPr>
              <a:spLocks noChangeAspect="1"/>
            </p:cNvSpPr>
            <p:nvPr/>
          </p:nvSpPr>
          <p:spPr>
            <a:xfrm>
              <a:off x="1957" y="3155"/>
              <a:ext cx="17" cy="31"/>
            </a:xfrm>
            <a:custGeom>
              <a:avLst/>
              <a:gdLst>
                <a:gd name="txL" fmla="*/ 0 w 104"/>
                <a:gd name="txT" fmla="*/ 0 h 186"/>
                <a:gd name="txR" fmla="*/ 104 w 104"/>
                <a:gd name="txB" fmla="*/ 186 h 186"/>
              </a:gdLst>
              <a:ahLst/>
              <a:cxnLst>
                <a:cxn ang="0">
                  <a:pos x="0" y="0"/>
                </a:cxn>
                <a:cxn ang="0">
                  <a:pos x="0" y="1"/>
                </a:cxn>
                <a:cxn ang="0">
                  <a:pos x="1" y="2"/>
                </a:cxn>
                <a:cxn ang="0">
                  <a:pos x="2" y="3"/>
                </a:cxn>
                <a:cxn ang="0">
                  <a:pos x="2" y="4"/>
                </a:cxn>
                <a:cxn ang="0">
                  <a:pos x="3" y="5"/>
                </a:cxn>
              </a:cxnLst>
              <a:rect l="txL" t="txT" r="txR" b="txB"/>
              <a:pathLst>
                <a:path w="104" h="186">
                  <a:moveTo>
                    <a:pt x="0" y="0"/>
                  </a:moveTo>
                  <a:cubicBezTo>
                    <a:pt x="0" y="0"/>
                    <a:pt x="19" y="35"/>
                    <a:pt x="19" y="35"/>
                  </a:cubicBezTo>
                  <a:cubicBezTo>
                    <a:pt x="19" y="35"/>
                    <a:pt x="39" y="74"/>
                    <a:pt x="39" y="74"/>
                  </a:cubicBezTo>
                  <a:cubicBezTo>
                    <a:pt x="39" y="74"/>
                    <a:pt x="61" y="112"/>
                    <a:pt x="61" y="112"/>
                  </a:cubicBezTo>
                  <a:cubicBezTo>
                    <a:pt x="61" y="112"/>
                    <a:pt x="82" y="150"/>
                    <a:pt x="82" y="150"/>
                  </a:cubicBezTo>
                  <a:cubicBezTo>
                    <a:pt x="82" y="150"/>
                    <a:pt x="104" y="186"/>
                    <a:pt x="104" y="186"/>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37" name="Freeform 152"/>
            <p:cNvSpPr>
              <a:spLocks noChangeAspect="1"/>
            </p:cNvSpPr>
            <p:nvPr/>
          </p:nvSpPr>
          <p:spPr>
            <a:xfrm>
              <a:off x="1994" y="3215"/>
              <a:ext cx="129" cy="120"/>
            </a:xfrm>
            <a:custGeom>
              <a:avLst/>
              <a:gdLst>
                <a:gd name="txL" fmla="*/ 0 w 778"/>
                <a:gd name="txT" fmla="*/ 0 h 719"/>
                <a:gd name="txR" fmla="*/ 778 w 778"/>
                <a:gd name="txB" fmla="*/ 719 h 719"/>
              </a:gdLst>
              <a:ahLst/>
              <a:cxnLst>
                <a:cxn ang="0">
                  <a:pos x="0" y="0"/>
                </a:cxn>
                <a:cxn ang="0">
                  <a:pos x="0" y="0"/>
                </a:cxn>
                <a:cxn ang="0">
                  <a:pos x="1" y="1"/>
                </a:cxn>
                <a:cxn ang="0">
                  <a:pos x="2" y="2"/>
                </a:cxn>
                <a:cxn ang="0">
                  <a:pos x="2" y="3"/>
                </a:cxn>
                <a:cxn ang="0">
                  <a:pos x="3" y="4"/>
                </a:cxn>
                <a:cxn ang="0">
                  <a:pos x="4" y="5"/>
                </a:cxn>
                <a:cxn ang="0">
                  <a:pos x="5" y="6"/>
                </a:cxn>
                <a:cxn ang="0">
                  <a:pos x="5" y="7"/>
                </a:cxn>
                <a:cxn ang="0">
                  <a:pos x="6" y="8"/>
                </a:cxn>
                <a:cxn ang="0">
                  <a:pos x="7" y="9"/>
                </a:cxn>
                <a:cxn ang="0">
                  <a:pos x="8" y="10"/>
                </a:cxn>
                <a:cxn ang="0">
                  <a:pos x="9" y="10"/>
                </a:cxn>
                <a:cxn ang="0">
                  <a:pos x="10" y="11"/>
                </a:cxn>
                <a:cxn ang="0">
                  <a:pos x="11" y="12"/>
                </a:cxn>
                <a:cxn ang="0">
                  <a:pos x="12" y="13"/>
                </a:cxn>
                <a:cxn ang="0">
                  <a:pos x="12" y="14"/>
                </a:cxn>
                <a:cxn ang="0">
                  <a:pos x="13" y="14"/>
                </a:cxn>
                <a:cxn ang="0">
                  <a:pos x="14" y="15"/>
                </a:cxn>
                <a:cxn ang="0">
                  <a:pos x="15" y="16"/>
                </a:cxn>
                <a:cxn ang="0">
                  <a:pos x="16" y="17"/>
                </a:cxn>
                <a:cxn ang="0">
                  <a:pos x="17" y="17"/>
                </a:cxn>
                <a:cxn ang="0">
                  <a:pos x="18" y="18"/>
                </a:cxn>
                <a:cxn ang="0">
                  <a:pos x="19" y="19"/>
                </a:cxn>
                <a:cxn ang="0">
                  <a:pos x="20" y="19"/>
                </a:cxn>
                <a:cxn ang="0">
                  <a:pos x="21" y="20"/>
                </a:cxn>
                <a:cxn ang="0">
                  <a:pos x="21" y="20"/>
                </a:cxn>
              </a:cxnLst>
              <a:rect l="txL" t="txT" r="txR" b="txB"/>
              <a:pathLst>
                <a:path w="778" h="719">
                  <a:moveTo>
                    <a:pt x="0" y="0"/>
                  </a:moveTo>
                  <a:cubicBezTo>
                    <a:pt x="0" y="0"/>
                    <a:pt x="5" y="7"/>
                    <a:pt x="5" y="7"/>
                  </a:cubicBezTo>
                  <a:cubicBezTo>
                    <a:pt x="5" y="7"/>
                    <a:pt x="32" y="43"/>
                    <a:pt x="32" y="43"/>
                  </a:cubicBezTo>
                  <a:cubicBezTo>
                    <a:pt x="32" y="43"/>
                    <a:pt x="59" y="77"/>
                    <a:pt x="59" y="77"/>
                  </a:cubicBezTo>
                  <a:cubicBezTo>
                    <a:pt x="59" y="77"/>
                    <a:pt x="86" y="112"/>
                    <a:pt x="86" y="112"/>
                  </a:cubicBezTo>
                  <a:cubicBezTo>
                    <a:pt x="86" y="112"/>
                    <a:pt x="114" y="146"/>
                    <a:pt x="114" y="146"/>
                  </a:cubicBezTo>
                  <a:cubicBezTo>
                    <a:pt x="114" y="146"/>
                    <a:pt x="142" y="179"/>
                    <a:pt x="142" y="179"/>
                  </a:cubicBezTo>
                  <a:cubicBezTo>
                    <a:pt x="142" y="179"/>
                    <a:pt x="171" y="213"/>
                    <a:pt x="171" y="213"/>
                  </a:cubicBezTo>
                  <a:cubicBezTo>
                    <a:pt x="171" y="213"/>
                    <a:pt x="201" y="245"/>
                    <a:pt x="201" y="245"/>
                  </a:cubicBezTo>
                  <a:cubicBezTo>
                    <a:pt x="201" y="245"/>
                    <a:pt x="231" y="277"/>
                    <a:pt x="231" y="277"/>
                  </a:cubicBezTo>
                  <a:cubicBezTo>
                    <a:pt x="231" y="277"/>
                    <a:pt x="261" y="309"/>
                    <a:pt x="261" y="309"/>
                  </a:cubicBezTo>
                  <a:cubicBezTo>
                    <a:pt x="261" y="309"/>
                    <a:pt x="292" y="340"/>
                    <a:pt x="292" y="340"/>
                  </a:cubicBezTo>
                  <a:cubicBezTo>
                    <a:pt x="292" y="340"/>
                    <a:pt x="324" y="371"/>
                    <a:pt x="324" y="371"/>
                  </a:cubicBezTo>
                  <a:cubicBezTo>
                    <a:pt x="324" y="371"/>
                    <a:pt x="356" y="400"/>
                    <a:pt x="356" y="400"/>
                  </a:cubicBezTo>
                  <a:cubicBezTo>
                    <a:pt x="356" y="400"/>
                    <a:pt x="389" y="430"/>
                    <a:pt x="389" y="430"/>
                  </a:cubicBezTo>
                  <a:cubicBezTo>
                    <a:pt x="389" y="430"/>
                    <a:pt x="422" y="459"/>
                    <a:pt x="422" y="459"/>
                  </a:cubicBezTo>
                  <a:cubicBezTo>
                    <a:pt x="422" y="459"/>
                    <a:pt x="455" y="488"/>
                    <a:pt x="455" y="488"/>
                  </a:cubicBezTo>
                  <a:cubicBezTo>
                    <a:pt x="455" y="488"/>
                    <a:pt x="489" y="516"/>
                    <a:pt x="489" y="516"/>
                  </a:cubicBezTo>
                  <a:cubicBezTo>
                    <a:pt x="489" y="516"/>
                    <a:pt x="524" y="542"/>
                    <a:pt x="524" y="542"/>
                  </a:cubicBezTo>
                  <a:cubicBezTo>
                    <a:pt x="524" y="542"/>
                    <a:pt x="558" y="570"/>
                    <a:pt x="558" y="570"/>
                  </a:cubicBezTo>
                  <a:cubicBezTo>
                    <a:pt x="558" y="570"/>
                    <a:pt x="594" y="596"/>
                    <a:pt x="594" y="596"/>
                  </a:cubicBezTo>
                  <a:cubicBezTo>
                    <a:pt x="594" y="596"/>
                    <a:pt x="629" y="621"/>
                    <a:pt x="629" y="621"/>
                  </a:cubicBezTo>
                  <a:cubicBezTo>
                    <a:pt x="629" y="621"/>
                    <a:pt x="665" y="646"/>
                    <a:pt x="665" y="646"/>
                  </a:cubicBezTo>
                  <a:cubicBezTo>
                    <a:pt x="665" y="646"/>
                    <a:pt x="702" y="671"/>
                    <a:pt x="702" y="671"/>
                  </a:cubicBezTo>
                  <a:cubicBezTo>
                    <a:pt x="702" y="671"/>
                    <a:pt x="739" y="694"/>
                    <a:pt x="739" y="694"/>
                  </a:cubicBezTo>
                  <a:cubicBezTo>
                    <a:pt x="739" y="694"/>
                    <a:pt x="776" y="718"/>
                    <a:pt x="776" y="718"/>
                  </a:cubicBezTo>
                  <a:cubicBezTo>
                    <a:pt x="776" y="718"/>
                    <a:pt x="778" y="719"/>
                    <a:pt x="778" y="719"/>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38" name="Freeform 153"/>
            <p:cNvSpPr>
              <a:spLocks noChangeAspect="1"/>
            </p:cNvSpPr>
            <p:nvPr/>
          </p:nvSpPr>
          <p:spPr>
            <a:xfrm>
              <a:off x="2154" y="3352"/>
              <a:ext cx="33" cy="15"/>
            </a:xfrm>
            <a:custGeom>
              <a:avLst/>
              <a:gdLst>
                <a:gd name="txL" fmla="*/ 0 w 193"/>
                <a:gd name="txT" fmla="*/ 0 h 90"/>
                <a:gd name="txR" fmla="*/ 193 w 193"/>
                <a:gd name="txB" fmla="*/ 90 h 90"/>
              </a:gdLst>
              <a:ahLst/>
              <a:cxnLst>
                <a:cxn ang="0">
                  <a:pos x="0" y="0"/>
                </a:cxn>
                <a:cxn ang="0">
                  <a:pos x="0" y="0"/>
                </a:cxn>
                <a:cxn ang="0">
                  <a:pos x="1" y="1"/>
                </a:cxn>
                <a:cxn ang="0">
                  <a:pos x="2" y="1"/>
                </a:cxn>
                <a:cxn ang="0">
                  <a:pos x="4" y="2"/>
                </a:cxn>
                <a:cxn ang="0">
                  <a:pos x="5" y="2"/>
                </a:cxn>
                <a:cxn ang="0">
                  <a:pos x="6" y="2"/>
                </a:cxn>
              </a:cxnLst>
              <a:rect l="txL" t="txT" r="txR" b="txB"/>
              <a:pathLst>
                <a:path w="193" h="90">
                  <a:moveTo>
                    <a:pt x="0" y="0"/>
                  </a:moveTo>
                  <a:cubicBezTo>
                    <a:pt x="0" y="0"/>
                    <a:pt x="4" y="2"/>
                    <a:pt x="4" y="2"/>
                  </a:cubicBezTo>
                  <a:cubicBezTo>
                    <a:pt x="4" y="2"/>
                    <a:pt x="43" y="22"/>
                    <a:pt x="43" y="22"/>
                  </a:cubicBezTo>
                  <a:cubicBezTo>
                    <a:pt x="43" y="22"/>
                    <a:pt x="83" y="41"/>
                    <a:pt x="83" y="41"/>
                  </a:cubicBezTo>
                  <a:cubicBezTo>
                    <a:pt x="83" y="41"/>
                    <a:pt x="123" y="60"/>
                    <a:pt x="123" y="60"/>
                  </a:cubicBezTo>
                  <a:cubicBezTo>
                    <a:pt x="123" y="60"/>
                    <a:pt x="163" y="77"/>
                    <a:pt x="163" y="77"/>
                  </a:cubicBezTo>
                  <a:cubicBezTo>
                    <a:pt x="163" y="77"/>
                    <a:pt x="193" y="90"/>
                    <a:pt x="193" y="9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39" name="Freeform 154"/>
            <p:cNvSpPr>
              <a:spLocks noChangeAspect="1"/>
            </p:cNvSpPr>
            <p:nvPr/>
          </p:nvSpPr>
          <p:spPr>
            <a:xfrm>
              <a:off x="2220" y="3380"/>
              <a:ext cx="175" cy="22"/>
            </a:xfrm>
            <a:custGeom>
              <a:avLst/>
              <a:gdLst>
                <a:gd name="txL" fmla="*/ 0 w 1050"/>
                <a:gd name="txT" fmla="*/ 0 h 132"/>
                <a:gd name="txR" fmla="*/ 1050 w 1050"/>
                <a:gd name="txB" fmla="*/ 132 h 132"/>
              </a:gdLst>
              <a:ahLst/>
              <a:cxnLst>
                <a:cxn ang="0">
                  <a:pos x="0" y="0"/>
                </a:cxn>
                <a:cxn ang="0">
                  <a:pos x="0" y="0"/>
                </a:cxn>
                <a:cxn ang="0">
                  <a:pos x="2" y="0"/>
                </a:cxn>
                <a:cxn ang="0">
                  <a:pos x="3" y="1"/>
                </a:cxn>
                <a:cxn ang="0">
                  <a:pos x="4" y="1"/>
                </a:cxn>
                <a:cxn ang="0">
                  <a:pos x="5" y="1"/>
                </a:cxn>
                <a:cxn ang="0">
                  <a:pos x="6" y="2"/>
                </a:cxn>
                <a:cxn ang="0">
                  <a:pos x="7" y="2"/>
                </a:cxn>
                <a:cxn ang="0">
                  <a:pos x="9" y="2"/>
                </a:cxn>
                <a:cxn ang="0">
                  <a:pos x="10" y="2"/>
                </a:cxn>
                <a:cxn ang="0">
                  <a:pos x="11" y="3"/>
                </a:cxn>
                <a:cxn ang="0">
                  <a:pos x="12" y="3"/>
                </a:cxn>
                <a:cxn ang="0">
                  <a:pos x="13" y="3"/>
                </a:cxn>
                <a:cxn ang="0">
                  <a:pos x="15" y="3"/>
                </a:cxn>
                <a:cxn ang="0">
                  <a:pos x="16" y="3"/>
                </a:cxn>
                <a:cxn ang="0">
                  <a:pos x="17" y="3"/>
                </a:cxn>
                <a:cxn ang="0">
                  <a:pos x="18" y="3"/>
                </a:cxn>
                <a:cxn ang="0">
                  <a:pos x="19" y="4"/>
                </a:cxn>
                <a:cxn ang="0">
                  <a:pos x="21" y="4"/>
                </a:cxn>
                <a:cxn ang="0">
                  <a:pos x="22" y="4"/>
                </a:cxn>
                <a:cxn ang="0">
                  <a:pos x="23" y="4"/>
                </a:cxn>
                <a:cxn ang="0">
                  <a:pos x="24" y="4"/>
                </a:cxn>
                <a:cxn ang="0">
                  <a:pos x="26" y="4"/>
                </a:cxn>
                <a:cxn ang="0">
                  <a:pos x="27" y="4"/>
                </a:cxn>
                <a:cxn ang="0">
                  <a:pos x="28" y="3"/>
                </a:cxn>
                <a:cxn ang="0">
                  <a:pos x="29" y="3"/>
                </a:cxn>
              </a:cxnLst>
              <a:rect l="txL" t="txT" r="txR" b="txB"/>
              <a:pathLst>
                <a:path w="1050" h="132">
                  <a:moveTo>
                    <a:pt x="0" y="0"/>
                  </a:moveTo>
                  <a:cubicBezTo>
                    <a:pt x="0" y="0"/>
                    <a:pt x="16" y="5"/>
                    <a:pt x="16" y="5"/>
                  </a:cubicBezTo>
                  <a:cubicBezTo>
                    <a:pt x="16" y="5"/>
                    <a:pt x="58" y="18"/>
                    <a:pt x="58" y="18"/>
                  </a:cubicBezTo>
                  <a:cubicBezTo>
                    <a:pt x="58" y="18"/>
                    <a:pt x="101" y="30"/>
                    <a:pt x="101" y="30"/>
                  </a:cubicBezTo>
                  <a:cubicBezTo>
                    <a:pt x="101" y="30"/>
                    <a:pt x="143" y="42"/>
                    <a:pt x="143" y="42"/>
                  </a:cubicBezTo>
                  <a:cubicBezTo>
                    <a:pt x="143" y="42"/>
                    <a:pt x="185" y="53"/>
                    <a:pt x="185" y="53"/>
                  </a:cubicBezTo>
                  <a:cubicBezTo>
                    <a:pt x="185" y="53"/>
                    <a:pt x="228" y="62"/>
                    <a:pt x="228" y="62"/>
                  </a:cubicBezTo>
                  <a:cubicBezTo>
                    <a:pt x="228" y="62"/>
                    <a:pt x="270" y="73"/>
                    <a:pt x="270" y="73"/>
                  </a:cubicBezTo>
                  <a:cubicBezTo>
                    <a:pt x="270" y="73"/>
                    <a:pt x="313" y="81"/>
                    <a:pt x="313" y="81"/>
                  </a:cubicBezTo>
                  <a:cubicBezTo>
                    <a:pt x="313" y="81"/>
                    <a:pt x="357" y="89"/>
                    <a:pt x="357" y="89"/>
                  </a:cubicBezTo>
                  <a:cubicBezTo>
                    <a:pt x="357" y="89"/>
                    <a:pt x="400" y="96"/>
                    <a:pt x="400" y="96"/>
                  </a:cubicBezTo>
                  <a:cubicBezTo>
                    <a:pt x="400" y="96"/>
                    <a:pt x="443" y="103"/>
                    <a:pt x="443" y="103"/>
                  </a:cubicBezTo>
                  <a:cubicBezTo>
                    <a:pt x="443" y="103"/>
                    <a:pt x="487" y="110"/>
                    <a:pt x="487" y="110"/>
                  </a:cubicBezTo>
                  <a:cubicBezTo>
                    <a:pt x="487" y="110"/>
                    <a:pt x="530" y="115"/>
                    <a:pt x="530" y="115"/>
                  </a:cubicBezTo>
                  <a:cubicBezTo>
                    <a:pt x="530" y="115"/>
                    <a:pt x="575" y="120"/>
                    <a:pt x="575" y="120"/>
                  </a:cubicBezTo>
                  <a:cubicBezTo>
                    <a:pt x="575" y="120"/>
                    <a:pt x="618" y="123"/>
                    <a:pt x="618" y="123"/>
                  </a:cubicBezTo>
                  <a:cubicBezTo>
                    <a:pt x="618" y="123"/>
                    <a:pt x="662" y="126"/>
                    <a:pt x="662" y="126"/>
                  </a:cubicBezTo>
                  <a:cubicBezTo>
                    <a:pt x="662" y="126"/>
                    <a:pt x="705" y="129"/>
                    <a:pt x="705" y="129"/>
                  </a:cubicBezTo>
                  <a:cubicBezTo>
                    <a:pt x="705" y="129"/>
                    <a:pt x="749" y="131"/>
                    <a:pt x="749" y="131"/>
                  </a:cubicBezTo>
                  <a:cubicBezTo>
                    <a:pt x="749" y="131"/>
                    <a:pt x="794" y="132"/>
                    <a:pt x="794" y="132"/>
                  </a:cubicBezTo>
                  <a:cubicBezTo>
                    <a:pt x="794" y="132"/>
                    <a:pt x="837" y="132"/>
                    <a:pt x="837" y="132"/>
                  </a:cubicBezTo>
                  <a:cubicBezTo>
                    <a:pt x="837" y="132"/>
                    <a:pt x="881" y="132"/>
                    <a:pt x="881" y="132"/>
                  </a:cubicBezTo>
                  <a:cubicBezTo>
                    <a:pt x="881" y="132"/>
                    <a:pt x="925" y="131"/>
                    <a:pt x="925" y="131"/>
                  </a:cubicBezTo>
                  <a:cubicBezTo>
                    <a:pt x="925" y="131"/>
                    <a:pt x="969" y="129"/>
                    <a:pt x="969" y="129"/>
                  </a:cubicBezTo>
                  <a:cubicBezTo>
                    <a:pt x="969" y="129"/>
                    <a:pt x="1013" y="126"/>
                    <a:pt x="1013" y="126"/>
                  </a:cubicBezTo>
                  <a:cubicBezTo>
                    <a:pt x="1013" y="126"/>
                    <a:pt x="1050" y="124"/>
                    <a:pt x="1050" y="124"/>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40" name="Freeform 155"/>
            <p:cNvSpPr>
              <a:spLocks noChangeAspect="1"/>
            </p:cNvSpPr>
            <p:nvPr/>
          </p:nvSpPr>
          <p:spPr>
            <a:xfrm>
              <a:off x="2430" y="3389"/>
              <a:ext cx="35" cy="7"/>
            </a:xfrm>
            <a:custGeom>
              <a:avLst/>
              <a:gdLst>
                <a:gd name="txL" fmla="*/ 0 w 208"/>
                <a:gd name="txT" fmla="*/ 0 h 41"/>
                <a:gd name="txR" fmla="*/ 208 w 208"/>
                <a:gd name="txB" fmla="*/ 41 h 41"/>
              </a:gdLst>
              <a:ahLst/>
              <a:cxnLst>
                <a:cxn ang="0">
                  <a:pos x="0" y="1"/>
                </a:cxn>
                <a:cxn ang="0">
                  <a:pos x="0" y="1"/>
                </a:cxn>
                <a:cxn ang="0">
                  <a:pos x="2" y="1"/>
                </a:cxn>
                <a:cxn ang="0">
                  <a:pos x="3" y="1"/>
                </a:cxn>
                <a:cxn ang="0">
                  <a:pos x="4" y="1"/>
                </a:cxn>
                <a:cxn ang="0">
                  <a:pos x="5" y="0"/>
                </a:cxn>
                <a:cxn ang="0">
                  <a:pos x="6" y="0"/>
                </a:cxn>
              </a:cxnLst>
              <a:rect l="txL" t="txT" r="txR" b="txB"/>
              <a:pathLst>
                <a:path w="208" h="41">
                  <a:moveTo>
                    <a:pt x="0" y="41"/>
                  </a:moveTo>
                  <a:cubicBezTo>
                    <a:pt x="0" y="41"/>
                    <a:pt x="12" y="39"/>
                    <a:pt x="12" y="39"/>
                  </a:cubicBezTo>
                  <a:cubicBezTo>
                    <a:pt x="12" y="39"/>
                    <a:pt x="56" y="32"/>
                    <a:pt x="56" y="32"/>
                  </a:cubicBezTo>
                  <a:cubicBezTo>
                    <a:pt x="56" y="32"/>
                    <a:pt x="98" y="24"/>
                    <a:pt x="98" y="24"/>
                  </a:cubicBezTo>
                  <a:cubicBezTo>
                    <a:pt x="98" y="24"/>
                    <a:pt x="142" y="16"/>
                    <a:pt x="142" y="16"/>
                  </a:cubicBezTo>
                  <a:cubicBezTo>
                    <a:pt x="142" y="16"/>
                    <a:pt x="185" y="5"/>
                    <a:pt x="185" y="5"/>
                  </a:cubicBezTo>
                  <a:cubicBezTo>
                    <a:pt x="185" y="5"/>
                    <a:pt x="208" y="0"/>
                    <a:pt x="208"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41" name="Freeform 156"/>
            <p:cNvSpPr>
              <a:spLocks noChangeAspect="1"/>
            </p:cNvSpPr>
            <p:nvPr/>
          </p:nvSpPr>
          <p:spPr>
            <a:xfrm>
              <a:off x="2499" y="3293"/>
              <a:ext cx="154" cy="87"/>
            </a:xfrm>
            <a:custGeom>
              <a:avLst/>
              <a:gdLst>
                <a:gd name="txL" fmla="*/ 0 w 924"/>
                <a:gd name="txT" fmla="*/ 0 h 518"/>
                <a:gd name="txR" fmla="*/ 924 w 924"/>
                <a:gd name="txB" fmla="*/ 518 h 518"/>
              </a:gdLst>
              <a:ahLst/>
              <a:cxnLst>
                <a:cxn ang="0">
                  <a:pos x="0" y="15"/>
                </a:cxn>
                <a:cxn ang="0">
                  <a:pos x="1" y="14"/>
                </a:cxn>
                <a:cxn ang="0">
                  <a:pos x="2" y="14"/>
                </a:cxn>
                <a:cxn ang="0">
                  <a:pos x="3" y="14"/>
                </a:cxn>
                <a:cxn ang="0">
                  <a:pos x="4" y="13"/>
                </a:cxn>
                <a:cxn ang="0">
                  <a:pos x="5" y="13"/>
                </a:cxn>
                <a:cxn ang="0">
                  <a:pos x="6" y="12"/>
                </a:cxn>
                <a:cxn ang="0">
                  <a:pos x="8" y="12"/>
                </a:cxn>
                <a:cxn ang="0">
                  <a:pos x="9" y="11"/>
                </a:cxn>
                <a:cxn ang="0">
                  <a:pos x="10" y="11"/>
                </a:cxn>
                <a:cxn ang="0">
                  <a:pos x="11" y="10"/>
                </a:cxn>
                <a:cxn ang="0">
                  <a:pos x="12" y="10"/>
                </a:cxn>
                <a:cxn ang="0">
                  <a:pos x="13" y="9"/>
                </a:cxn>
                <a:cxn ang="0">
                  <a:pos x="14" y="8"/>
                </a:cxn>
                <a:cxn ang="0">
                  <a:pos x="15" y="8"/>
                </a:cxn>
                <a:cxn ang="0">
                  <a:pos x="16" y="7"/>
                </a:cxn>
                <a:cxn ang="0">
                  <a:pos x="17" y="6"/>
                </a:cxn>
                <a:cxn ang="0">
                  <a:pos x="18" y="6"/>
                </a:cxn>
                <a:cxn ang="0">
                  <a:pos x="19" y="5"/>
                </a:cxn>
                <a:cxn ang="0">
                  <a:pos x="20" y="4"/>
                </a:cxn>
                <a:cxn ang="0">
                  <a:pos x="21" y="4"/>
                </a:cxn>
                <a:cxn ang="0">
                  <a:pos x="22" y="3"/>
                </a:cxn>
                <a:cxn ang="0">
                  <a:pos x="23" y="2"/>
                </a:cxn>
                <a:cxn ang="0">
                  <a:pos x="24" y="1"/>
                </a:cxn>
                <a:cxn ang="0">
                  <a:pos x="25" y="1"/>
                </a:cxn>
                <a:cxn ang="0">
                  <a:pos x="26" y="0"/>
                </a:cxn>
              </a:cxnLst>
              <a:rect l="txL" t="txT" r="txR" b="txB"/>
              <a:pathLst>
                <a:path w="924" h="518">
                  <a:moveTo>
                    <a:pt x="0" y="518"/>
                  </a:moveTo>
                  <a:cubicBezTo>
                    <a:pt x="0" y="518"/>
                    <a:pt x="25" y="509"/>
                    <a:pt x="25" y="509"/>
                  </a:cubicBezTo>
                  <a:cubicBezTo>
                    <a:pt x="25" y="509"/>
                    <a:pt x="67" y="495"/>
                    <a:pt x="67" y="495"/>
                  </a:cubicBezTo>
                  <a:cubicBezTo>
                    <a:pt x="67" y="495"/>
                    <a:pt x="108" y="480"/>
                    <a:pt x="108" y="480"/>
                  </a:cubicBezTo>
                  <a:cubicBezTo>
                    <a:pt x="108" y="480"/>
                    <a:pt x="149" y="464"/>
                    <a:pt x="149" y="464"/>
                  </a:cubicBezTo>
                  <a:cubicBezTo>
                    <a:pt x="149" y="464"/>
                    <a:pt x="189" y="448"/>
                    <a:pt x="189" y="448"/>
                  </a:cubicBezTo>
                  <a:cubicBezTo>
                    <a:pt x="189" y="448"/>
                    <a:pt x="230" y="431"/>
                    <a:pt x="230" y="431"/>
                  </a:cubicBezTo>
                  <a:cubicBezTo>
                    <a:pt x="230" y="431"/>
                    <a:pt x="271" y="414"/>
                    <a:pt x="271" y="414"/>
                  </a:cubicBezTo>
                  <a:cubicBezTo>
                    <a:pt x="271" y="414"/>
                    <a:pt x="311" y="395"/>
                    <a:pt x="311" y="395"/>
                  </a:cubicBezTo>
                  <a:cubicBezTo>
                    <a:pt x="311" y="395"/>
                    <a:pt x="350" y="376"/>
                    <a:pt x="350" y="376"/>
                  </a:cubicBezTo>
                  <a:cubicBezTo>
                    <a:pt x="350" y="376"/>
                    <a:pt x="390" y="356"/>
                    <a:pt x="390" y="356"/>
                  </a:cubicBezTo>
                  <a:cubicBezTo>
                    <a:pt x="390" y="356"/>
                    <a:pt x="428" y="337"/>
                    <a:pt x="428" y="337"/>
                  </a:cubicBezTo>
                  <a:cubicBezTo>
                    <a:pt x="428" y="337"/>
                    <a:pt x="467" y="315"/>
                    <a:pt x="467" y="315"/>
                  </a:cubicBezTo>
                  <a:cubicBezTo>
                    <a:pt x="467" y="315"/>
                    <a:pt x="505" y="294"/>
                    <a:pt x="505" y="294"/>
                  </a:cubicBezTo>
                  <a:cubicBezTo>
                    <a:pt x="505" y="294"/>
                    <a:pt x="543" y="272"/>
                    <a:pt x="543" y="272"/>
                  </a:cubicBezTo>
                  <a:cubicBezTo>
                    <a:pt x="543" y="272"/>
                    <a:pt x="581" y="249"/>
                    <a:pt x="581" y="249"/>
                  </a:cubicBezTo>
                  <a:cubicBezTo>
                    <a:pt x="581" y="249"/>
                    <a:pt x="618" y="225"/>
                    <a:pt x="618" y="225"/>
                  </a:cubicBezTo>
                  <a:cubicBezTo>
                    <a:pt x="618" y="225"/>
                    <a:pt x="655" y="202"/>
                    <a:pt x="655" y="202"/>
                  </a:cubicBezTo>
                  <a:cubicBezTo>
                    <a:pt x="655" y="202"/>
                    <a:pt x="691" y="177"/>
                    <a:pt x="691" y="177"/>
                  </a:cubicBezTo>
                  <a:cubicBezTo>
                    <a:pt x="691" y="177"/>
                    <a:pt x="727" y="152"/>
                    <a:pt x="727" y="152"/>
                  </a:cubicBezTo>
                  <a:cubicBezTo>
                    <a:pt x="727" y="152"/>
                    <a:pt x="763" y="127"/>
                    <a:pt x="763" y="127"/>
                  </a:cubicBezTo>
                  <a:cubicBezTo>
                    <a:pt x="763" y="127"/>
                    <a:pt x="798" y="101"/>
                    <a:pt x="798" y="101"/>
                  </a:cubicBezTo>
                  <a:cubicBezTo>
                    <a:pt x="798" y="101"/>
                    <a:pt x="833" y="73"/>
                    <a:pt x="833" y="73"/>
                  </a:cubicBezTo>
                  <a:cubicBezTo>
                    <a:pt x="833" y="73"/>
                    <a:pt x="867" y="47"/>
                    <a:pt x="867" y="47"/>
                  </a:cubicBezTo>
                  <a:cubicBezTo>
                    <a:pt x="867" y="47"/>
                    <a:pt x="901" y="19"/>
                    <a:pt x="901" y="19"/>
                  </a:cubicBezTo>
                  <a:cubicBezTo>
                    <a:pt x="901" y="19"/>
                    <a:pt x="924" y="0"/>
                    <a:pt x="924"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42" name="Freeform 157"/>
            <p:cNvSpPr>
              <a:spLocks noChangeAspect="1"/>
            </p:cNvSpPr>
            <p:nvPr/>
          </p:nvSpPr>
          <p:spPr>
            <a:xfrm>
              <a:off x="2679" y="3243"/>
              <a:ext cx="24" cy="26"/>
            </a:xfrm>
            <a:custGeom>
              <a:avLst/>
              <a:gdLst>
                <a:gd name="txL" fmla="*/ 0 w 144"/>
                <a:gd name="txT" fmla="*/ 0 h 156"/>
                <a:gd name="txR" fmla="*/ 144 w 144"/>
                <a:gd name="txB" fmla="*/ 156 h 156"/>
              </a:gdLst>
              <a:ahLst/>
              <a:cxnLst>
                <a:cxn ang="0">
                  <a:pos x="0" y="4"/>
                </a:cxn>
                <a:cxn ang="0">
                  <a:pos x="0" y="4"/>
                </a:cxn>
                <a:cxn ang="0">
                  <a:pos x="1" y="3"/>
                </a:cxn>
                <a:cxn ang="0">
                  <a:pos x="2" y="2"/>
                </a:cxn>
                <a:cxn ang="0">
                  <a:pos x="3" y="1"/>
                </a:cxn>
                <a:cxn ang="0">
                  <a:pos x="4" y="0"/>
                </a:cxn>
                <a:cxn ang="0">
                  <a:pos x="4" y="0"/>
                </a:cxn>
              </a:cxnLst>
              <a:rect l="txL" t="txT" r="txR" b="txB"/>
              <a:pathLst>
                <a:path w="144" h="156">
                  <a:moveTo>
                    <a:pt x="0" y="156"/>
                  </a:moveTo>
                  <a:cubicBezTo>
                    <a:pt x="0" y="156"/>
                    <a:pt x="15" y="141"/>
                    <a:pt x="15" y="141"/>
                  </a:cubicBezTo>
                  <a:cubicBezTo>
                    <a:pt x="15" y="141"/>
                    <a:pt x="45" y="109"/>
                    <a:pt x="45" y="109"/>
                  </a:cubicBezTo>
                  <a:cubicBezTo>
                    <a:pt x="45" y="109"/>
                    <a:pt x="76" y="77"/>
                    <a:pt x="76" y="77"/>
                  </a:cubicBezTo>
                  <a:cubicBezTo>
                    <a:pt x="76" y="77"/>
                    <a:pt x="105" y="45"/>
                    <a:pt x="105" y="45"/>
                  </a:cubicBezTo>
                  <a:cubicBezTo>
                    <a:pt x="105" y="45"/>
                    <a:pt x="134" y="11"/>
                    <a:pt x="134" y="11"/>
                  </a:cubicBezTo>
                  <a:cubicBezTo>
                    <a:pt x="134" y="11"/>
                    <a:pt x="144" y="0"/>
                    <a:pt x="144"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43" name="Freeform 158"/>
            <p:cNvSpPr>
              <a:spLocks noChangeAspect="1"/>
            </p:cNvSpPr>
            <p:nvPr/>
          </p:nvSpPr>
          <p:spPr>
            <a:xfrm>
              <a:off x="2725" y="3055"/>
              <a:ext cx="74" cy="160"/>
            </a:xfrm>
            <a:custGeom>
              <a:avLst/>
              <a:gdLst>
                <a:gd name="txL" fmla="*/ 0 w 443"/>
                <a:gd name="txT" fmla="*/ 0 h 961"/>
                <a:gd name="txR" fmla="*/ 443 w 443"/>
                <a:gd name="txB" fmla="*/ 961 h 961"/>
              </a:gdLst>
              <a:ahLst/>
              <a:cxnLst>
                <a:cxn ang="0">
                  <a:pos x="0" y="27"/>
                </a:cxn>
                <a:cxn ang="0">
                  <a:pos x="1" y="26"/>
                </a:cxn>
                <a:cxn ang="0">
                  <a:pos x="1" y="25"/>
                </a:cxn>
                <a:cxn ang="0">
                  <a:pos x="2" y="24"/>
                </a:cxn>
                <a:cxn ang="0">
                  <a:pos x="3" y="23"/>
                </a:cxn>
                <a:cxn ang="0">
                  <a:pos x="3" y="22"/>
                </a:cxn>
                <a:cxn ang="0">
                  <a:pos x="4" y="21"/>
                </a:cxn>
                <a:cxn ang="0">
                  <a:pos x="5" y="20"/>
                </a:cxn>
                <a:cxn ang="0">
                  <a:pos x="5" y="19"/>
                </a:cxn>
                <a:cxn ang="0">
                  <a:pos x="6" y="17"/>
                </a:cxn>
                <a:cxn ang="0">
                  <a:pos x="6" y="16"/>
                </a:cxn>
                <a:cxn ang="0">
                  <a:pos x="7" y="15"/>
                </a:cxn>
                <a:cxn ang="0">
                  <a:pos x="7" y="14"/>
                </a:cxn>
                <a:cxn ang="0">
                  <a:pos x="8" y="13"/>
                </a:cxn>
                <a:cxn ang="0">
                  <a:pos x="8" y="12"/>
                </a:cxn>
                <a:cxn ang="0">
                  <a:pos x="9" y="11"/>
                </a:cxn>
                <a:cxn ang="0">
                  <a:pos x="9" y="10"/>
                </a:cxn>
                <a:cxn ang="0">
                  <a:pos x="10" y="9"/>
                </a:cxn>
                <a:cxn ang="0">
                  <a:pos x="10" y="7"/>
                </a:cxn>
                <a:cxn ang="0">
                  <a:pos x="11" y="6"/>
                </a:cxn>
                <a:cxn ang="0">
                  <a:pos x="11" y="5"/>
                </a:cxn>
                <a:cxn ang="0">
                  <a:pos x="11" y="4"/>
                </a:cxn>
                <a:cxn ang="0">
                  <a:pos x="12" y="3"/>
                </a:cxn>
                <a:cxn ang="0">
                  <a:pos x="12" y="2"/>
                </a:cxn>
                <a:cxn ang="0">
                  <a:pos x="12" y="0"/>
                </a:cxn>
                <a:cxn ang="0">
                  <a:pos x="12" y="0"/>
                </a:cxn>
              </a:cxnLst>
              <a:rect l="txL" t="txT" r="txR" b="txB"/>
              <a:pathLst>
                <a:path w="443" h="961">
                  <a:moveTo>
                    <a:pt x="0" y="961"/>
                  </a:moveTo>
                  <a:cubicBezTo>
                    <a:pt x="0" y="961"/>
                    <a:pt x="20" y="934"/>
                    <a:pt x="20" y="934"/>
                  </a:cubicBezTo>
                  <a:cubicBezTo>
                    <a:pt x="20" y="934"/>
                    <a:pt x="46" y="896"/>
                    <a:pt x="46" y="896"/>
                  </a:cubicBezTo>
                  <a:cubicBezTo>
                    <a:pt x="46" y="896"/>
                    <a:pt x="69" y="860"/>
                    <a:pt x="69" y="860"/>
                  </a:cubicBezTo>
                  <a:cubicBezTo>
                    <a:pt x="69" y="860"/>
                    <a:pt x="94" y="823"/>
                    <a:pt x="94" y="823"/>
                  </a:cubicBezTo>
                  <a:cubicBezTo>
                    <a:pt x="94" y="823"/>
                    <a:pt x="117" y="786"/>
                    <a:pt x="117" y="786"/>
                  </a:cubicBezTo>
                  <a:cubicBezTo>
                    <a:pt x="117" y="786"/>
                    <a:pt x="139" y="748"/>
                    <a:pt x="139" y="748"/>
                  </a:cubicBezTo>
                  <a:cubicBezTo>
                    <a:pt x="139" y="748"/>
                    <a:pt x="162" y="710"/>
                    <a:pt x="162" y="710"/>
                  </a:cubicBezTo>
                  <a:cubicBezTo>
                    <a:pt x="162" y="710"/>
                    <a:pt x="184" y="672"/>
                    <a:pt x="184" y="672"/>
                  </a:cubicBezTo>
                  <a:cubicBezTo>
                    <a:pt x="184" y="672"/>
                    <a:pt x="204" y="633"/>
                    <a:pt x="204" y="633"/>
                  </a:cubicBezTo>
                  <a:cubicBezTo>
                    <a:pt x="204" y="633"/>
                    <a:pt x="224" y="595"/>
                    <a:pt x="224" y="595"/>
                  </a:cubicBezTo>
                  <a:cubicBezTo>
                    <a:pt x="224" y="595"/>
                    <a:pt x="244" y="555"/>
                    <a:pt x="244" y="555"/>
                  </a:cubicBezTo>
                  <a:cubicBezTo>
                    <a:pt x="244" y="555"/>
                    <a:pt x="263" y="516"/>
                    <a:pt x="263" y="516"/>
                  </a:cubicBezTo>
                  <a:cubicBezTo>
                    <a:pt x="263" y="516"/>
                    <a:pt x="281" y="476"/>
                    <a:pt x="281" y="476"/>
                  </a:cubicBezTo>
                  <a:cubicBezTo>
                    <a:pt x="281" y="476"/>
                    <a:pt x="299" y="436"/>
                    <a:pt x="299" y="436"/>
                  </a:cubicBezTo>
                  <a:cubicBezTo>
                    <a:pt x="299" y="436"/>
                    <a:pt x="315" y="395"/>
                    <a:pt x="315" y="395"/>
                  </a:cubicBezTo>
                  <a:cubicBezTo>
                    <a:pt x="315" y="395"/>
                    <a:pt x="332" y="354"/>
                    <a:pt x="332" y="354"/>
                  </a:cubicBezTo>
                  <a:cubicBezTo>
                    <a:pt x="332" y="354"/>
                    <a:pt x="347" y="313"/>
                    <a:pt x="347" y="313"/>
                  </a:cubicBezTo>
                  <a:cubicBezTo>
                    <a:pt x="347" y="313"/>
                    <a:pt x="363" y="272"/>
                    <a:pt x="363" y="272"/>
                  </a:cubicBezTo>
                  <a:cubicBezTo>
                    <a:pt x="363" y="272"/>
                    <a:pt x="377" y="230"/>
                    <a:pt x="377" y="230"/>
                  </a:cubicBezTo>
                  <a:cubicBezTo>
                    <a:pt x="377" y="230"/>
                    <a:pt x="390" y="189"/>
                    <a:pt x="390" y="189"/>
                  </a:cubicBezTo>
                  <a:cubicBezTo>
                    <a:pt x="390" y="189"/>
                    <a:pt x="404" y="147"/>
                    <a:pt x="404" y="147"/>
                  </a:cubicBezTo>
                  <a:cubicBezTo>
                    <a:pt x="404" y="147"/>
                    <a:pt x="416" y="105"/>
                    <a:pt x="416" y="105"/>
                  </a:cubicBezTo>
                  <a:cubicBezTo>
                    <a:pt x="416" y="105"/>
                    <a:pt x="427" y="62"/>
                    <a:pt x="427" y="62"/>
                  </a:cubicBezTo>
                  <a:cubicBezTo>
                    <a:pt x="427" y="62"/>
                    <a:pt x="439" y="19"/>
                    <a:pt x="439" y="19"/>
                  </a:cubicBezTo>
                  <a:cubicBezTo>
                    <a:pt x="439" y="19"/>
                    <a:pt x="443" y="0"/>
                    <a:pt x="443"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44" name="Freeform 159"/>
            <p:cNvSpPr>
              <a:spLocks noChangeAspect="1"/>
            </p:cNvSpPr>
            <p:nvPr/>
          </p:nvSpPr>
          <p:spPr>
            <a:xfrm>
              <a:off x="2806" y="2985"/>
              <a:ext cx="4" cy="35"/>
            </a:xfrm>
            <a:custGeom>
              <a:avLst/>
              <a:gdLst>
                <a:gd name="txL" fmla="*/ 0 w 26"/>
                <a:gd name="txT" fmla="*/ 0 h 212"/>
                <a:gd name="txR" fmla="*/ 26 w 26"/>
                <a:gd name="txB" fmla="*/ 212 h 212"/>
              </a:gdLst>
              <a:ahLst/>
              <a:cxnLst>
                <a:cxn ang="0">
                  <a:pos x="0" y="6"/>
                </a:cxn>
                <a:cxn ang="0">
                  <a:pos x="0" y="5"/>
                </a:cxn>
                <a:cxn ang="0">
                  <a:pos x="0" y="4"/>
                </a:cxn>
                <a:cxn ang="0">
                  <a:pos x="0" y="3"/>
                </a:cxn>
                <a:cxn ang="0">
                  <a:pos x="0" y="1"/>
                </a:cxn>
                <a:cxn ang="0">
                  <a:pos x="1" y="0"/>
                </a:cxn>
                <a:cxn ang="0">
                  <a:pos x="1" y="0"/>
                </a:cxn>
              </a:cxnLst>
              <a:rect l="txL" t="txT" r="txR" b="txB"/>
              <a:pathLst>
                <a:path w="26" h="212">
                  <a:moveTo>
                    <a:pt x="0" y="212"/>
                  </a:moveTo>
                  <a:cubicBezTo>
                    <a:pt x="0" y="212"/>
                    <a:pt x="5" y="182"/>
                    <a:pt x="5" y="182"/>
                  </a:cubicBezTo>
                  <a:cubicBezTo>
                    <a:pt x="5" y="182"/>
                    <a:pt x="11" y="138"/>
                    <a:pt x="11" y="138"/>
                  </a:cubicBezTo>
                  <a:cubicBezTo>
                    <a:pt x="11" y="138"/>
                    <a:pt x="16" y="95"/>
                    <a:pt x="16" y="95"/>
                  </a:cubicBezTo>
                  <a:cubicBezTo>
                    <a:pt x="16" y="95"/>
                    <a:pt x="20" y="50"/>
                    <a:pt x="20" y="50"/>
                  </a:cubicBezTo>
                  <a:cubicBezTo>
                    <a:pt x="20" y="50"/>
                    <a:pt x="25" y="7"/>
                    <a:pt x="25" y="7"/>
                  </a:cubicBezTo>
                  <a:cubicBezTo>
                    <a:pt x="25" y="7"/>
                    <a:pt x="26" y="0"/>
                    <a:pt x="26"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45" name="Line 160"/>
            <p:cNvSpPr>
              <a:spLocks noChangeAspect="1"/>
            </p:cNvSpPr>
            <p:nvPr/>
          </p:nvSpPr>
          <p:spPr>
            <a:xfrm>
              <a:off x="2811" y="2949"/>
              <a:ext cx="1" cy="1"/>
            </a:xfrm>
            <a:prstGeom prst="line">
              <a:avLst/>
            </a:prstGeom>
            <a:ln w="9525" cap="flat" cmpd="sng">
              <a:solidFill>
                <a:srgbClr val="000000"/>
              </a:solidFill>
              <a:prstDash val="solid"/>
              <a:headEnd type="none" w="med" len="med"/>
              <a:tailEnd type="none" w="med" len="med"/>
            </a:ln>
          </p:spPr>
        </p:sp>
        <p:sp>
          <p:nvSpPr>
            <p:cNvPr id="25246" name="Freeform 161"/>
            <p:cNvSpPr>
              <a:spLocks noChangeAspect="1"/>
            </p:cNvSpPr>
            <p:nvPr/>
          </p:nvSpPr>
          <p:spPr>
            <a:xfrm>
              <a:off x="2038" y="2628"/>
              <a:ext cx="643" cy="643"/>
            </a:xfrm>
            <a:custGeom>
              <a:avLst/>
              <a:gdLst>
                <a:gd name="txL" fmla="*/ 0 w 3859"/>
                <a:gd name="txT" fmla="*/ 0 h 3862"/>
                <a:gd name="txR" fmla="*/ 3859 w 3859"/>
                <a:gd name="txB" fmla="*/ 3862 h 3862"/>
              </a:gdLst>
              <a:ahLst/>
              <a:cxnLst>
                <a:cxn ang="0">
                  <a:pos x="107" y="49"/>
                </a:cxn>
                <a:cxn ang="0">
                  <a:pos x="106" y="44"/>
                </a:cxn>
                <a:cxn ang="0">
                  <a:pos x="105" y="39"/>
                </a:cxn>
                <a:cxn ang="0">
                  <a:pos x="104" y="34"/>
                </a:cxn>
                <a:cxn ang="0">
                  <a:pos x="102" y="30"/>
                </a:cxn>
                <a:cxn ang="0">
                  <a:pos x="99" y="25"/>
                </a:cxn>
                <a:cxn ang="0">
                  <a:pos x="96" y="21"/>
                </a:cxn>
                <a:cxn ang="0">
                  <a:pos x="93" y="17"/>
                </a:cxn>
                <a:cxn ang="0">
                  <a:pos x="89" y="13"/>
                </a:cxn>
                <a:cxn ang="0">
                  <a:pos x="85" y="10"/>
                </a:cxn>
                <a:cxn ang="0">
                  <a:pos x="81" y="7"/>
                </a:cxn>
                <a:cxn ang="0">
                  <a:pos x="76" y="5"/>
                </a:cxn>
                <a:cxn ang="0">
                  <a:pos x="72" y="3"/>
                </a:cxn>
                <a:cxn ang="0">
                  <a:pos x="67" y="2"/>
                </a:cxn>
                <a:cxn ang="0">
                  <a:pos x="62" y="1"/>
                </a:cxn>
                <a:cxn ang="0">
                  <a:pos x="57" y="0"/>
                </a:cxn>
                <a:cxn ang="0">
                  <a:pos x="51" y="0"/>
                </a:cxn>
                <a:cxn ang="0">
                  <a:pos x="46" y="0"/>
                </a:cxn>
                <a:cxn ang="0">
                  <a:pos x="41" y="1"/>
                </a:cxn>
                <a:cxn ang="0">
                  <a:pos x="36" y="3"/>
                </a:cxn>
                <a:cxn ang="0">
                  <a:pos x="32" y="5"/>
                </a:cxn>
                <a:cxn ang="0">
                  <a:pos x="27" y="7"/>
                </a:cxn>
                <a:cxn ang="0">
                  <a:pos x="23" y="10"/>
                </a:cxn>
                <a:cxn ang="0">
                  <a:pos x="19" y="13"/>
                </a:cxn>
                <a:cxn ang="0">
                  <a:pos x="15" y="16"/>
                </a:cxn>
                <a:cxn ang="0">
                  <a:pos x="11" y="20"/>
                </a:cxn>
                <a:cxn ang="0">
                  <a:pos x="8" y="24"/>
                </a:cxn>
                <a:cxn ang="0">
                  <a:pos x="6" y="29"/>
                </a:cxn>
                <a:cxn ang="0">
                  <a:pos x="4" y="33"/>
                </a:cxn>
                <a:cxn ang="0">
                  <a:pos x="2" y="38"/>
                </a:cxn>
                <a:cxn ang="0">
                  <a:pos x="1" y="43"/>
                </a:cxn>
                <a:cxn ang="0">
                  <a:pos x="0" y="48"/>
                </a:cxn>
                <a:cxn ang="0">
                  <a:pos x="0" y="53"/>
                </a:cxn>
                <a:cxn ang="0">
                  <a:pos x="0" y="59"/>
                </a:cxn>
                <a:cxn ang="0">
                  <a:pos x="1" y="64"/>
                </a:cxn>
                <a:cxn ang="0">
                  <a:pos x="2" y="69"/>
                </a:cxn>
                <a:cxn ang="0">
                  <a:pos x="4" y="74"/>
                </a:cxn>
                <a:cxn ang="0">
                  <a:pos x="6" y="78"/>
                </a:cxn>
                <a:cxn ang="0">
                  <a:pos x="8" y="83"/>
                </a:cxn>
                <a:cxn ang="0">
                  <a:pos x="11" y="87"/>
                </a:cxn>
                <a:cxn ang="0">
                  <a:pos x="15" y="91"/>
                </a:cxn>
                <a:cxn ang="0">
                  <a:pos x="19" y="94"/>
                </a:cxn>
                <a:cxn ang="0">
                  <a:pos x="23" y="97"/>
                </a:cxn>
                <a:cxn ang="0">
                  <a:pos x="27" y="100"/>
                </a:cxn>
                <a:cxn ang="0">
                  <a:pos x="32" y="102"/>
                </a:cxn>
                <a:cxn ang="0">
                  <a:pos x="36" y="104"/>
                </a:cxn>
                <a:cxn ang="0">
                  <a:pos x="41" y="106"/>
                </a:cxn>
                <a:cxn ang="0">
                  <a:pos x="46" y="107"/>
                </a:cxn>
                <a:cxn ang="0">
                  <a:pos x="51" y="107"/>
                </a:cxn>
                <a:cxn ang="0">
                  <a:pos x="57" y="107"/>
                </a:cxn>
                <a:cxn ang="0">
                  <a:pos x="62" y="106"/>
                </a:cxn>
              </a:cxnLst>
              <a:rect l="txL" t="txT" r="txR" b="txB"/>
              <a:pathLst>
                <a:path w="3859" h="3862">
                  <a:moveTo>
                    <a:pt x="3859" y="1930"/>
                  </a:moveTo>
                  <a:cubicBezTo>
                    <a:pt x="3859" y="1930"/>
                    <a:pt x="3858" y="1894"/>
                    <a:pt x="3858" y="1894"/>
                  </a:cubicBezTo>
                  <a:cubicBezTo>
                    <a:pt x="3858" y="1894"/>
                    <a:pt x="3857" y="1857"/>
                    <a:pt x="3857" y="1857"/>
                  </a:cubicBezTo>
                  <a:cubicBezTo>
                    <a:pt x="3857" y="1857"/>
                    <a:pt x="3856" y="1820"/>
                    <a:pt x="3856" y="1820"/>
                  </a:cubicBezTo>
                  <a:cubicBezTo>
                    <a:pt x="3856" y="1820"/>
                    <a:pt x="3853" y="1783"/>
                    <a:pt x="3853" y="1783"/>
                  </a:cubicBezTo>
                  <a:cubicBezTo>
                    <a:pt x="3853" y="1783"/>
                    <a:pt x="3850" y="1746"/>
                    <a:pt x="3850" y="1746"/>
                  </a:cubicBezTo>
                  <a:cubicBezTo>
                    <a:pt x="3850" y="1746"/>
                    <a:pt x="3846" y="1709"/>
                    <a:pt x="3846" y="1709"/>
                  </a:cubicBezTo>
                  <a:cubicBezTo>
                    <a:pt x="3846" y="1709"/>
                    <a:pt x="3842" y="1672"/>
                    <a:pt x="3842" y="1672"/>
                  </a:cubicBezTo>
                  <a:cubicBezTo>
                    <a:pt x="3842" y="1672"/>
                    <a:pt x="3837" y="1636"/>
                    <a:pt x="3837" y="1636"/>
                  </a:cubicBezTo>
                  <a:cubicBezTo>
                    <a:pt x="3837" y="1636"/>
                    <a:pt x="3830" y="1599"/>
                    <a:pt x="3830" y="1599"/>
                  </a:cubicBezTo>
                  <a:cubicBezTo>
                    <a:pt x="3830" y="1599"/>
                    <a:pt x="3823" y="1563"/>
                    <a:pt x="3823" y="1563"/>
                  </a:cubicBezTo>
                  <a:cubicBezTo>
                    <a:pt x="3823" y="1563"/>
                    <a:pt x="3816" y="1527"/>
                    <a:pt x="3816" y="1527"/>
                  </a:cubicBezTo>
                  <a:cubicBezTo>
                    <a:pt x="3816" y="1527"/>
                    <a:pt x="3808" y="1491"/>
                    <a:pt x="3808" y="1491"/>
                  </a:cubicBezTo>
                  <a:cubicBezTo>
                    <a:pt x="3808" y="1491"/>
                    <a:pt x="3800" y="1455"/>
                    <a:pt x="3800" y="1455"/>
                  </a:cubicBezTo>
                  <a:cubicBezTo>
                    <a:pt x="3800" y="1455"/>
                    <a:pt x="3790" y="1419"/>
                    <a:pt x="3790" y="1419"/>
                  </a:cubicBezTo>
                  <a:cubicBezTo>
                    <a:pt x="3790" y="1419"/>
                    <a:pt x="3780" y="1383"/>
                    <a:pt x="3780" y="1383"/>
                  </a:cubicBezTo>
                  <a:cubicBezTo>
                    <a:pt x="3780" y="1383"/>
                    <a:pt x="3769" y="1348"/>
                    <a:pt x="3769" y="1348"/>
                  </a:cubicBezTo>
                  <a:cubicBezTo>
                    <a:pt x="3769" y="1348"/>
                    <a:pt x="3757" y="1313"/>
                    <a:pt x="3757" y="1313"/>
                  </a:cubicBezTo>
                  <a:cubicBezTo>
                    <a:pt x="3757" y="1313"/>
                    <a:pt x="3745" y="1278"/>
                    <a:pt x="3745" y="1278"/>
                  </a:cubicBezTo>
                  <a:cubicBezTo>
                    <a:pt x="3745" y="1278"/>
                    <a:pt x="3733" y="1243"/>
                    <a:pt x="3733" y="1243"/>
                  </a:cubicBezTo>
                  <a:cubicBezTo>
                    <a:pt x="3733" y="1243"/>
                    <a:pt x="3719" y="1209"/>
                    <a:pt x="3719" y="1209"/>
                  </a:cubicBezTo>
                  <a:cubicBezTo>
                    <a:pt x="3719" y="1209"/>
                    <a:pt x="3705" y="1174"/>
                    <a:pt x="3705" y="1174"/>
                  </a:cubicBezTo>
                  <a:cubicBezTo>
                    <a:pt x="3705" y="1174"/>
                    <a:pt x="3691" y="1140"/>
                    <a:pt x="3691" y="1140"/>
                  </a:cubicBezTo>
                  <a:cubicBezTo>
                    <a:pt x="3691" y="1140"/>
                    <a:pt x="3674" y="1107"/>
                    <a:pt x="3674" y="1107"/>
                  </a:cubicBezTo>
                  <a:cubicBezTo>
                    <a:pt x="3674" y="1107"/>
                    <a:pt x="3659" y="1073"/>
                    <a:pt x="3659" y="1073"/>
                  </a:cubicBezTo>
                  <a:cubicBezTo>
                    <a:pt x="3659" y="1073"/>
                    <a:pt x="3642" y="1040"/>
                    <a:pt x="3642" y="1040"/>
                  </a:cubicBezTo>
                  <a:cubicBezTo>
                    <a:pt x="3642" y="1040"/>
                    <a:pt x="3625" y="1008"/>
                    <a:pt x="3625" y="1008"/>
                  </a:cubicBezTo>
                  <a:cubicBezTo>
                    <a:pt x="3625" y="1008"/>
                    <a:pt x="3606" y="976"/>
                    <a:pt x="3606" y="976"/>
                  </a:cubicBezTo>
                  <a:cubicBezTo>
                    <a:pt x="3606" y="976"/>
                    <a:pt x="3588" y="944"/>
                    <a:pt x="3588" y="944"/>
                  </a:cubicBezTo>
                  <a:cubicBezTo>
                    <a:pt x="3588" y="944"/>
                    <a:pt x="3569" y="912"/>
                    <a:pt x="3569" y="912"/>
                  </a:cubicBezTo>
                  <a:cubicBezTo>
                    <a:pt x="3569" y="912"/>
                    <a:pt x="3549" y="881"/>
                    <a:pt x="3549" y="881"/>
                  </a:cubicBezTo>
                  <a:cubicBezTo>
                    <a:pt x="3549" y="881"/>
                    <a:pt x="3528" y="850"/>
                    <a:pt x="3528" y="850"/>
                  </a:cubicBezTo>
                  <a:cubicBezTo>
                    <a:pt x="3528" y="850"/>
                    <a:pt x="3508" y="819"/>
                    <a:pt x="3508" y="819"/>
                  </a:cubicBezTo>
                  <a:cubicBezTo>
                    <a:pt x="3508" y="819"/>
                    <a:pt x="3486" y="790"/>
                    <a:pt x="3486" y="790"/>
                  </a:cubicBezTo>
                  <a:cubicBezTo>
                    <a:pt x="3486" y="790"/>
                    <a:pt x="3464" y="760"/>
                    <a:pt x="3464" y="760"/>
                  </a:cubicBezTo>
                  <a:cubicBezTo>
                    <a:pt x="3464" y="760"/>
                    <a:pt x="3442" y="731"/>
                    <a:pt x="3442" y="731"/>
                  </a:cubicBezTo>
                  <a:cubicBezTo>
                    <a:pt x="3442" y="731"/>
                    <a:pt x="3418" y="702"/>
                    <a:pt x="3418" y="702"/>
                  </a:cubicBezTo>
                  <a:cubicBezTo>
                    <a:pt x="3418" y="702"/>
                    <a:pt x="3394" y="673"/>
                    <a:pt x="3394" y="673"/>
                  </a:cubicBezTo>
                  <a:cubicBezTo>
                    <a:pt x="3394" y="673"/>
                    <a:pt x="3370" y="646"/>
                    <a:pt x="3370" y="646"/>
                  </a:cubicBezTo>
                  <a:cubicBezTo>
                    <a:pt x="3370" y="646"/>
                    <a:pt x="3345" y="619"/>
                    <a:pt x="3345" y="619"/>
                  </a:cubicBezTo>
                  <a:cubicBezTo>
                    <a:pt x="3345" y="619"/>
                    <a:pt x="3319" y="591"/>
                    <a:pt x="3319" y="591"/>
                  </a:cubicBezTo>
                  <a:cubicBezTo>
                    <a:pt x="3319" y="591"/>
                    <a:pt x="3294" y="565"/>
                    <a:pt x="3294" y="565"/>
                  </a:cubicBezTo>
                  <a:cubicBezTo>
                    <a:pt x="3294" y="565"/>
                    <a:pt x="3267" y="540"/>
                    <a:pt x="3267" y="540"/>
                  </a:cubicBezTo>
                  <a:cubicBezTo>
                    <a:pt x="3267" y="540"/>
                    <a:pt x="3240" y="514"/>
                    <a:pt x="3240" y="514"/>
                  </a:cubicBezTo>
                  <a:cubicBezTo>
                    <a:pt x="3240" y="514"/>
                    <a:pt x="3213" y="489"/>
                    <a:pt x="3213" y="489"/>
                  </a:cubicBezTo>
                  <a:cubicBezTo>
                    <a:pt x="3213" y="489"/>
                    <a:pt x="3186" y="465"/>
                    <a:pt x="3186" y="465"/>
                  </a:cubicBezTo>
                  <a:cubicBezTo>
                    <a:pt x="3186" y="465"/>
                    <a:pt x="3157" y="441"/>
                    <a:pt x="3157" y="441"/>
                  </a:cubicBezTo>
                  <a:cubicBezTo>
                    <a:pt x="3157" y="441"/>
                    <a:pt x="3128" y="417"/>
                    <a:pt x="3128" y="417"/>
                  </a:cubicBezTo>
                  <a:cubicBezTo>
                    <a:pt x="3128" y="417"/>
                    <a:pt x="3099" y="395"/>
                    <a:pt x="3099" y="395"/>
                  </a:cubicBezTo>
                  <a:cubicBezTo>
                    <a:pt x="3099" y="395"/>
                    <a:pt x="3069" y="373"/>
                    <a:pt x="3069" y="373"/>
                  </a:cubicBezTo>
                  <a:cubicBezTo>
                    <a:pt x="3069" y="373"/>
                    <a:pt x="3040" y="351"/>
                    <a:pt x="3040" y="351"/>
                  </a:cubicBezTo>
                  <a:cubicBezTo>
                    <a:pt x="3040" y="351"/>
                    <a:pt x="3009" y="330"/>
                    <a:pt x="3009" y="330"/>
                  </a:cubicBezTo>
                  <a:cubicBezTo>
                    <a:pt x="3009" y="330"/>
                    <a:pt x="2978" y="309"/>
                    <a:pt x="2978" y="309"/>
                  </a:cubicBezTo>
                  <a:cubicBezTo>
                    <a:pt x="2978" y="309"/>
                    <a:pt x="2947" y="290"/>
                    <a:pt x="2947" y="290"/>
                  </a:cubicBezTo>
                  <a:cubicBezTo>
                    <a:pt x="2947" y="290"/>
                    <a:pt x="2915" y="270"/>
                    <a:pt x="2915" y="270"/>
                  </a:cubicBezTo>
                  <a:cubicBezTo>
                    <a:pt x="2915" y="270"/>
                    <a:pt x="2883" y="252"/>
                    <a:pt x="2883" y="252"/>
                  </a:cubicBezTo>
                  <a:cubicBezTo>
                    <a:pt x="2883" y="252"/>
                    <a:pt x="2851" y="234"/>
                    <a:pt x="2851" y="234"/>
                  </a:cubicBezTo>
                  <a:cubicBezTo>
                    <a:pt x="2851" y="234"/>
                    <a:pt x="2818" y="217"/>
                    <a:pt x="2818" y="217"/>
                  </a:cubicBezTo>
                  <a:cubicBezTo>
                    <a:pt x="2818" y="217"/>
                    <a:pt x="2786" y="200"/>
                    <a:pt x="2786" y="200"/>
                  </a:cubicBezTo>
                  <a:cubicBezTo>
                    <a:pt x="2786" y="200"/>
                    <a:pt x="2753" y="184"/>
                    <a:pt x="2753" y="184"/>
                  </a:cubicBezTo>
                  <a:cubicBezTo>
                    <a:pt x="2753" y="184"/>
                    <a:pt x="2719" y="168"/>
                    <a:pt x="2719" y="168"/>
                  </a:cubicBezTo>
                  <a:cubicBezTo>
                    <a:pt x="2719" y="168"/>
                    <a:pt x="2685" y="154"/>
                    <a:pt x="2685" y="154"/>
                  </a:cubicBezTo>
                  <a:cubicBezTo>
                    <a:pt x="2685" y="154"/>
                    <a:pt x="2651" y="140"/>
                    <a:pt x="2651" y="140"/>
                  </a:cubicBezTo>
                  <a:cubicBezTo>
                    <a:pt x="2651" y="140"/>
                    <a:pt x="2616" y="126"/>
                    <a:pt x="2616" y="126"/>
                  </a:cubicBezTo>
                  <a:cubicBezTo>
                    <a:pt x="2616" y="126"/>
                    <a:pt x="2582" y="113"/>
                    <a:pt x="2582" y="113"/>
                  </a:cubicBezTo>
                  <a:cubicBezTo>
                    <a:pt x="2582" y="113"/>
                    <a:pt x="2547" y="100"/>
                    <a:pt x="2547" y="100"/>
                  </a:cubicBezTo>
                  <a:cubicBezTo>
                    <a:pt x="2547" y="100"/>
                    <a:pt x="2511" y="89"/>
                    <a:pt x="2511" y="89"/>
                  </a:cubicBezTo>
                  <a:cubicBezTo>
                    <a:pt x="2511" y="89"/>
                    <a:pt x="2476" y="79"/>
                    <a:pt x="2476" y="79"/>
                  </a:cubicBezTo>
                  <a:cubicBezTo>
                    <a:pt x="2476" y="79"/>
                    <a:pt x="2441" y="69"/>
                    <a:pt x="2441" y="69"/>
                  </a:cubicBezTo>
                  <a:cubicBezTo>
                    <a:pt x="2441" y="69"/>
                    <a:pt x="2405" y="59"/>
                    <a:pt x="2405" y="59"/>
                  </a:cubicBezTo>
                  <a:cubicBezTo>
                    <a:pt x="2405" y="59"/>
                    <a:pt x="2369" y="50"/>
                    <a:pt x="2369" y="50"/>
                  </a:cubicBezTo>
                  <a:cubicBezTo>
                    <a:pt x="2369" y="50"/>
                    <a:pt x="2333" y="42"/>
                    <a:pt x="2333" y="42"/>
                  </a:cubicBezTo>
                  <a:cubicBezTo>
                    <a:pt x="2333" y="42"/>
                    <a:pt x="2297" y="35"/>
                    <a:pt x="2297" y="35"/>
                  </a:cubicBezTo>
                  <a:cubicBezTo>
                    <a:pt x="2297" y="35"/>
                    <a:pt x="2260" y="28"/>
                    <a:pt x="2260" y="28"/>
                  </a:cubicBezTo>
                  <a:cubicBezTo>
                    <a:pt x="2260" y="28"/>
                    <a:pt x="2224" y="22"/>
                    <a:pt x="2224" y="22"/>
                  </a:cubicBezTo>
                  <a:cubicBezTo>
                    <a:pt x="2224" y="22"/>
                    <a:pt x="2187" y="17"/>
                    <a:pt x="2187" y="17"/>
                  </a:cubicBezTo>
                  <a:cubicBezTo>
                    <a:pt x="2187" y="17"/>
                    <a:pt x="2151" y="12"/>
                    <a:pt x="2151" y="12"/>
                  </a:cubicBezTo>
                  <a:cubicBezTo>
                    <a:pt x="2151" y="12"/>
                    <a:pt x="2114" y="8"/>
                    <a:pt x="2114" y="8"/>
                  </a:cubicBezTo>
                  <a:cubicBezTo>
                    <a:pt x="2114" y="8"/>
                    <a:pt x="2077" y="5"/>
                    <a:pt x="2077" y="5"/>
                  </a:cubicBezTo>
                  <a:cubicBezTo>
                    <a:pt x="2077" y="5"/>
                    <a:pt x="2040" y="3"/>
                    <a:pt x="2040" y="3"/>
                  </a:cubicBezTo>
                  <a:cubicBezTo>
                    <a:pt x="2040" y="3"/>
                    <a:pt x="2003" y="1"/>
                    <a:pt x="2003" y="1"/>
                  </a:cubicBezTo>
                  <a:cubicBezTo>
                    <a:pt x="2003" y="1"/>
                    <a:pt x="1966" y="0"/>
                    <a:pt x="1966" y="0"/>
                  </a:cubicBezTo>
                  <a:cubicBezTo>
                    <a:pt x="1966" y="0"/>
                    <a:pt x="1929" y="0"/>
                    <a:pt x="1929" y="0"/>
                  </a:cubicBezTo>
                  <a:cubicBezTo>
                    <a:pt x="1929" y="0"/>
                    <a:pt x="1892" y="0"/>
                    <a:pt x="1892" y="0"/>
                  </a:cubicBezTo>
                  <a:cubicBezTo>
                    <a:pt x="1892" y="0"/>
                    <a:pt x="1855" y="1"/>
                    <a:pt x="1855" y="1"/>
                  </a:cubicBezTo>
                  <a:cubicBezTo>
                    <a:pt x="1855" y="1"/>
                    <a:pt x="1819" y="3"/>
                    <a:pt x="1819" y="3"/>
                  </a:cubicBezTo>
                  <a:cubicBezTo>
                    <a:pt x="1819" y="3"/>
                    <a:pt x="1782" y="5"/>
                    <a:pt x="1782" y="5"/>
                  </a:cubicBezTo>
                  <a:cubicBezTo>
                    <a:pt x="1782" y="5"/>
                    <a:pt x="1745" y="8"/>
                    <a:pt x="1745" y="8"/>
                  </a:cubicBezTo>
                  <a:cubicBezTo>
                    <a:pt x="1745" y="8"/>
                    <a:pt x="1708" y="12"/>
                    <a:pt x="1708" y="12"/>
                  </a:cubicBezTo>
                  <a:cubicBezTo>
                    <a:pt x="1708" y="12"/>
                    <a:pt x="1672" y="17"/>
                    <a:pt x="1672" y="17"/>
                  </a:cubicBezTo>
                  <a:cubicBezTo>
                    <a:pt x="1672" y="17"/>
                    <a:pt x="1635" y="22"/>
                    <a:pt x="1635" y="22"/>
                  </a:cubicBezTo>
                  <a:cubicBezTo>
                    <a:pt x="1635" y="22"/>
                    <a:pt x="1598" y="28"/>
                    <a:pt x="1598" y="28"/>
                  </a:cubicBezTo>
                  <a:cubicBezTo>
                    <a:pt x="1598" y="28"/>
                    <a:pt x="1562" y="35"/>
                    <a:pt x="1562" y="35"/>
                  </a:cubicBezTo>
                  <a:cubicBezTo>
                    <a:pt x="1562" y="35"/>
                    <a:pt x="1526" y="42"/>
                    <a:pt x="1526" y="42"/>
                  </a:cubicBezTo>
                  <a:cubicBezTo>
                    <a:pt x="1526" y="42"/>
                    <a:pt x="1490" y="50"/>
                    <a:pt x="1490" y="50"/>
                  </a:cubicBezTo>
                  <a:cubicBezTo>
                    <a:pt x="1490" y="50"/>
                    <a:pt x="1454" y="59"/>
                    <a:pt x="1454" y="59"/>
                  </a:cubicBezTo>
                  <a:cubicBezTo>
                    <a:pt x="1454" y="59"/>
                    <a:pt x="1418" y="69"/>
                    <a:pt x="1418" y="69"/>
                  </a:cubicBezTo>
                  <a:cubicBezTo>
                    <a:pt x="1418" y="69"/>
                    <a:pt x="1383" y="79"/>
                    <a:pt x="1383" y="79"/>
                  </a:cubicBezTo>
                  <a:cubicBezTo>
                    <a:pt x="1383" y="79"/>
                    <a:pt x="1347" y="89"/>
                    <a:pt x="1347" y="89"/>
                  </a:cubicBezTo>
                  <a:cubicBezTo>
                    <a:pt x="1347" y="89"/>
                    <a:pt x="1312" y="100"/>
                    <a:pt x="1312" y="100"/>
                  </a:cubicBezTo>
                  <a:cubicBezTo>
                    <a:pt x="1312" y="100"/>
                    <a:pt x="1277" y="113"/>
                    <a:pt x="1277" y="113"/>
                  </a:cubicBezTo>
                  <a:cubicBezTo>
                    <a:pt x="1277" y="113"/>
                    <a:pt x="1242" y="126"/>
                    <a:pt x="1242" y="126"/>
                  </a:cubicBezTo>
                  <a:cubicBezTo>
                    <a:pt x="1242" y="126"/>
                    <a:pt x="1208" y="140"/>
                    <a:pt x="1208" y="140"/>
                  </a:cubicBezTo>
                  <a:cubicBezTo>
                    <a:pt x="1208" y="140"/>
                    <a:pt x="1174" y="154"/>
                    <a:pt x="1174" y="154"/>
                  </a:cubicBezTo>
                  <a:cubicBezTo>
                    <a:pt x="1174" y="154"/>
                    <a:pt x="1140" y="168"/>
                    <a:pt x="1140" y="168"/>
                  </a:cubicBezTo>
                  <a:cubicBezTo>
                    <a:pt x="1140" y="168"/>
                    <a:pt x="1106" y="184"/>
                    <a:pt x="1106" y="184"/>
                  </a:cubicBezTo>
                  <a:cubicBezTo>
                    <a:pt x="1106" y="184"/>
                    <a:pt x="1073" y="200"/>
                    <a:pt x="1073" y="200"/>
                  </a:cubicBezTo>
                  <a:cubicBezTo>
                    <a:pt x="1073" y="200"/>
                    <a:pt x="1040" y="217"/>
                    <a:pt x="1040" y="217"/>
                  </a:cubicBezTo>
                  <a:cubicBezTo>
                    <a:pt x="1040" y="217"/>
                    <a:pt x="1007" y="234"/>
                    <a:pt x="1007" y="234"/>
                  </a:cubicBezTo>
                  <a:cubicBezTo>
                    <a:pt x="1007" y="234"/>
                    <a:pt x="976" y="252"/>
                    <a:pt x="976" y="252"/>
                  </a:cubicBezTo>
                  <a:cubicBezTo>
                    <a:pt x="976" y="252"/>
                    <a:pt x="944" y="270"/>
                    <a:pt x="944" y="270"/>
                  </a:cubicBezTo>
                  <a:cubicBezTo>
                    <a:pt x="944" y="270"/>
                    <a:pt x="912" y="290"/>
                    <a:pt x="912" y="290"/>
                  </a:cubicBezTo>
                  <a:cubicBezTo>
                    <a:pt x="912" y="290"/>
                    <a:pt x="880" y="309"/>
                    <a:pt x="880" y="309"/>
                  </a:cubicBezTo>
                  <a:cubicBezTo>
                    <a:pt x="880" y="309"/>
                    <a:pt x="849" y="330"/>
                    <a:pt x="849" y="330"/>
                  </a:cubicBezTo>
                  <a:cubicBezTo>
                    <a:pt x="849" y="330"/>
                    <a:pt x="819" y="351"/>
                    <a:pt x="819" y="351"/>
                  </a:cubicBezTo>
                  <a:cubicBezTo>
                    <a:pt x="819" y="351"/>
                    <a:pt x="789" y="373"/>
                    <a:pt x="789" y="373"/>
                  </a:cubicBezTo>
                  <a:cubicBezTo>
                    <a:pt x="789" y="373"/>
                    <a:pt x="760" y="395"/>
                    <a:pt x="760" y="395"/>
                  </a:cubicBezTo>
                  <a:cubicBezTo>
                    <a:pt x="760" y="395"/>
                    <a:pt x="731" y="417"/>
                    <a:pt x="731" y="417"/>
                  </a:cubicBezTo>
                  <a:cubicBezTo>
                    <a:pt x="731" y="417"/>
                    <a:pt x="702" y="441"/>
                    <a:pt x="702" y="441"/>
                  </a:cubicBezTo>
                  <a:cubicBezTo>
                    <a:pt x="702" y="441"/>
                    <a:pt x="673" y="465"/>
                    <a:pt x="673" y="465"/>
                  </a:cubicBezTo>
                  <a:cubicBezTo>
                    <a:pt x="673" y="465"/>
                    <a:pt x="645" y="489"/>
                    <a:pt x="645" y="489"/>
                  </a:cubicBezTo>
                  <a:cubicBezTo>
                    <a:pt x="645" y="489"/>
                    <a:pt x="618" y="514"/>
                    <a:pt x="618" y="514"/>
                  </a:cubicBezTo>
                  <a:cubicBezTo>
                    <a:pt x="618" y="514"/>
                    <a:pt x="591" y="540"/>
                    <a:pt x="591" y="540"/>
                  </a:cubicBezTo>
                  <a:cubicBezTo>
                    <a:pt x="591" y="540"/>
                    <a:pt x="565" y="565"/>
                    <a:pt x="565" y="565"/>
                  </a:cubicBezTo>
                  <a:cubicBezTo>
                    <a:pt x="565" y="565"/>
                    <a:pt x="538" y="591"/>
                    <a:pt x="538" y="591"/>
                  </a:cubicBezTo>
                  <a:cubicBezTo>
                    <a:pt x="538" y="591"/>
                    <a:pt x="514" y="619"/>
                    <a:pt x="514" y="619"/>
                  </a:cubicBezTo>
                  <a:cubicBezTo>
                    <a:pt x="514" y="619"/>
                    <a:pt x="489" y="646"/>
                    <a:pt x="489" y="646"/>
                  </a:cubicBezTo>
                  <a:cubicBezTo>
                    <a:pt x="489" y="646"/>
                    <a:pt x="464" y="673"/>
                    <a:pt x="464" y="673"/>
                  </a:cubicBezTo>
                  <a:cubicBezTo>
                    <a:pt x="464" y="673"/>
                    <a:pt x="441" y="702"/>
                    <a:pt x="441" y="702"/>
                  </a:cubicBezTo>
                  <a:cubicBezTo>
                    <a:pt x="441" y="702"/>
                    <a:pt x="417" y="731"/>
                    <a:pt x="417" y="731"/>
                  </a:cubicBezTo>
                  <a:cubicBezTo>
                    <a:pt x="417" y="731"/>
                    <a:pt x="394" y="760"/>
                    <a:pt x="394" y="760"/>
                  </a:cubicBezTo>
                  <a:cubicBezTo>
                    <a:pt x="394" y="760"/>
                    <a:pt x="373" y="790"/>
                    <a:pt x="373" y="790"/>
                  </a:cubicBezTo>
                  <a:cubicBezTo>
                    <a:pt x="373" y="790"/>
                    <a:pt x="351" y="819"/>
                    <a:pt x="351" y="819"/>
                  </a:cubicBezTo>
                  <a:cubicBezTo>
                    <a:pt x="351" y="819"/>
                    <a:pt x="330" y="850"/>
                    <a:pt x="330" y="850"/>
                  </a:cubicBezTo>
                  <a:cubicBezTo>
                    <a:pt x="330" y="850"/>
                    <a:pt x="309" y="881"/>
                    <a:pt x="309" y="881"/>
                  </a:cubicBezTo>
                  <a:cubicBezTo>
                    <a:pt x="309" y="881"/>
                    <a:pt x="290" y="912"/>
                    <a:pt x="290" y="912"/>
                  </a:cubicBezTo>
                  <a:cubicBezTo>
                    <a:pt x="290" y="912"/>
                    <a:pt x="271" y="944"/>
                    <a:pt x="271" y="944"/>
                  </a:cubicBezTo>
                  <a:cubicBezTo>
                    <a:pt x="271" y="944"/>
                    <a:pt x="251" y="976"/>
                    <a:pt x="251" y="976"/>
                  </a:cubicBezTo>
                  <a:cubicBezTo>
                    <a:pt x="251" y="976"/>
                    <a:pt x="234" y="1008"/>
                    <a:pt x="234" y="1008"/>
                  </a:cubicBezTo>
                  <a:cubicBezTo>
                    <a:pt x="234" y="1008"/>
                    <a:pt x="217" y="1040"/>
                    <a:pt x="217" y="1040"/>
                  </a:cubicBezTo>
                  <a:cubicBezTo>
                    <a:pt x="217" y="1040"/>
                    <a:pt x="200" y="1073"/>
                    <a:pt x="200" y="1073"/>
                  </a:cubicBezTo>
                  <a:cubicBezTo>
                    <a:pt x="200" y="1073"/>
                    <a:pt x="184" y="1107"/>
                    <a:pt x="184" y="1107"/>
                  </a:cubicBezTo>
                  <a:cubicBezTo>
                    <a:pt x="184" y="1107"/>
                    <a:pt x="168" y="1140"/>
                    <a:pt x="168" y="1140"/>
                  </a:cubicBezTo>
                  <a:cubicBezTo>
                    <a:pt x="168" y="1140"/>
                    <a:pt x="154" y="1174"/>
                    <a:pt x="154" y="1174"/>
                  </a:cubicBezTo>
                  <a:cubicBezTo>
                    <a:pt x="154" y="1174"/>
                    <a:pt x="139" y="1209"/>
                    <a:pt x="139" y="1209"/>
                  </a:cubicBezTo>
                  <a:cubicBezTo>
                    <a:pt x="139" y="1209"/>
                    <a:pt x="126" y="1243"/>
                    <a:pt x="126" y="1243"/>
                  </a:cubicBezTo>
                  <a:cubicBezTo>
                    <a:pt x="126" y="1243"/>
                    <a:pt x="113" y="1278"/>
                    <a:pt x="113" y="1278"/>
                  </a:cubicBezTo>
                  <a:cubicBezTo>
                    <a:pt x="113" y="1278"/>
                    <a:pt x="101" y="1313"/>
                    <a:pt x="101" y="1313"/>
                  </a:cubicBezTo>
                  <a:cubicBezTo>
                    <a:pt x="101" y="1313"/>
                    <a:pt x="89" y="1348"/>
                    <a:pt x="89" y="1348"/>
                  </a:cubicBezTo>
                  <a:cubicBezTo>
                    <a:pt x="89" y="1348"/>
                    <a:pt x="79" y="1383"/>
                    <a:pt x="79" y="1383"/>
                  </a:cubicBezTo>
                  <a:cubicBezTo>
                    <a:pt x="79" y="1383"/>
                    <a:pt x="68" y="1419"/>
                    <a:pt x="68" y="1419"/>
                  </a:cubicBezTo>
                  <a:cubicBezTo>
                    <a:pt x="68" y="1419"/>
                    <a:pt x="59" y="1455"/>
                    <a:pt x="59" y="1455"/>
                  </a:cubicBezTo>
                  <a:cubicBezTo>
                    <a:pt x="59" y="1455"/>
                    <a:pt x="50" y="1491"/>
                    <a:pt x="50" y="1491"/>
                  </a:cubicBezTo>
                  <a:cubicBezTo>
                    <a:pt x="50" y="1491"/>
                    <a:pt x="43" y="1527"/>
                    <a:pt x="43" y="1527"/>
                  </a:cubicBezTo>
                  <a:cubicBezTo>
                    <a:pt x="43" y="1527"/>
                    <a:pt x="34" y="1563"/>
                    <a:pt x="34" y="1563"/>
                  </a:cubicBezTo>
                  <a:cubicBezTo>
                    <a:pt x="34" y="1563"/>
                    <a:pt x="28" y="1599"/>
                    <a:pt x="28" y="1599"/>
                  </a:cubicBezTo>
                  <a:cubicBezTo>
                    <a:pt x="28" y="1599"/>
                    <a:pt x="22" y="1636"/>
                    <a:pt x="22" y="1636"/>
                  </a:cubicBezTo>
                  <a:cubicBezTo>
                    <a:pt x="22" y="1636"/>
                    <a:pt x="17" y="1672"/>
                    <a:pt x="17" y="1672"/>
                  </a:cubicBezTo>
                  <a:cubicBezTo>
                    <a:pt x="17" y="1672"/>
                    <a:pt x="12" y="1709"/>
                    <a:pt x="12" y="1709"/>
                  </a:cubicBezTo>
                  <a:cubicBezTo>
                    <a:pt x="12" y="1709"/>
                    <a:pt x="9" y="1746"/>
                    <a:pt x="9" y="1746"/>
                  </a:cubicBezTo>
                  <a:cubicBezTo>
                    <a:pt x="9" y="1746"/>
                    <a:pt x="6" y="1783"/>
                    <a:pt x="6" y="1783"/>
                  </a:cubicBezTo>
                  <a:cubicBezTo>
                    <a:pt x="6" y="1783"/>
                    <a:pt x="3" y="1820"/>
                    <a:pt x="3" y="1820"/>
                  </a:cubicBezTo>
                  <a:cubicBezTo>
                    <a:pt x="3" y="1820"/>
                    <a:pt x="1" y="1857"/>
                    <a:pt x="1" y="1857"/>
                  </a:cubicBezTo>
                  <a:cubicBezTo>
                    <a:pt x="1" y="1857"/>
                    <a:pt x="0" y="1894"/>
                    <a:pt x="0" y="1894"/>
                  </a:cubicBezTo>
                  <a:cubicBezTo>
                    <a:pt x="0" y="1894"/>
                    <a:pt x="0" y="1930"/>
                    <a:pt x="0" y="1930"/>
                  </a:cubicBezTo>
                  <a:cubicBezTo>
                    <a:pt x="0" y="1930"/>
                    <a:pt x="0" y="1967"/>
                    <a:pt x="0" y="1967"/>
                  </a:cubicBezTo>
                  <a:cubicBezTo>
                    <a:pt x="0" y="1967"/>
                    <a:pt x="1" y="2004"/>
                    <a:pt x="1" y="2004"/>
                  </a:cubicBezTo>
                  <a:cubicBezTo>
                    <a:pt x="1" y="2004"/>
                    <a:pt x="3" y="2041"/>
                    <a:pt x="3" y="2041"/>
                  </a:cubicBezTo>
                  <a:cubicBezTo>
                    <a:pt x="3" y="2041"/>
                    <a:pt x="6" y="2078"/>
                    <a:pt x="6" y="2078"/>
                  </a:cubicBezTo>
                  <a:cubicBezTo>
                    <a:pt x="6" y="2078"/>
                    <a:pt x="9" y="2115"/>
                    <a:pt x="9" y="2115"/>
                  </a:cubicBezTo>
                  <a:cubicBezTo>
                    <a:pt x="9" y="2115"/>
                    <a:pt x="12" y="2152"/>
                    <a:pt x="12" y="2152"/>
                  </a:cubicBezTo>
                  <a:cubicBezTo>
                    <a:pt x="12" y="2152"/>
                    <a:pt x="17" y="2189"/>
                    <a:pt x="17" y="2189"/>
                  </a:cubicBezTo>
                  <a:cubicBezTo>
                    <a:pt x="17" y="2189"/>
                    <a:pt x="22" y="2225"/>
                    <a:pt x="22" y="2225"/>
                  </a:cubicBezTo>
                  <a:cubicBezTo>
                    <a:pt x="22" y="2225"/>
                    <a:pt x="28" y="2262"/>
                    <a:pt x="28" y="2262"/>
                  </a:cubicBezTo>
                  <a:cubicBezTo>
                    <a:pt x="28" y="2262"/>
                    <a:pt x="34" y="2298"/>
                    <a:pt x="34" y="2298"/>
                  </a:cubicBezTo>
                  <a:cubicBezTo>
                    <a:pt x="34" y="2298"/>
                    <a:pt x="43" y="2334"/>
                    <a:pt x="43" y="2334"/>
                  </a:cubicBezTo>
                  <a:cubicBezTo>
                    <a:pt x="43" y="2334"/>
                    <a:pt x="50" y="2370"/>
                    <a:pt x="50" y="2370"/>
                  </a:cubicBezTo>
                  <a:cubicBezTo>
                    <a:pt x="50" y="2370"/>
                    <a:pt x="59" y="2406"/>
                    <a:pt x="59" y="2406"/>
                  </a:cubicBezTo>
                  <a:cubicBezTo>
                    <a:pt x="59" y="2406"/>
                    <a:pt x="68" y="2442"/>
                    <a:pt x="68" y="2442"/>
                  </a:cubicBezTo>
                  <a:cubicBezTo>
                    <a:pt x="68" y="2442"/>
                    <a:pt x="79" y="2478"/>
                    <a:pt x="79" y="2478"/>
                  </a:cubicBezTo>
                  <a:cubicBezTo>
                    <a:pt x="79" y="2478"/>
                    <a:pt x="89" y="2513"/>
                    <a:pt x="89" y="2513"/>
                  </a:cubicBezTo>
                  <a:cubicBezTo>
                    <a:pt x="89" y="2513"/>
                    <a:pt x="101" y="2548"/>
                    <a:pt x="101" y="2548"/>
                  </a:cubicBezTo>
                  <a:cubicBezTo>
                    <a:pt x="101" y="2548"/>
                    <a:pt x="113" y="2583"/>
                    <a:pt x="113" y="2583"/>
                  </a:cubicBezTo>
                  <a:cubicBezTo>
                    <a:pt x="113" y="2583"/>
                    <a:pt x="126" y="2618"/>
                    <a:pt x="126" y="2618"/>
                  </a:cubicBezTo>
                  <a:cubicBezTo>
                    <a:pt x="126" y="2618"/>
                    <a:pt x="139" y="2652"/>
                    <a:pt x="139" y="2652"/>
                  </a:cubicBezTo>
                  <a:cubicBezTo>
                    <a:pt x="139" y="2652"/>
                    <a:pt x="154" y="2687"/>
                    <a:pt x="154" y="2687"/>
                  </a:cubicBezTo>
                  <a:cubicBezTo>
                    <a:pt x="154" y="2687"/>
                    <a:pt x="168" y="2721"/>
                    <a:pt x="168" y="2721"/>
                  </a:cubicBezTo>
                  <a:cubicBezTo>
                    <a:pt x="168" y="2721"/>
                    <a:pt x="184" y="2754"/>
                    <a:pt x="184" y="2754"/>
                  </a:cubicBezTo>
                  <a:cubicBezTo>
                    <a:pt x="184" y="2754"/>
                    <a:pt x="200" y="2788"/>
                    <a:pt x="200" y="2788"/>
                  </a:cubicBezTo>
                  <a:cubicBezTo>
                    <a:pt x="200" y="2788"/>
                    <a:pt x="217" y="2821"/>
                    <a:pt x="217" y="2821"/>
                  </a:cubicBezTo>
                  <a:cubicBezTo>
                    <a:pt x="217" y="2821"/>
                    <a:pt x="234" y="2853"/>
                    <a:pt x="234" y="2853"/>
                  </a:cubicBezTo>
                  <a:cubicBezTo>
                    <a:pt x="234" y="2853"/>
                    <a:pt x="251" y="2886"/>
                    <a:pt x="251" y="2886"/>
                  </a:cubicBezTo>
                  <a:cubicBezTo>
                    <a:pt x="251" y="2886"/>
                    <a:pt x="271" y="2917"/>
                    <a:pt x="271" y="2917"/>
                  </a:cubicBezTo>
                  <a:cubicBezTo>
                    <a:pt x="271" y="2917"/>
                    <a:pt x="290" y="2949"/>
                    <a:pt x="290" y="2949"/>
                  </a:cubicBezTo>
                  <a:cubicBezTo>
                    <a:pt x="290" y="2949"/>
                    <a:pt x="309" y="2980"/>
                    <a:pt x="309" y="2980"/>
                  </a:cubicBezTo>
                  <a:cubicBezTo>
                    <a:pt x="309" y="2980"/>
                    <a:pt x="330" y="3011"/>
                    <a:pt x="330" y="3011"/>
                  </a:cubicBezTo>
                  <a:cubicBezTo>
                    <a:pt x="330" y="3011"/>
                    <a:pt x="351" y="3042"/>
                    <a:pt x="351" y="3042"/>
                  </a:cubicBezTo>
                  <a:cubicBezTo>
                    <a:pt x="351" y="3042"/>
                    <a:pt x="373" y="3072"/>
                    <a:pt x="373" y="3072"/>
                  </a:cubicBezTo>
                  <a:cubicBezTo>
                    <a:pt x="373" y="3072"/>
                    <a:pt x="394" y="3102"/>
                    <a:pt x="394" y="3102"/>
                  </a:cubicBezTo>
                  <a:cubicBezTo>
                    <a:pt x="394" y="3102"/>
                    <a:pt x="417" y="3130"/>
                    <a:pt x="417" y="3130"/>
                  </a:cubicBezTo>
                  <a:cubicBezTo>
                    <a:pt x="417" y="3130"/>
                    <a:pt x="441" y="3159"/>
                    <a:pt x="441" y="3159"/>
                  </a:cubicBezTo>
                  <a:cubicBezTo>
                    <a:pt x="441" y="3159"/>
                    <a:pt x="464" y="3188"/>
                    <a:pt x="464" y="3188"/>
                  </a:cubicBezTo>
                  <a:cubicBezTo>
                    <a:pt x="464" y="3188"/>
                    <a:pt x="489" y="3216"/>
                    <a:pt x="489" y="3216"/>
                  </a:cubicBezTo>
                  <a:cubicBezTo>
                    <a:pt x="489" y="3216"/>
                    <a:pt x="514" y="3242"/>
                    <a:pt x="514" y="3242"/>
                  </a:cubicBezTo>
                  <a:cubicBezTo>
                    <a:pt x="514" y="3242"/>
                    <a:pt x="538" y="3270"/>
                    <a:pt x="538" y="3270"/>
                  </a:cubicBezTo>
                  <a:cubicBezTo>
                    <a:pt x="538" y="3270"/>
                    <a:pt x="565" y="3296"/>
                    <a:pt x="565" y="3296"/>
                  </a:cubicBezTo>
                  <a:cubicBezTo>
                    <a:pt x="565" y="3296"/>
                    <a:pt x="591" y="3322"/>
                    <a:pt x="591" y="3322"/>
                  </a:cubicBezTo>
                  <a:cubicBezTo>
                    <a:pt x="591" y="3322"/>
                    <a:pt x="618" y="3347"/>
                    <a:pt x="618" y="3347"/>
                  </a:cubicBezTo>
                  <a:cubicBezTo>
                    <a:pt x="618" y="3347"/>
                    <a:pt x="645" y="3372"/>
                    <a:pt x="645" y="3372"/>
                  </a:cubicBezTo>
                  <a:cubicBezTo>
                    <a:pt x="645" y="3372"/>
                    <a:pt x="673" y="3397"/>
                    <a:pt x="673" y="3397"/>
                  </a:cubicBezTo>
                  <a:cubicBezTo>
                    <a:pt x="673" y="3397"/>
                    <a:pt x="702" y="3420"/>
                    <a:pt x="702" y="3420"/>
                  </a:cubicBezTo>
                  <a:cubicBezTo>
                    <a:pt x="702" y="3420"/>
                    <a:pt x="731" y="3444"/>
                    <a:pt x="731" y="3444"/>
                  </a:cubicBezTo>
                  <a:cubicBezTo>
                    <a:pt x="731" y="3444"/>
                    <a:pt x="760" y="3467"/>
                    <a:pt x="760" y="3467"/>
                  </a:cubicBezTo>
                  <a:cubicBezTo>
                    <a:pt x="760" y="3467"/>
                    <a:pt x="789" y="3488"/>
                    <a:pt x="789" y="3488"/>
                  </a:cubicBezTo>
                  <a:cubicBezTo>
                    <a:pt x="789" y="3488"/>
                    <a:pt x="819" y="3510"/>
                    <a:pt x="819" y="3510"/>
                  </a:cubicBezTo>
                  <a:cubicBezTo>
                    <a:pt x="819" y="3510"/>
                    <a:pt x="849" y="3531"/>
                    <a:pt x="849" y="3531"/>
                  </a:cubicBezTo>
                  <a:cubicBezTo>
                    <a:pt x="849" y="3531"/>
                    <a:pt x="880" y="3552"/>
                    <a:pt x="880" y="3552"/>
                  </a:cubicBezTo>
                  <a:cubicBezTo>
                    <a:pt x="880" y="3552"/>
                    <a:pt x="912" y="3572"/>
                    <a:pt x="912" y="3572"/>
                  </a:cubicBezTo>
                  <a:cubicBezTo>
                    <a:pt x="912" y="3572"/>
                    <a:pt x="944" y="3591"/>
                    <a:pt x="944" y="3591"/>
                  </a:cubicBezTo>
                  <a:cubicBezTo>
                    <a:pt x="944" y="3591"/>
                    <a:pt x="976" y="3610"/>
                    <a:pt x="976" y="3610"/>
                  </a:cubicBezTo>
                  <a:cubicBezTo>
                    <a:pt x="976" y="3610"/>
                    <a:pt x="1007" y="3627"/>
                    <a:pt x="1007" y="3627"/>
                  </a:cubicBezTo>
                  <a:cubicBezTo>
                    <a:pt x="1007" y="3627"/>
                    <a:pt x="1040" y="3645"/>
                    <a:pt x="1040" y="3645"/>
                  </a:cubicBezTo>
                  <a:cubicBezTo>
                    <a:pt x="1040" y="3645"/>
                    <a:pt x="1073" y="3661"/>
                    <a:pt x="1073" y="3661"/>
                  </a:cubicBezTo>
                  <a:cubicBezTo>
                    <a:pt x="1073" y="3661"/>
                    <a:pt x="1106" y="3677"/>
                    <a:pt x="1106" y="3677"/>
                  </a:cubicBezTo>
                  <a:cubicBezTo>
                    <a:pt x="1106" y="3677"/>
                    <a:pt x="1140" y="3693"/>
                    <a:pt x="1140" y="3693"/>
                  </a:cubicBezTo>
                  <a:cubicBezTo>
                    <a:pt x="1140" y="3693"/>
                    <a:pt x="1174" y="3707"/>
                    <a:pt x="1174" y="3707"/>
                  </a:cubicBezTo>
                  <a:cubicBezTo>
                    <a:pt x="1174" y="3707"/>
                    <a:pt x="1208" y="3722"/>
                    <a:pt x="1208" y="3722"/>
                  </a:cubicBezTo>
                  <a:cubicBezTo>
                    <a:pt x="1208" y="3722"/>
                    <a:pt x="1242" y="3735"/>
                    <a:pt x="1242" y="3735"/>
                  </a:cubicBezTo>
                  <a:cubicBezTo>
                    <a:pt x="1242" y="3735"/>
                    <a:pt x="1277" y="3748"/>
                    <a:pt x="1277" y="3748"/>
                  </a:cubicBezTo>
                  <a:cubicBezTo>
                    <a:pt x="1277" y="3748"/>
                    <a:pt x="1312" y="3761"/>
                    <a:pt x="1312" y="3761"/>
                  </a:cubicBezTo>
                  <a:cubicBezTo>
                    <a:pt x="1312" y="3761"/>
                    <a:pt x="1347" y="3772"/>
                    <a:pt x="1347" y="3772"/>
                  </a:cubicBezTo>
                  <a:cubicBezTo>
                    <a:pt x="1347" y="3772"/>
                    <a:pt x="1383" y="3782"/>
                    <a:pt x="1383" y="3782"/>
                  </a:cubicBezTo>
                  <a:cubicBezTo>
                    <a:pt x="1383" y="3782"/>
                    <a:pt x="1418" y="3793"/>
                    <a:pt x="1418" y="3793"/>
                  </a:cubicBezTo>
                  <a:cubicBezTo>
                    <a:pt x="1418" y="3793"/>
                    <a:pt x="1454" y="3802"/>
                    <a:pt x="1454" y="3802"/>
                  </a:cubicBezTo>
                  <a:cubicBezTo>
                    <a:pt x="1454" y="3802"/>
                    <a:pt x="1490" y="3811"/>
                    <a:pt x="1490" y="3811"/>
                  </a:cubicBezTo>
                  <a:cubicBezTo>
                    <a:pt x="1490" y="3811"/>
                    <a:pt x="1526" y="3819"/>
                    <a:pt x="1526" y="3819"/>
                  </a:cubicBezTo>
                  <a:cubicBezTo>
                    <a:pt x="1526" y="3819"/>
                    <a:pt x="1562" y="3827"/>
                    <a:pt x="1562" y="3827"/>
                  </a:cubicBezTo>
                  <a:cubicBezTo>
                    <a:pt x="1562" y="3827"/>
                    <a:pt x="1598" y="3833"/>
                    <a:pt x="1598" y="3833"/>
                  </a:cubicBezTo>
                  <a:cubicBezTo>
                    <a:pt x="1598" y="3833"/>
                    <a:pt x="1635" y="3839"/>
                    <a:pt x="1635" y="3839"/>
                  </a:cubicBezTo>
                  <a:cubicBezTo>
                    <a:pt x="1635" y="3839"/>
                    <a:pt x="1672" y="3844"/>
                    <a:pt x="1672" y="3844"/>
                  </a:cubicBezTo>
                  <a:cubicBezTo>
                    <a:pt x="1672" y="3844"/>
                    <a:pt x="1708" y="3849"/>
                    <a:pt x="1708" y="3849"/>
                  </a:cubicBezTo>
                  <a:cubicBezTo>
                    <a:pt x="1708" y="3849"/>
                    <a:pt x="1745" y="3853"/>
                    <a:pt x="1745" y="3853"/>
                  </a:cubicBezTo>
                  <a:cubicBezTo>
                    <a:pt x="1745" y="3853"/>
                    <a:pt x="1782" y="3856"/>
                    <a:pt x="1782" y="3856"/>
                  </a:cubicBezTo>
                  <a:cubicBezTo>
                    <a:pt x="1782" y="3856"/>
                    <a:pt x="1819" y="3858"/>
                    <a:pt x="1819" y="3858"/>
                  </a:cubicBezTo>
                  <a:cubicBezTo>
                    <a:pt x="1819" y="3858"/>
                    <a:pt x="1855" y="3861"/>
                    <a:pt x="1855" y="3861"/>
                  </a:cubicBezTo>
                  <a:cubicBezTo>
                    <a:pt x="1855" y="3861"/>
                    <a:pt x="1892" y="3862"/>
                    <a:pt x="1892" y="3862"/>
                  </a:cubicBezTo>
                  <a:cubicBezTo>
                    <a:pt x="1892" y="3862"/>
                    <a:pt x="1929" y="3862"/>
                    <a:pt x="1929" y="3862"/>
                  </a:cubicBezTo>
                  <a:cubicBezTo>
                    <a:pt x="1929" y="3862"/>
                    <a:pt x="1966" y="3862"/>
                    <a:pt x="1966" y="3862"/>
                  </a:cubicBezTo>
                  <a:cubicBezTo>
                    <a:pt x="1966" y="3862"/>
                    <a:pt x="2003" y="3861"/>
                    <a:pt x="2003" y="3861"/>
                  </a:cubicBezTo>
                  <a:cubicBezTo>
                    <a:pt x="2003" y="3861"/>
                    <a:pt x="2040" y="3858"/>
                    <a:pt x="2040" y="3858"/>
                  </a:cubicBezTo>
                  <a:cubicBezTo>
                    <a:pt x="2040" y="3858"/>
                    <a:pt x="2077" y="3856"/>
                    <a:pt x="2077" y="3856"/>
                  </a:cubicBezTo>
                  <a:cubicBezTo>
                    <a:pt x="2077" y="3856"/>
                    <a:pt x="2114" y="3853"/>
                    <a:pt x="2114" y="3853"/>
                  </a:cubicBezTo>
                  <a:cubicBezTo>
                    <a:pt x="2114" y="3853"/>
                    <a:pt x="2151" y="3849"/>
                    <a:pt x="2151" y="3849"/>
                  </a:cubicBezTo>
                  <a:cubicBezTo>
                    <a:pt x="2151" y="3849"/>
                    <a:pt x="2187" y="3844"/>
                    <a:pt x="2187" y="3844"/>
                  </a:cubicBezTo>
                  <a:cubicBezTo>
                    <a:pt x="2187" y="3844"/>
                    <a:pt x="2224" y="3839"/>
                    <a:pt x="2224" y="3839"/>
                  </a:cubicBezTo>
                  <a:cubicBezTo>
                    <a:pt x="2224" y="3839"/>
                    <a:pt x="2260" y="3833"/>
                    <a:pt x="2260" y="3833"/>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47" name="Freeform 162"/>
            <p:cNvSpPr>
              <a:spLocks noChangeAspect="1"/>
            </p:cNvSpPr>
            <p:nvPr/>
          </p:nvSpPr>
          <p:spPr>
            <a:xfrm>
              <a:off x="2415" y="2949"/>
              <a:ext cx="266" cy="317"/>
            </a:xfrm>
            <a:custGeom>
              <a:avLst/>
              <a:gdLst>
                <a:gd name="txL" fmla="*/ 0 w 1599"/>
                <a:gd name="txT" fmla="*/ 0 h 1903"/>
                <a:gd name="txR" fmla="*/ 1599 w 1599"/>
                <a:gd name="txB" fmla="*/ 1903 h 1903"/>
              </a:gdLst>
              <a:ahLst/>
              <a:cxnLst>
                <a:cxn ang="0">
                  <a:pos x="1" y="53"/>
                </a:cxn>
                <a:cxn ang="0">
                  <a:pos x="3" y="52"/>
                </a:cxn>
                <a:cxn ang="0">
                  <a:pos x="5" y="52"/>
                </a:cxn>
                <a:cxn ang="0">
                  <a:pos x="7" y="51"/>
                </a:cxn>
                <a:cxn ang="0">
                  <a:pos x="9" y="50"/>
                </a:cxn>
                <a:cxn ang="0">
                  <a:pos x="11" y="50"/>
                </a:cxn>
                <a:cxn ang="0">
                  <a:pos x="13" y="49"/>
                </a:cxn>
                <a:cxn ang="0">
                  <a:pos x="15" y="48"/>
                </a:cxn>
                <a:cxn ang="0">
                  <a:pos x="16" y="47"/>
                </a:cxn>
                <a:cxn ang="0">
                  <a:pos x="18" y="46"/>
                </a:cxn>
                <a:cxn ang="0">
                  <a:pos x="20" y="45"/>
                </a:cxn>
                <a:cxn ang="0">
                  <a:pos x="22" y="44"/>
                </a:cxn>
                <a:cxn ang="0">
                  <a:pos x="23" y="43"/>
                </a:cxn>
                <a:cxn ang="0">
                  <a:pos x="25" y="41"/>
                </a:cxn>
                <a:cxn ang="0">
                  <a:pos x="26" y="40"/>
                </a:cxn>
                <a:cxn ang="0">
                  <a:pos x="28" y="39"/>
                </a:cxn>
                <a:cxn ang="0">
                  <a:pos x="29" y="37"/>
                </a:cxn>
                <a:cxn ang="0">
                  <a:pos x="31" y="36"/>
                </a:cxn>
                <a:cxn ang="0">
                  <a:pos x="32" y="34"/>
                </a:cxn>
                <a:cxn ang="0">
                  <a:pos x="33" y="32"/>
                </a:cxn>
                <a:cxn ang="0">
                  <a:pos x="35" y="31"/>
                </a:cxn>
                <a:cxn ang="0">
                  <a:pos x="36" y="29"/>
                </a:cxn>
                <a:cxn ang="0">
                  <a:pos x="37" y="27"/>
                </a:cxn>
                <a:cxn ang="0">
                  <a:pos x="38" y="26"/>
                </a:cxn>
                <a:cxn ang="0">
                  <a:pos x="39" y="24"/>
                </a:cxn>
                <a:cxn ang="0">
                  <a:pos x="40" y="22"/>
                </a:cxn>
                <a:cxn ang="0">
                  <a:pos x="40" y="20"/>
                </a:cxn>
                <a:cxn ang="0">
                  <a:pos x="41" y="18"/>
                </a:cxn>
                <a:cxn ang="0">
                  <a:pos x="42" y="16"/>
                </a:cxn>
                <a:cxn ang="0">
                  <a:pos x="42" y="14"/>
                </a:cxn>
                <a:cxn ang="0">
                  <a:pos x="43" y="12"/>
                </a:cxn>
                <a:cxn ang="0">
                  <a:pos x="43" y="10"/>
                </a:cxn>
                <a:cxn ang="0">
                  <a:pos x="44" y="8"/>
                </a:cxn>
                <a:cxn ang="0">
                  <a:pos x="44" y="6"/>
                </a:cxn>
                <a:cxn ang="0">
                  <a:pos x="44" y="4"/>
                </a:cxn>
                <a:cxn ang="0">
                  <a:pos x="44" y="2"/>
                </a:cxn>
                <a:cxn ang="0">
                  <a:pos x="44" y="0"/>
                </a:cxn>
              </a:cxnLst>
              <a:rect l="txL" t="txT" r="txR" b="txB"/>
              <a:pathLst>
                <a:path w="1599" h="1903">
                  <a:moveTo>
                    <a:pt x="0" y="1903"/>
                  </a:moveTo>
                  <a:cubicBezTo>
                    <a:pt x="0" y="1903"/>
                    <a:pt x="37" y="1897"/>
                    <a:pt x="37" y="1897"/>
                  </a:cubicBezTo>
                  <a:cubicBezTo>
                    <a:pt x="37" y="1897"/>
                    <a:pt x="73" y="1889"/>
                    <a:pt x="73" y="1889"/>
                  </a:cubicBezTo>
                  <a:cubicBezTo>
                    <a:pt x="73" y="1889"/>
                    <a:pt x="109" y="1881"/>
                    <a:pt x="109" y="1881"/>
                  </a:cubicBezTo>
                  <a:cubicBezTo>
                    <a:pt x="109" y="1881"/>
                    <a:pt x="145" y="1872"/>
                    <a:pt x="145" y="1872"/>
                  </a:cubicBezTo>
                  <a:cubicBezTo>
                    <a:pt x="145" y="1872"/>
                    <a:pt x="181" y="1863"/>
                    <a:pt x="181" y="1863"/>
                  </a:cubicBezTo>
                  <a:cubicBezTo>
                    <a:pt x="181" y="1863"/>
                    <a:pt x="216" y="1852"/>
                    <a:pt x="216" y="1852"/>
                  </a:cubicBezTo>
                  <a:cubicBezTo>
                    <a:pt x="216" y="1852"/>
                    <a:pt x="251" y="1842"/>
                    <a:pt x="251" y="1842"/>
                  </a:cubicBezTo>
                  <a:cubicBezTo>
                    <a:pt x="251" y="1842"/>
                    <a:pt x="287" y="1831"/>
                    <a:pt x="287" y="1831"/>
                  </a:cubicBezTo>
                  <a:cubicBezTo>
                    <a:pt x="287" y="1831"/>
                    <a:pt x="322" y="1818"/>
                    <a:pt x="322" y="1818"/>
                  </a:cubicBezTo>
                  <a:cubicBezTo>
                    <a:pt x="322" y="1818"/>
                    <a:pt x="356" y="1805"/>
                    <a:pt x="356" y="1805"/>
                  </a:cubicBezTo>
                  <a:cubicBezTo>
                    <a:pt x="356" y="1805"/>
                    <a:pt x="391" y="1792"/>
                    <a:pt x="391" y="1792"/>
                  </a:cubicBezTo>
                  <a:cubicBezTo>
                    <a:pt x="391" y="1792"/>
                    <a:pt x="425" y="1777"/>
                    <a:pt x="425" y="1777"/>
                  </a:cubicBezTo>
                  <a:cubicBezTo>
                    <a:pt x="425" y="1777"/>
                    <a:pt x="459" y="1763"/>
                    <a:pt x="459" y="1763"/>
                  </a:cubicBezTo>
                  <a:cubicBezTo>
                    <a:pt x="459" y="1763"/>
                    <a:pt x="493" y="1747"/>
                    <a:pt x="493" y="1747"/>
                  </a:cubicBezTo>
                  <a:cubicBezTo>
                    <a:pt x="493" y="1747"/>
                    <a:pt x="526" y="1731"/>
                    <a:pt x="526" y="1731"/>
                  </a:cubicBezTo>
                  <a:cubicBezTo>
                    <a:pt x="526" y="1731"/>
                    <a:pt x="558" y="1715"/>
                    <a:pt x="558" y="1715"/>
                  </a:cubicBezTo>
                  <a:cubicBezTo>
                    <a:pt x="558" y="1715"/>
                    <a:pt x="591" y="1697"/>
                    <a:pt x="591" y="1697"/>
                  </a:cubicBezTo>
                  <a:cubicBezTo>
                    <a:pt x="591" y="1697"/>
                    <a:pt x="623" y="1680"/>
                    <a:pt x="623" y="1680"/>
                  </a:cubicBezTo>
                  <a:cubicBezTo>
                    <a:pt x="623" y="1680"/>
                    <a:pt x="655" y="1661"/>
                    <a:pt x="655" y="1661"/>
                  </a:cubicBezTo>
                  <a:cubicBezTo>
                    <a:pt x="655" y="1661"/>
                    <a:pt x="687" y="1642"/>
                    <a:pt x="687" y="1642"/>
                  </a:cubicBezTo>
                  <a:cubicBezTo>
                    <a:pt x="687" y="1642"/>
                    <a:pt x="718" y="1622"/>
                    <a:pt x="718" y="1622"/>
                  </a:cubicBezTo>
                  <a:cubicBezTo>
                    <a:pt x="718" y="1622"/>
                    <a:pt x="749" y="1601"/>
                    <a:pt x="749" y="1601"/>
                  </a:cubicBezTo>
                  <a:cubicBezTo>
                    <a:pt x="749" y="1601"/>
                    <a:pt x="780" y="1580"/>
                    <a:pt x="780" y="1580"/>
                  </a:cubicBezTo>
                  <a:cubicBezTo>
                    <a:pt x="780" y="1580"/>
                    <a:pt x="809" y="1558"/>
                    <a:pt x="809" y="1558"/>
                  </a:cubicBezTo>
                  <a:cubicBezTo>
                    <a:pt x="809" y="1558"/>
                    <a:pt x="839" y="1537"/>
                    <a:pt x="839" y="1537"/>
                  </a:cubicBezTo>
                  <a:cubicBezTo>
                    <a:pt x="839" y="1537"/>
                    <a:pt x="868" y="1514"/>
                    <a:pt x="868" y="1514"/>
                  </a:cubicBezTo>
                  <a:cubicBezTo>
                    <a:pt x="868" y="1514"/>
                    <a:pt x="897" y="1490"/>
                    <a:pt x="897" y="1490"/>
                  </a:cubicBezTo>
                  <a:cubicBezTo>
                    <a:pt x="897" y="1490"/>
                    <a:pt x="926" y="1467"/>
                    <a:pt x="926" y="1467"/>
                  </a:cubicBezTo>
                  <a:cubicBezTo>
                    <a:pt x="926" y="1467"/>
                    <a:pt x="953" y="1442"/>
                    <a:pt x="953" y="1442"/>
                  </a:cubicBezTo>
                  <a:cubicBezTo>
                    <a:pt x="953" y="1442"/>
                    <a:pt x="980" y="1417"/>
                    <a:pt x="980" y="1417"/>
                  </a:cubicBezTo>
                  <a:cubicBezTo>
                    <a:pt x="980" y="1417"/>
                    <a:pt x="1007" y="1392"/>
                    <a:pt x="1007" y="1392"/>
                  </a:cubicBezTo>
                  <a:cubicBezTo>
                    <a:pt x="1007" y="1392"/>
                    <a:pt x="1034" y="1366"/>
                    <a:pt x="1034" y="1366"/>
                  </a:cubicBezTo>
                  <a:cubicBezTo>
                    <a:pt x="1034" y="1366"/>
                    <a:pt x="1059" y="1340"/>
                    <a:pt x="1059" y="1340"/>
                  </a:cubicBezTo>
                  <a:cubicBezTo>
                    <a:pt x="1059" y="1340"/>
                    <a:pt x="1085" y="1312"/>
                    <a:pt x="1085" y="1312"/>
                  </a:cubicBezTo>
                  <a:cubicBezTo>
                    <a:pt x="1085" y="1312"/>
                    <a:pt x="1110" y="1286"/>
                    <a:pt x="1110" y="1286"/>
                  </a:cubicBezTo>
                  <a:cubicBezTo>
                    <a:pt x="1110" y="1286"/>
                    <a:pt x="1134" y="1258"/>
                    <a:pt x="1134" y="1258"/>
                  </a:cubicBezTo>
                  <a:cubicBezTo>
                    <a:pt x="1134" y="1258"/>
                    <a:pt x="1158" y="1229"/>
                    <a:pt x="1158" y="1229"/>
                  </a:cubicBezTo>
                  <a:cubicBezTo>
                    <a:pt x="1158" y="1229"/>
                    <a:pt x="1182" y="1200"/>
                    <a:pt x="1182" y="1200"/>
                  </a:cubicBezTo>
                  <a:cubicBezTo>
                    <a:pt x="1182" y="1200"/>
                    <a:pt x="1204" y="1172"/>
                    <a:pt x="1204" y="1172"/>
                  </a:cubicBezTo>
                  <a:cubicBezTo>
                    <a:pt x="1204" y="1172"/>
                    <a:pt x="1226" y="1142"/>
                    <a:pt x="1226" y="1142"/>
                  </a:cubicBezTo>
                  <a:cubicBezTo>
                    <a:pt x="1226" y="1142"/>
                    <a:pt x="1248" y="1112"/>
                    <a:pt x="1248" y="1112"/>
                  </a:cubicBezTo>
                  <a:cubicBezTo>
                    <a:pt x="1248" y="1112"/>
                    <a:pt x="1268" y="1081"/>
                    <a:pt x="1268" y="1081"/>
                  </a:cubicBezTo>
                  <a:cubicBezTo>
                    <a:pt x="1268" y="1081"/>
                    <a:pt x="1289" y="1050"/>
                    <a:pt x="1289" y="1050"/>
                  </a:cubicBezTo>
                  <a:cubicBezTo>
                    <a:pt x="1289" y="1050"/>
                    <a:pt x="1309" y="1019"/>
                    <a:pt x="1309" y="1019"/>
                  </a:cubicBezTo>
                  <a:cubicBezTo>
                    <a:pt x="1309" y="1019"/>
                    <a:pt x="1328" y="987"/>
                    <a:pt x="1328" y="987"/>
                  </a:cubicBezTo>
                  <a:cubicBezTo>
                    <a:pt x="1328" y="987"/>
                    <a:pt x="1346" y="956"/>
                    <a:pt x="1346" y="956"/>
                  </a:cubicBezTo>
                  <a:cubicBezTo>
                    <a:pt x="1346" y="956"/>
                    <a:pt x="1365" y="923"/>
                    <a:pt x="1365" y="923"/>
                  </a:cubicBezTo>
                  <a:cubicBezTo>
                    <a:pt x="1365" y="923"/>
                    <a:pt x="1382" y="891"/>
                    <a:pt x="1382" y="891"/>
                  </a:cubicBezTo>
                  <a:cubicBezTo>
                    <a:pt x="1382" y="891"/>
                    <a:pt x="1399" y="858"/>
                    <a:pt x="1399" y="858"/>
                  </a:cubicBezTo>
                  <a:cubicBezTo>
                    <a:pt x="1399" y="858"/>
                    <a:pt x="1414" y="824"/>
                    <a:pt x="1414" y="824"/>
                  </a:cubicBezTo>
                  <a:cubicBezTo>
                    <a:pt x="1414" y="824"/>
                    <a:pt x="1431" y="791"/>
                    <a:pt x="1431" y="791"/>
                  </a:cubicBezTo>
                  <a:cubicBezTo>
                    <a:pt x="1431" y="791"/>
                    <a:pt x="1445" y="757"/>
                    <a:pt x="1445" y="757"/>
                  </a:cubicBezTo>
                  <a:cubicBezTo>
                    <a:pt x="1445" y="757"/>
                    <a:pt x="1459" y="722"/>
                    <a:pt x="1459" y="722"/>
                  </a:cubicBezTo>
                  <a:cubicBezTo>
                    <a:pt x="1459" y="722"/>
                    <a:pt x="1473" y="688"/>
                    <a:pt x="1473" y="688"/>
                  </a:cubicBezTo>
                  <a:cubicBezTo>
                    <a:pt x="1473" y="688"/>
                    <a:pt x="1485" y="653"/>
                    <a:pt x="1485" y="653"/>
                  </a:cubicBezTo>
                  <a:cubicBezTo>
                    <a:pt x="1485" y="653"/>
                    <a:pt x="1497" y="618"/>
                    <a:pt x="1497" y="618"/>
                  </a:cubicBezTo>
                  <a:cubicBezTo>
                    <a:pt x="1497" y="618"/>
                    <a:pt x="1509" y="583"/>
                    <a:pt x="1509" y="583"/>
                  </a:cubicBezTo>
                  <a:cubicBezTo>
                    <a:pt x="1509" y="583"/>
                    <a:pt x="1520" y="548"/>
                    <a:pt x="1520" y="548"/>
                  </a:cubicBezTo>
                  <a:cubicBezTo>
                    <a:pt x="1520" y="548"/>
                    <a:pt x="1530" y="512"/>
                    <a:pt x="1530" y="512"/>
                  </a:cubicBezTo>
                  <a:cubicBezTo>
                    <a:pt x="1530" y="512"/>
                    <a:pt x="1540" y="476"/>
                    <a:pt x="1540" y="476"/>
                  </a:cubicBezTo>
                  <a:cubicBezTo>
                    <a:pt x="1540" y="476"/>
                    <a:pt x="1548" y="440"/>
                    <a:pt x="1548" y="440"/>
                  </a:cubicBezTo>
                  <a:cubicBezTo>
                    <a:pt x="1548" y="440"/>
                    <a:pt x="1556" y="404"/>
                    <a:pt x="1556" y="404"/>
                  </a:cubicBezTo>
                  <a:cubicBezTo>
                    <a:pt x="1556" y="404"/>
                    <a:pt x="1563" y="368"/>
                    <a:pt x="1563" y="368"/>
                  </a:cubicBezTo>
                  <a:cubicBezTo>
                    <a:pt x="1563" y="368"/>
                    <a:pt x="1570" y="332"/>
                    <a:pt x="1570" y="332"/>
                  </a:cubicBezTo>
                  <a:cubicBezTo>
                    <a:pt x="1570" y="332"/>
                    <a:pt x="1577" y="295"/>
                    <a:pt x="1577" y="295"/>
                  </a:cubicBezTo>
                  <a:cubicBezTo>
                    <a:pt x="1577" y="295"/>
                    <a:pt x="1582" y="259"/>
                    <a:pt x="1582" y="259"/>
                  </a:cubicBezTo>
                  <a:cubicBezTo>
                    <a:pt x="1582" y="259"/>
                    <a:pt x="1586" y="222"/>
                    <a:pt x="1586" y="222"/>
                  </a:cubicBezTo>
                  <a:cubicBezTo>
                    <a:pt x="1586" y="222"/>
                    <a:pt x="1590" y="185"/>
                    <a:pt x="1590" y="185"/>
                  </a:cubicBezTo>
                  <a:cubicBezTo>
                    <a:pt x="1590" y="185"/>
                    <a:pt x="1593" y="148"/>
                    <a:pt x="1593" y="148"/>
                  </a:cubicBezTo>
                  <a:cubicBezTo>
                    <a:pt x="1593" y="148"/>
                    <a:pt x="1596" y="111"/>
                    <a:pt x="1596" y="111"/>
                  </a:cubicBezTo>
                  <a:cubicBezTo>
                    <a:pt x="1596" y="111"/>
                    <a:pt x="1597" y="74"/>
                    <a:pt x="1597" y="74"/>
                  </a:cubicBezTo>
                  <a:cubicBezTo>
                    <a:pt x="1597" y="74"/>
                    <a:pt x="1598" y="37"/>
                    <a:pt x="1598" y="37"/>
                  </a:cubicBezTo>
                  <a:cubicBezTo>
                    <a:pt x="1598" y="37"/>
                    <a:pt x="1599" y="0"/>
                    <a:pt x="1599"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48" name="Freeform 163"/>
            <p:cNvSpPr>
              <a:spLocks noChangeAspect="1"/>
            </p:cNvSpPr>
            <p:nvPr/>
          </p:nvSpPr>
          <p:spPr>
            <a:xfrm>
              <a:off x="2084" y="2673"/>
              <a:ext cx="551" cy="552"/>
            </a:xfrm>
            <a:custGeom>
              <a:avLst/>
              <a:gdLst>
                <a:gd name="txL" fmla="*/ 0 w 3311"/>
                <a:gd name="txT" fmla="*/ 0 h 3313"/>
                <a:gd name="txR" fmla="*/ 3311 w 3311"/>
                <a:gd name="txB" fmla="*/ 3313 h 3313"/>
              </a:gdLst>
              <a:ahLst/>
              <a:cxnLst>
                <a:cxn ang="0">
                  <a:pos x="92" y="42"/>
                </a:cxn>
                <a:cxn ang="0">
                  <a:pos x="91" y="37"/>
                </a:cxn>
                <a:cxn ang="0">
                  <a:pos x="90" y="33"/>
                </a:cxn>
                <a:cxn ang="0">
                  <a:pos x="88" y="28"/>
                </a:cxn>
                <a:cxn ang="0">
                  <a:pos x="86" y="24"/>
                </a:cxn>
                <a:cxn ang="0">
                  <a:pos x="84" y="20"/>
                </a:cxn>
                <a:cxn ang="0">
                  <a:pos x="81" y="16"/>
                </a:cxn>
                <a:cxn ang="0">
                  <a:pos x="78" y="13"/>
                </a:cxn>
                <a:cxn ang="0">
                  <a:pos x="74" y="10"/>
                </a:cxn>
                <a:cxn ang="0">
                  <a:pos x="70" y="7"/>
                </a:cxn>
                <a:cxn ang="0">
                  <a:pos x="66" y="5"/>
                </a:cxn>
                <a:cxn ang="0">
                  <a:pos x="62" y="3"/>
                </a:cxn>
                <a:cxn ang="0">
                  <a:pos x="57" y="1"/>
                </a:cxn>
                <a:cxn ang="0">
                  <a:pos x="52" y="0"/>
                </a:cxn>
                <a:cxn ang="0">
                  <a:pos x="48" y="0"/>
                </a:cxn>
                <a:cxn ang="0">
                  <a:pos x="43" y="0"/>
                </a:cxn>
                <a:cxn ang="0">
                  <a:pos x="38" y="1"/>
                </a:cxn>
                <a:cxn ang="0">
                  <a:pos x="34" y="2"/>
                </a:cxn>
                <a:cxn ang="0">
                  <a:pos x="29" y="3"/>
                </a:cxn>
                <a:cxn ang="0">
                  <a:pos x="25" y="5"/>
                </a:cxn>
                <a:cxn ang="0">
                  <a:pos x="21" y="7"/>
                </a:cxn>
                <a:cxn ang="0">
                  <a:pos x="17" y="10"/>
                </a:cxn>
                <a:cxn ang="0">
                  <a:pos x="13" y="13"/>
                </a:cxn>
                <a:cxn ang="0">
                  <a:pos x="10" y="17"/>
                </a:cxn>
                <a:cxn ang="0">
                  <a:pos x="7" y="21"/>
                </a:cxn>
                <a:cxn ang="0">
                  <a:pos x="5" y="25"/>
                </a:cxn>
                <a:cxn ang="0">
                  <a:pos x="3" y="29"/>
                </a:cxn>
                <a:cxn ang="0">
                  <a:pos x="2" y="34"/>
                </a:cxn>
                <a:cxn ang="0">
                  <a:pos x="1" y="38"/>
                </a:cxn>
                <a:cxn ang="0">
                  <a:pos x="0" y="43"/>
                </a:cxn>
                <a:cxn ang="0">
                  <a:pos x="0" y="48"/>
                </a:cxn>
                <a:cxn ang="0">
                  <a:pos x="0" y="53"/>
                </a:cxn>
                <a:cxn ang="0">
                  <a:pos x="1" y="57"/>
                </a:cxn>
                <a:cxn ang="0">
                  <a:pos x="3" y="62"/>
                </a:cxn>
                <a:cxn ang="0">
                  <a:pos x="5" y="66"/>
                </a:cxn>
                <a:cxn ang="0">
                  <a:pos x="7" y="70"/>
                </a:cxn>
                <a:cxn ang="0">
                  <a:pos x="10" y="74"/>
                </a:cxn>
                <a:cxn ang="0">
                  <a:pos x="13" y="78"/>
                </a:cxn>
                <a:cxn ang="0">
                  <a:pos x="16" y="81"/>
                </a:cxn>
                <a:cxn ang="0">
                  <a:pos x="20" y="84"/>
                </a:cxn>
                <a:cxn ang="0">
                  <a:pos x="24" y="86"/>
                </a:cxn>
                <a:cxn ang="0">
                  <a:pos x="28" y="88"/>
                </a:cxn>
                <a:cxn ang="0">
                  <a:pos x="33" y="90"/>
                </a:cxn>
                <a:cxn ang="0">
                  <a:pos x="37" y="91"/>
                </a:cxn>
                <a:cxn ang="0">
                  <a:pos x="42" y="92"/>
                </a:cxn>
                <a:cxn ang="0">
                  <a:pos x="47" y="92"/>
                </a:cxn>
                <a:cxn ang="0">
                  <a:pos x="52" y="92"/>
                </a:cxn>
                <a:cxn ang="0">
                  <a:pos x="56" y="91"/>
                </a:cxn>
                <a:cxn ang="0">
                  <a:pos x="61" y="89"/>
                </a:cxn>
                <a:cxn ang="0">
                  <a:pos x="65" y="88"/>
                </a:cxn>
                <a:cxn ang="0">
                  <a:pos x="69" y="85"/>
                </a:cxn>
              </a:cxnLst>
              <a:rect l="txL" t="txT" r="txR" b="txB"/>
              <a:pathLst>
                <a:path w="3311" h="3313">
                  <a:moveTo>
                    <a:pt x="3311" y="1656"/>
                  </a:moveTo>
                  <a:cubicBezTo>
                    <a:pt x="3311" y="1656"/>
                    <a:pt x="3311" y="1622"/>
                    <a:pt x="3311" y="1622"/>
                  </a:cubicBezTo>
                  <a:cubicBezTo>
                    <a:pt x="3311" y="1622"/>
                    <a:pt x="3310" y="1588"/>
                    <a:pt x="3310" y="1588"/>
                  </a:cubicBezTo>
                  <a:cubicBezTo>
                    <a:pt x="3310" y="1588"/>
                    <a:pt x="3308" y="1554"/>
                    <a:pt x="3308" y="1554"/>
                  </a:cubicBezTo>
                  <a:cubicBezTo>
                    <a:pt x="3308" y="1554"/>
                    <a:pt x="3304" y="1519"/>
                    <a:pt x="3304" y="1519"/>
                  </a:cubicBezTo>
                  <a:cubicBezTo>
                    <a:pt x="3304" y="1519"/>
                    <a:pt x="3301" y="1485"/>
                    <a:pt x="3301" y="1485"/>
                  </a:cubicBezTo>
                  <a:cubicBezTo>
                    <a:pt x="3301" y="1485"/>
                    <a:pt x="3298" y="1451"/>
                    <a:pt x="3298" y="1451"/>
                  </a:cubicBezTo>
                  <a:cubicBezTo>
                    <a:pt x="3298" y="1451"/>
                    <a:pt x="3293" y="1417"/>
                    <a:pt x="3293" y="1417"/>
                  </a:cubicBezTo>
                  <a:cubicBezTo>
                    <a:pt x="3293" y="1417"/>
                    <a:pt x="3288" y="1384"/>
                    <a:pt x="3288" y="1384"/>
                  </a:cubicBezTo>
                  <a:cubicBezTo>
                    <a:pt x="3288" y="1384"/>
                    <a:pt x="3282" y="1351"/>
                    <a:pt x="3282" y="1351"/>
                  </a:cubicBezTo>
                  <a:cubicBezTo>
                    <a:pt x="3282" y="1351"/>
                    <a:pt x="3276" y="1317"/>
                    <a:pt x="3276" y="1317"/>
                  </a:cubicBezTo>
                  <a:cubicBezTo>
                    <a:pt x="3276" y="1317"/>
                    <a:pt x="3268" y="1283"/>
                    <a:pt x="3268" y="1283"/>
                  </a:cubicBezTo>
                  <a:cubicBezTo>
                    <a:pt x="3268" y="1283"/>
                    <a:pt x="3260" y="1250"/>
                    <a:pt x="3260" y="1250"/>
                  </a:cubicBezTo>
                  <a:cubicBezTo>
                    <a:pt x="3260" y="1250"/>
                    <a:pt x="3251" y="1217"/>
                    <a:pt x="3251" y="1217"/>
                  </a:cubicBezTo>
                  <a:cubicBezTo>
                    <a:pt x="3251" y="1217"/>
                    <a:pt x="3242" y="1184"/>
                    <a:pt x="3242" y="1184"/>
                  </a:cubicBezTo>
                  <a:cubicBezTo>
                    <a:pt x="3242" y="1184"/>
                    <a:pt x="3231" y="1151"/>
                    <a:pt x="3231" y="1151"/>
                  </a:cubicBezTo>
                  <a:cubicBezTo>
                    <a:pt x="3231" y="1151"/>
                    <a:pt x="3221" y="1118"/>
                    <a:pt x="3221" y="1118"/>
                  </a:cubicBezTo>
                  <a:cubicBezTo>
                    <a:pt x="3221" y="1118"/>
                    <a:pt x="3210" y="1086"/>
                    <a:pt x="3210" y="1086"/>
                  </a:cubicBezTo>
                  <a:cubicBezTo>
                    <a:pt x="3210" y="1086"/>
                    <a:pt x="3198" y="1054"/>
                    <a:pt x="3198" y="1054"/>
                  </a:cubicBezTo>
                  <a:cubicBezTo>
                    <a:pt x="3198" y="1054"/>
                    <a:pt x="3184" y="1023"/>
                    <a:pt x="3184" y="1023"/>
                  </a:cubicBezTo>
                  <a:cubicBezTo>
                    <a:pt x="3184" y="1023"/>
                    <a:pt x="3171" y="991"/>
                    <a:pt x="3171" y="991"/>
                  </a:cubicBezTo>
                  <a:cubicBezTo>
                    <a:pt x="3171" y="991"/>
                    <a:pt x="3157" y="960"/>
                    <a:pt x="3157" y="960"/>
                  </a:cubicBezTo>
                  <a:cubicBezTo>
                    <a:pt x="3157" y="960"/>
                    <a:pt x="3142" y="929"/>
                    <a:pt x="3142" y="929"/>
                  </a:cubicBezTo>
                  <a:cubicBezTo>
                    <a:pt x="3142" y="929"/>
                    <a:pt x="3127" y="898"/>
                    <a:pt x="3127" y="898"/>
                  </a:cubicBezTo>
                  <a:cubicBezTo>
                    <a:pt x="3127" y="898"/>
                    <a:pt x="3111" y="868"/>
                    <a:pt x="3111" y="868"/>
                  </a:cubicBezTo>
                  <a:cubicBezTo>
                    <a:pt x="3111" y="868"/>
                    <a:pt x="3095" y="838"/>
                    <a:pt x="3095" y="838"/>
                  </a:cubicBezTo>
                  <a:cubicBezTo>
                    <a:pt x="3095" y="838"/>
                    <a:pt x="3077" y="809"/>
                    <a:pt x="3077" y="809"/>
                  </a:cubicBezTo>
                  <a:cubicBezTo>
                    <a:pt x="3077" y="809"/>
                    <a:pt x="3060" y="780"/>
                    <a:pt x="3060" y="780"/>
                  </a:cubicBezTo>
                  <a:cubicBezTo>
                    <a:pt x="3060" y="780"/>
                    <a:pt x="3041" y="750"/>
                    <a:pt x="3041" y="750"/>
                  </a:cubicBezTo>
                  <a:cubicBezTo>
                    <a:pt x="3041" y="750"/>
                    <a:pt x="3022" y="722"/>
                    <a:pt x="3022" y="722"/>
                  </a:cubicBezTo>
                  <a:cubicBezTo>
                    <a:pt x="3022" y="722"/>
                    <a:pt x="3002" y="693"/>
                    <a:pt x="3002" y="693"/>
                  </a:cubicBezTo>
                  <a:cubicBezTo>
                    <a:pt x="3002" y="693"/>
                    <a:pt x="2983" y="667"/>
                    <a:pt x="2983" y="667"/>
                  </a:cubicBezTo>
                  <a:cubicBezTo>
                    <a:pt x="2983" y="667"/>
                    <a:pt x="2962" y="639"/>
                    <a:pt x="2962" y="639"/>
                  </a:cubicBezTo>
                  <a:cubicBezTo>
                    <a:pt x="2962" y="639"/>
                    <a:pt x="2940" y="612"/>
                    <a:pt x="2940" y="612"/>
                  </a:cubicBezTo>
                  <a:cubicBezTo>
                    <a:pt x="2940" y="612"/>
                    <a:pt x="2919" y="585"/>
                    <a:pt x="2919" y="585"/>
                  </a:cubicBezTo>
                  <a:cubicBezTo>
                    <a:pt x="2919" y="585"/>
                    <a:pt x="2896" y="560"/>
                    <a:pt x="2896" y="560"/>
                  </a:cubicBezTo>
                  <a:cubicBezTo>
                    <a:pt x="2896" y="560"/>
                    <a:pt x="2874" y="535"/>
                    <a:pt x="2874" y="535"/>
                  </a:cubicBezTo>
                  <a:cubicBezTo>
                    <a:pt x="2874" y="535"/>
                    <a:pt x="2850" y="509"/>
                    <a:pt x="2850" y="509"/>
                  </a:cubicBezTo>
                  <a:cubicBezTo>
                    <a:pt x="2850" y="509"/>
                    <a:pt x="2826" y="485"/>
                    <a:pt x="2826" y="485"/>
                  </a:cubicBezTo>
                  <a:cubicBezTo>
                    <a:pt x="2826" y="485"/>
                    <a:pt x="2802" y="461"/>
                    <a:pt x="2802" y="461"/>
                  </a:cubicBezTo>
                  <a:cubicBezTo>
                    <a:pt x="2802" y="461"/>
                    <a:pt x="2777" y="437"/>
                    <a:pt x="2777" y="437"/>
                  </a:cubicBezTo>
                  <a:cubicBezTo>
                    <a:pt x="2777" y="437"/>
                    <a:pt x="2751" y="415"/>
                    <a:pt x="2751" y="415"/>
                  </a:cubicBezTo>
                  <a:cubicBezTo>
                    <a:pt x="2751" y="415"/>
                    <a:pt x="2725" y="392"/>
                    <a:pt x="2725" y="392"/>
                  </a:cubicBezTo>
                  <a:cubicBezTo>
                    <a:pt x="2725" y="392"/>
                    <a:pt x="2699" y="371"/>
                    <a:pt x="2699" y="371"/>
                  </a:cubicBezTo>
                  <a:cubicBezTo>
                    <a:pt x="2699" y="371"/>
                    <a:pt x="2672" y="349"/>
                    <a:pt x="2672" y="349"/>
                  </a:cubicBezTo>
                  <a:cubicBezTo>
                    <a:pt x="2672" y="349"/>
                    <a:pt x="2645" y="328"/>
                    <a:pt x="2645" y="328"/>
                  </a:cubicBezTo>
                  <a:cubicBezTo>
                    <a:pt x="2645" y="328"/>
                    <a:pt x="2617" y="309"/>
                    <a:pt x="2617" y="309"/>
                  </a:cubicBezTo>
                  <a:cubicBezTo>
                    <a:pt x="2617" y="309"/>
                    <a:pt x="2589" y="288"/>
                    <a:pt x="2589" y="288"/>
                  </a:cubicBezTo>
                  <a:cubicBezTo>
                    <a:pt x="2589" y="288"/>
                    <a:pt x="2561" y="270"/>
                    <a:pt x="2561" y="270"/>
                  </a:cubicBezTo>
                  <a:cubicBezTo>
                    <a:pt x="2561" y="270"/>
                    <a:pt x="2532" y="251"/>
                    <a:pt x="2532" y="251"/>
                  </a:cubicBezTo>
                  <a:cubicBezTo>
                    <a:pt x="2532" y="251"/>
                    <a:pt x="2502" y="234"/>
                    <a:pt x="2502" y="234"/>
                  </a:cubicBezTo>
                  <a:cubicBezTo>
                    <a:pt x="2502" y="234"/>
                    <a:pt x="2474" y="216"/>
                    <a:pt x="2474" y="216"/>
                  </a:cubicBezTo>
                  <a:cubicBezTo>
                    <a:pt x="2474" y="216"/>
                    <a:pt x="2443" y="200"/>
                    <a:pt x="2443" y="200"/>
                  </a:cubicBezTo>
                  <a:cubicBezTo>
                    <a:pt x="2443" y="200"/>
                    <a:pt x="2413" y="183"/>
                    <a:pt x="2413" y="183"/>
                  </a:cubicBezTo>
                  <a:cubicBezTo>
                    <a:pt x="2413" y="183"/>
                    <a:pt x="2382" y="168"/>
                    <a:pt x="2382" y="168"/>
                  </a:cubicBezTo>
                  <a:cubicBezTo>
                    <a:pt x="2382" y="168"/>
                    <a:pt x="2351" y="154"/>
                    <a:pt x="2351" y="154"/>
                  </a:cubicBezTo>
                  <a:cubicBezTo>
                    <a:pt x="2351" y="154"/>
                    <a:pt x="2320" y="139"/>
                    <a:pt x="2320" y="139"/>
                  </a:cubicBezTo>
                  <a:cubicBezTo>
                    <a:pt x="2320" y="139"/>
                    <a:pt x="2288" y="126"/>
                    <a:pt x="2288" y="126"/>
                  </a:cubicBezTo>
                  <a:cubicBezTo>
                    <a:pt x="2288" y="126"/>
                    <a:pt x="2257" y="113"/>
                    <a:pt x="2257" y="113"/>
                  </a:cubicBezTo>
                  <a:cubicBezTo>
                    <a:pt x="2257" y="113"/>
                    <a:pt x="2225" y="101"/>
                    <a:pt x="2225" y="101"/>
                  </a:cubicBezTo>
                  <a:cubicBezTo>
                    <a:pt x="2225" y="101"/>
                    <a:pt x="2193" y="90"/>
                    <a:pt x="2193" y="90"/>
                  </a:cubicBezTo>
                  <a:cubicBezTo>
                    <a:pt x="2193" y="90"/>
                    <a:pt x="2160" y="78"/>
                    <a:pt x="2160" y="78"/>
                  </a:cubicBezTo>
                  <a:cubicBezTo>
                    <a:pt x="2160" y="78"/>
                    <a:pt x="2128" y="69"/>
                    <a:pt x="2128" y="69"/>
                  </a:cubicBezTo>
                  <a:cubicBezTo>
                    <a:pt x="2128" y="69"/>
                    <a:pt x="2095" y="59"/>
                    <a:pt x="2095" y="59"/>
                  </a:cubicBezTo>
                  <a:cubicBezTo>
                    <a:pt x="2095" y="59"/>
                    <a:pt x="2061" y="51"/>
                    <a:pt x="2061" y="51"/>
                  </a:cubicBezTo>
                  <a:cubicBezTo>
                    <a:pt x="2061" y="51"/>
                    <a:pt x="2028" y="42"/>
                    <a:pt x="2028" y="42"/>
                  </a:cubicBezTo>
                  <a:cubicBezTo>
                    <a:pt x="2028" y="42"/>
                    <a:pt x="1995" y="35"/>
                    <a:pt x="1995" y="35"/>
                  </a:cubicBezTo>
                  <a:cubicBezTo>
                    <a:pt x="1995" y="35"/>
                    <a:pt x="1961" y="28"/>
                    <a:pt x="1961" y="28"/>
                  </a:cubicBezTo>
                  <a:cubicBezTo>
                    <a:pt x="1961" y="28"/>
                    <a:pt x="1927" y="23"/>
                    <a:pt x="1927" y="23"/>
                  </a:cubicBezTo>
                  <a:cubicBezTo>
                    <a:pt x="1927" y="23"/>
                    <a:pt x="1893" y="18"/>
                    <a:pt x="1893" y="18"/>
                  </a:cubicBezTo>
                  <a:cubicBezTo>
                    <a:pt x="1893" y="18"/>
                    <a:pt x="1860" y="13"/>
                    <a:pt x="1860" y="13"/>
                  </a:cubicBezTo>
                  <a:cubicBezTo>
                    <a:pt x="1860" y="13"/>
                    <a:pt x="1826" y="8"/>
                    <a:pt x="1826" y="8"/>
                  </a:cubicBezTo>
                  <a:cubicBezTo>
                    <a:pt x="1826" y="8"/>
                    <a:pt x="1792" y="5"/>
                    <a:pt x="1792" y="5"/>
                  </a:cubicBezTo>
                  <a:cubicBezTo>
                    <a:pt x="1792" y="5"/>
                    <a:pt x="1758" y="3"/>
                    <a:pt x="1758" y="3"/>
                  </a:cubicBezTo>
                  <a:cubicBezTo>
                    <a:pt x="1758" y="3"/>
                    <a:pt x="1724" y="1"/>
                    <a:pt x="1724" y="1"/>
                  </a:cubicBezTo>
                  <a:cubicBezTo>
                    <a:pt x="1724" y="1"/>
                    <a:pt x="1690" y="0"/>
                    <a:pt x="1690" y="0"/>
                  </a:cubicBezTo>
                  <a:cubicBezTo>
                    <a:pt x="1690" y="0"/>
                    <a:pt x="1655" y="0"/>
                    <a:pt x="1655" y="0"/>
                  </a:cubicBezTo>
                  <a:cubicBezTo>
                    <a:pt x="1655" y="0"/>
                    <a:pt x="1621" y="0"/>
                    <a:pt x="1621" y="0"/>
                  </a:cubicBezTo>
                  <a:cubicBezTo>
                    <a:pt x="1621" y="0"/>
                    <a:pt x="1587" y="1"/>
                    <a:pt x="1587" y="1"/>
                  </a:cubicBezTo>
                  <a:cubicBezTo>
                    <a:pt x="1587" y="1"/>
                    <a:pt x="1553" y="3"/>
                    <a:pt x="1553" y="3"/>
                  </a:cubicBezTo>
                  <a:cubicBezTo>
                    <a:pt x="1553" y="3"/>
                    <a:pt x="1518" y="5"/>
                    <a:pt x="1518" y="5"/>
                  </a:cubicBezTo>
                  <a:cubicBezTo>
                    <a:pt x="1518" y="5"/>
                    <a:pt x="1484" y="8"/>
                    <a:pt x="1484" y="8"/>
                  </a:cubicBezTo>
                  <a:cubicBezTo>
                    <a:pt x="1484" y="8"/>
                    <a:pt x="1450" y="13"/>
                    <a:pt x="1450" y="13"/>
                  </a:cubicBezTo>
                  <a:cubicBezTo>
                    <a:pt x="1450" y="13"/>
                    <a:pt x="1416" y="18"/>
                    <a:pt x="1416" y="18"/>
                  </a:cubicBezTo>
                  <a:cubicBezTo>
                    <a:pt x="1416" y="18"/>
                    <a:pt x="1382" y="23"/>
                    <a:pt x="1382" y="23"/>
                  </a:cubicBezTo>
                  <a:cubicBezTo>
                    <a:pt x="1382" y="23"/>
                    <a:pt x="1349" y="28"/>
                    <a:pt x="1349" y="28"/>
                  </a:cubicBezTo>
                  <a:cubicBezTo>
                    <a:pt x="1349" y="28"/>
                    <a:pt x="1315" y="35"/>
                    <a:pt x="1315" y="35"/>
                  </a:cubicBezTo>
                  <a:cubicBezTo>
                    <a:pt x="1315" y="35"/>
                    <a:pt x="1283" y="42"/>
                    <a:pt x="1283" y="42"/>
                  </a:cubicBezTo>
                  <a:cubicBezTo>
                    <a:pt x="1283" y="42"/>
                    <a:pt x="1249" y="51"/>
                    <a:pt x="1249" y="51"/>
                  </a:cubicBezTo>
                  <a:cubicBezTo>
                    <a:pt x="1249" y="51"/>
                    <a:pt x="1216" y="59"/>
                    <a:pt x="1216" y="59"/>
                  </a:cubicBezTo>
                  <a:cubicBezTo>
                    <a:pt x="1216" y="59"/>
                    <a:pt x="1183" y="69"/>
                    <a:pt x="1183" y="69"/>
                  </a:cubicBezTo>
                  <a:cubicBezTo>
                    <a:pt x="1183" y="69"/>
                    <a:pt x="1150" y="78"/>
                    <a:pt x="1150" y="78"/>
                  </a:cubicBezTo>
                  <a:cubicBezTo>
                    <a:pt x="1150" y="78"/>
                    <a:pt x="1118" y="90"/>
                    <a:pt x="1118" y="90"/>
                  </a:cubicBezTo>
                  <a:cubicBezTo>
                    <a:pt x="1118" y="90"/>
                    <a:pt x="1085" y="101"/>
                    <a:pt x="1085" y="101"/>
                  </a:cubicBezTo>
                  <a:cubicBezTo>
                    <a:pt x="1085" y="101"/>
                    <a:pt x="1053" y="113"/>
                    <a:pt x="1053" y="113"/>
                  </a:cubicBezTo>
                  <a:cubicBezTo>
                    <a:pt x="1053" y="113"/>
                    <a:pt x="1021" y="126"/>
                    <a:pt x="1021" y="126"/>
                  </a:cubicBezTo>
                  <a:cubicBezTo>
                    <a:pt x="1021" y="126"/>
                    <a:pt x="991" y="139"/>
                    <a:pt x="991" y="139"/>
                  </a:cubicBezTo>
                  <a:cubicBezTo>
                    <a:pt x="991" y="139"/>
                    <a:pt x="959" y="154"/>
                    <a:pt x="959" y="154"/>
                  </a:cubicBezTo>
                  <a:cubicBezTo>
                    <a:pt x="959" y="154"/>
                    <a:pt x="928" y="168"/>
                    <a:pt x="928" y="168"/>
                  </a:cubicBezTo>
                  <a:cubicBezTo>
                    <a:pt x="928" y="168"/>
                    <a:pt x="898" y="183"/>
                    <a:pt x="898" y="183"/>
                  </a:cubicBezTo>
                  <a:cubicBezTo>
                    <a:pt x="898" y="183"/>
                    <a:pt x="867" y="200"/>
                    <a:pt x="867" y="200"/>
                  </a:cubicBezTo>
                  <a:cubicBezTo>
                    <a:pt x="867" y="200"/>
                    <a:pt x="837" y="216"/>
                    <a:pt x="837" y="216"/>
                  </a:cubicBezTo>
                  <a:cubicBezTo>
                    <a:pt x="837" y="216"/>
                    <a:pt x="807" y="234"/>
                    <a:pt x="807" y="234"/>
                  </a:cubicBezTo>
                  <a:cubicBezTo>
                    <a:pt x="807" y="234"/>
                    <a:pt x="779" y="251"/>
                    <a:pt x="779" y="251"/>
                  </a:cubicBezTo>
                  <a:cubicBezTo>
                    <a:pt x="779" y="251"/>
                    <a:pt x="750" y="270"/>
                    <a:pt x="750" y="270"/>
                  </a:cubicBezTo>
                  <a:cubicBezTo>
                    <a:pt x="750" y="270"/>
                    <a:pt x="721" y="288"/>
                    <a:pt x="721" y="288"/>
                  </a:cubicBezTo>
                  <a:cubicBezTo>
                    <a:pt x="721" y="288"/>
                    <a:pt x="693" y="309"/>
                    <a:pt x="693" y="309"/>
                  </a:cubicBezTo>
                  <a:cubicBezTo>
                    <a:pt x="693" y="309"/>
                    <a:pt x="666" y="328"/>
                    <a:pt x="666" y="328"/>
                  </a:cubicBezTo>
                  <a:cubicBezTo>
                    <a:pt x="666" y="328"/>
                    <a:pt x="639" y="349"/>
                    <a:pt x="639" y="349"/>
                  </a:cubicBezTo>
                  <a:cubicBezTo>
                    <a:pt x="639" y="349"/>
                    <a:pt x="612" y="371"/>
                    <a:pt x="612" y="371"/>
                  </a:cubicBezTo>
                  <a:cubicBezTo>
                    <a:pt x="612" y="371"/>
                    <a:pt x="585" y="392"/>
                    <a:pt x="585" y="392"/>
                  </a:cubicBezTo>
                  <a:cubicBezTo>
                    <a:pt x="585" y="392"/>
                    <a:pt x="560" y="415"/>
                    <a:pt x="560" y="415"/>
                  </a:cubicBezTo>
                  <a:cubicBezTo>
                    <a:pt x="560" y="415"/>
                    <a:pt x="534" y="437"/>
                    <a:pt x="534" y="437"/>
                  </a:cubicBezTo>
                  <a:cubicBezTo>
                    <a:pt x="534" y="437"/>
                    <a:pt x="509" y="461"/>
                    <a:pt x="509" y="461"/>
                  </a:cubicBezTo>
                  <a:cubicBezTo>
                    <a:pt x="509" y="461"/>
                    <a:pt x="485" y="485"/>
                    <a:pt x="485" y="485"/>
                  </a:cubicBezTo>
                  <a:cubicBezTo>
                    <a:pt x="485" y="485"/>
                    <a:pt x="461" y="509"/>
                    <a:pt x="461" y="509"/>
                  </a:cubicBezTo>
                  <a:cubicBezTo>
                    <a:pt x="461" y="509"/>
                    <a:pt x="437" y="535"/>
                    <a:pt x="437" y="535"/>
                  </a:cubicBezTo>
                  <a:cubicBezTo>
                    <a:pt x="437" y="535"/>
                    <a:pt x="415" y="560"/>
                    <a:pt x="415" y="560"/>
                  </a:cubicBezTo>
                  <a:cubicBezTo>
                    <a:pt x="415" y="560"/>
                    <a:pt x="392" y="585"/>
                    <a:pt x="392" y="585"/>
                  </a:cubicBezTo>
                  <a:cubicBezTo>
                    <a:pt x="392" y="585"/>
                    <a:pt x="370" y="612"/>
                    <a:pt x="370" y="612"/>
                  </a:cubicBezTo>
                  <a:cubicBezTo>
                    <a:pt x="370" y="612"/>
                    <a:pt x="349" y="639"/>
                    <a:pt x="349" y="639"/>
                  </a:cubicBezTo>
                  <a:cubicBezTo>
                    <a:pt x="349" y="639"/>
                    <a:pt x="328" y="667"/>
                    <a:pt x="328" y="667"/>
                  </a:cubicBezTo>
                  <a:cubicBezTo>
                    <a:pt x="328" y="667"/>
                    <a:pt x="308" y="693"/>
                    <a:pt x="308" y="693"/>
                  </a:cubicBezTo>
                  <a:cubicBezTo>
                    <a:pt x="308" y="693"/>
                    <a:pt x="288" y="722"/>
                    <a:pt x="288" y="722"/>
                  </a:cubicBezTo>
                  <a:cubicBezTo>
                    <a:pt x="288" y="722"/>
                    <a:pt x="270" y="750"/>
                    <a:pt x="270" y="750"/>
                  </a:cubicBezTo>
                  <a:cubicBezTo>
                    <a:pt x="270" y="750"/>
                    <a:pt x="251" y="780"/>
                    <a:pt x="251" y="780"/>
                  </a:cubicBezTo>
                  <a:cubicBezTo>
                    <a:pt x="251" y="780"/>
                    <a:pt x="234" y="809"/>
                    <a:pt x="234" y="809"/>
                  </a:cubicBezTo>
                  <a:cubicBezTo>
                    <a:pt x="234" y="809"/>
                    <a:pt x="216" y="838"/>
                    <a:pt x="216" y="838"/>
                  </a:cubicBezTo>
                  <a:cubicBezTo>
                    <a:pt x="216" y="838"/>
                    <a:pt x="200" y="868"/>
                    <a:pt x="200" y="868"/>
                  </a:cubicBezTo>
                  <a:cubicBezTo>
                    <a:pt x="200" y="868"/>
                    <a:pt x="183" y="898"/>
                    <a:pt x="183" y="898"/>
                  </a:cubicBezTo>
                  <a:cubicBezTo>
                    <a:pt x="183" y="898"/>
                    <a:pt x="168" y="929"/>
                    <a:pt x="168" y="929"/>
                  </a:cubicBezTo>
                  <a:cubicBezTo>
                    <a:pt x="168" y="929"/>
                    <a:pt x="153" y="960"/>
                    <a:pt x="153" y="960"/>
                  </a:cubicBezTo>
                  <a:cubicBezTo>
                    <a:pt x="153" y="960"/>
                    <a:pt x="139" y="991"/>
                    <a:pt x="139" y="991"/>
                  </a:cubicBezTo>
                  <a:cubicBezTo>
                    <a:pt x="139" y="991"/>
                    <a:pt x="126" y="1023"/>
                    <a:pt x="126" y="1023"/>
                  </a:cubicBezTo>
                  <a:cubicBezTo>
                    <a:pt x="126" y="1023"/>
                    <a:pt x="113" y="1054"/>
                    <a:pt x="113" y="1054"/>
                  </a:cubicBezTo>
                  <a:cubicBezTo>
                    <a:pt x="113" y="1054"/>
                    <a:pt x="101" y="1086"/>
                    <a:pt x="101" y="1086"/>
                  </a:cubicBezTo>
                  <a:cubicBezTo>
                    <a:pt x="101" y="1086"/>
                    <a:pt x="90" y="1118"/>
                    <a:pt x="90" y="1118"/>
                  </a:cubicBezTo>
                  <a:cubicBezTo>
                    <a:pt x="90" y="1118"/>
                    <a:pt x="78" y="1151"/>
                    <a:pt x="78" y="1151"/>
                  </a:cubicBezTo>
                  <a:cubicBezTo>
                    <a:pt x="78" y="1151"/>
                    <a:pt x="69" y="1184"/>
                    <a:pt x="69" y="1184"/>
                  </a:cubicBezTo>
                  <a:cubicBezTo>
                    <a:pt x="69" y="1184"/>
                    <a:pt x="60" y="1217"/>
                    <a:pt x="60" y="1217"/>
                  </a:cubicBezTo>
                  <a:cubicBezTo>
                    <a:pt x="60" y="1217"/>
                    <a:pt x="51" y="1250"/>
                    <a:pt x="51" y="1250"/>
                  </a:cubicBezTo>
                  <a:cubicBezTo>
                    <a:pt x="51" y="1250"/>
                    <a:pt x="42" y="1283"/>
                    <a:pt x="42" y="1283"/>
                  </a:cubicBezTo>
                  <a:cubicBezTo>
                    <a:pt x="42" y="1283"/>
                    <a:pt x="35" y="1317"/>
                    <a:pt x="35" y="1317"/>
                  </a:cubicBezTo>
                  <a:cubicBezTo>
                    <a:pt x="35" y="1317"/>
                    <a:pt x="29" y="1351"/>
                    <a:pt x="29" y="1351"/>
                  </a:cubicBezTo>
                  <a:cubicBezTo>
                    <a:pt x="29" y="1351"/>
                    <a:pt x="23" y="1384"/>
                    <a:pt x="23" y="1384"/>
                  </a:cubicBezTo>
                  <a:cubicBezTo>
                    <a:pt x="23" y="1384"/>
                    <a:pt x="18" y="1417"/>
                    <a:pt x="18" y="1417"/>
                  </a:cubicBezTo>
                  <a:cubicBezTo>
                    <a:pt x="18" y="1417"/>
                    <a:pt x="12" y="1451"/>
                    <a:pt x="12" y="1451"/>
                  </a:cubicBezTo>
                  <a:cubicBezTo>
                    <a:pt x="12" y="1451"/>
                    <a:pt x="8" y="1485"/>
                    <a:pt x="8" y="1485"/>
                  </a:cubicBezTo>
                  <a:cubicBezTo>
                    <a:pt x="8" y="1485"/>
                    <a:pt x="5" y="1519"/>
                    <a:pt x="5" y="1519"/>
                  </a:cubicBezTo>
                  <a:cubicBezTo>
                    <a:pt x="5" y="1519"/>
                    <a:pt x="3" y="1554"/>
                    <a:pt x="3" y="1554"/>
                  </a:cubicBezTo>
                  <a:cubicBezTo>
                    <a:pt x="3" y="1554"/>
                    <a:pt x="1" y="1588"/>
                    <a:pt x="1" y="1588"/>
                  </a:cubicBezTo>
                  <a:cubicBezTo>
                    <a:pt x="1" y="1588"/>
                    <a:pt x="0" y="1622"/>
                    <a:pt x="0" y="1622"/>
                  </a:cubicBezTo>
                  <a:cubicBezTo>
                    <a:pt x="0" y="1622"/>
                    <a:pt x="0" y="1656"/>
                    <a:pt x="0" y="1656"/>
                  </a:cubicBezTo>
                  <a:cubicBezTo>
                    <a:pt x="0" y="1656"/>
                    <a:pt x="0" y="1691"/>
                    <a:pt x="0" y="1691"/>
                  </a:cubicBezTo>
                  <a:cubicBezTo>
                    <a:pt x="0" y="1691"/>
                    <a:pt x="1" y="1725"/>
                    <a:pt x="1" y="1725"/>
                  </a:cubicBezTo>
                  <a:cubicBezTo>
                    <a:pt x="1" y="1725"/>
                    <a:pt x="3" y="1759"/>
                    <a:pt x="3" y="1759"/>
                  </a:cubicBezTo>
                  <a:cubicBezTo>
                    <a:pt x="3" y="1759"/>
                    <a:pt x="5" y="1793"/>
                    <a:pt x="5" y="1793"/>
                  </a:cubicBezTo>
                  <a:cubicBezTo>
                    <a:pt x="5" y="1793"/>
                    <a:pt x="8" y="1828"/>
                    <a:pt x="8" y="1828"/>
                  </a:cubicBezTo>
                  <a:cubicBezTo>
                    <a:pt x="8" y="1828"/>
                    <a:pt x="12" y="1862"/>
                    <a:pt x="12" y="1862"/>
                  </a:cubicBezTo>
                  <a:cubicBezTo>
                    <a:pt x="12" y="1862"/>
                    <a:pt x="18" y="1896"/>
                    <a:pt x="18" y="1896"/>
                  </a:cubicBezTo>
                  <a:cubicBezTo>
                    <a:pt x="18" y="1896"/>
                    <a:pt x="23" y="1930"/>
                    <a:pt x="23" y="1930"/>
                  </a:cubicBezTo>
                  <a:cubicBezTo>
                    <a:pt x="23" y="1930"/>
                    <a:pt x="29" y="1963"/>
                    <a:pt x="29" y="1963"/>
                  </a:cubicBezTo>
                  <a:cubicBezTo>
                    <a:pt x="29" y="1963"/>
                    <a:pt x="35" y="1997"/>
                    <a:pt x="35" y="1997"/>
                  </a:cubicBezTo>
                  <a:cubicBezTo>
                    <a:pt x="35" y="1997"/>
                    <a:pt x="42" y="2030"/>
                    <a:pt x="42" y="2030"/>
                  </a:cubicBezTo>
                  <a:cubicBezTo>
                    <a:pt x="42" y="2030"/>
                    <a:pt x="51" y="2063"/>
                    <a:pt x="51" y="2063"/>
                  </a:cubicBezTo>
                  <a:cubicBezTo>
                    <a:pt x="51" y="2063"/>
                    <a:pt x="60" y="2096"/>
                    <a:pt x="60" y="2096"/>
                  </a:cubicBezTo>
                  <a:cubicBezTo>
                    <a:pt x="60" y="2096"/>
                    <a:pt x="69" y="2129"/>
                    <a:pt x="69" y="2129"/>
                  </a:cubicBezTo>
                  <a:cubicBezTo>
                    <a:pt x="69" y="2129"/>
                    <a:pt x="78" y="2162"/>
                    <a:pt x="78" y="2162"/>
                  </a:cubicBezTo>
                  <a:cubicBezTo>
                    <a:pt x="78" y="2162"/>
                    <a:pt x="90" y="2195"/>
                    <a:pt x="90" y="2195"/>
                  </a:cubicBezTo>
                  <a:cubicBezTo>
                    <a:pt x="90" y="2195"/>
                    <a:pt x="101" y="2227"/>
                    <a:pt x="101" y="2227"/>
                  </a:cubicBezTo>
                  <a:cubicBezTo>
                    <a:pt x="101" y="2227"/>
                    <a:pt x="113" y="2259"/>
                    <a:pt x="113" y="2259"/>
                  </a:cubicBezTo>
                  <a:cubicBezTo>
                    <a:pt x="113" y="2259"/>
                    <a:pt x="126" y="2291"/>
                    <a:pt x="126" y="2291"/>
                  </a:cubicBezTo>
                  <a:cubicBezTo>
                    <a:pt x="126" y="2291"/>
                    <a:pt x="139" y="2323"/>
                    <a:pt x="139" y="2323"/>
                  </a:cubicBezTo>
                  <a:cubicBezTo>
                    <a:pt x="139" y="2323"/>
                    <a:pt x="153" y="2353"/>
                    <a:pt x="153" y="2353"/>
                  </a:cubicBezTo>
                  <a:cubicBezTo>
                    <a:pt x="153" y="2353"/>
                    <a:pt x="168" y="2384"/>
                    <a:pt x="168" y="2384"/>
                  </a:cubicBezTo>
                  <a:cubicBezTo>
                    <a:pt x="168" y="2384"/>
                    <a:pt x="183" y="2415"/>
                    <a:pt x="183" y="2415"/>
                  </a:cubicBezTo>
                  <a:cubicBezTo>
                    <a:pt x="183" y="2415"/>
                    <a:pt x="200" y="2445"/>
                    <a:pt x="200" y="2445"/>
                  </a:cubicBezTo>
                  <a:cubicBezTo>
                    <a:pt x="200" y="2445"/>
                    <a:pt x="216" y="2475"/>
                    <a:pt x="216" y="2475"/>
                  </a:cubicBezTo>
                  <a:cubicBezTo>
                    <a:pt x="216" y="2475"/>
                    <a:pt x="234" y="2505"/>
                    <a:pt x="234" y="2505"/>
                  </a:cubicBezTo>
                  <a:cubicBezTo>
                    <a:pt x="234" y="2505"/>
                    <a:pt x="251" y="2533"/>
                    <a:pt x="251" y="2533"/>
                  </a:cubicBezTo>
                  <a:cubicBezTo>
                    <a:pt x="251" y="2533"/>
                    <a:pt x="270" y="2562"/>
                    <a:pt x="270" y="2562"/>
                  </a:cubicBezTo>
                  <a:cubicBezTo>
                    <a:pt x="270" y="2562"/>
                    <a:pt x="288" y="2591"/>
                    <a:pt x="288" y="2591"/>
                  </a:cubicBezTo>
                  <a:cubicBezTo>
                    <a:pt x="288" y="2591"/>
                    <a:pt x="308" y="2619"/>
                    <a:pt x="308" y="2619"/>
                  </a:cubicBezTo>
                  <a:cubicBezTo>
                    <a:pt x="308" y="2619"/>
                    <a:pt x="328" y="2647"/>
                    <a:pt x="328" y="2647"/>
                  </a:cubicBezTo>
                  <a:cubicBezTo>
                    <a:pt x="328" y="2647"/>
                    <a:pt x="349" y="2674"/>
                    <a:pt x="349" y="2674"/>
                  </a:cubicBezTo>
                  <a:cubicBezTo>
                    <a:pt x="349" y="2674"/>
                    <a:pt x="370" y="2701"/>
                    <a:pt x="370" y="2701"/>
                  </a:cubicBezTo>
                  <a:cubicBezTo>
                    <a:pt x="370" y="2701"/>
                    <a:pt x="392" y="2728"/>
                    <a:pt x="392" y="2728"/>
                  </a:cubicBezTo>
                  <a:cubicBezTo>
                    <a:pt x="392" y="2728"/>
                    <a:pt x="415" y="2753"/>
                    <a:pt x="415" y="2753"/>
                  </a:cubicBezTo>
                  <a:cubicBezTo>
                    <a:pt x="415" y="2753"/>
                    <a:pt x="437" y="2778"/>
                    <a:pt x="437" y="2778"/>
                  </a:cubicBezTo>
                  <a:cubicBezTo>
                    <a:pt x="437" y="2778"/>
                    <a:pt x="461" y="2804"/>
                    <a:pt x="461" y="2804"/>
                  </a:cubicBezTo>
                  <a:cubicBezTo>
                    <a:pt x="461" y="2804"/>
                    <a:pt x="485" y="2828"/>
                    <a:pt x="485" y="2828"/>
                  </a:cubicBezTo>
                  <a:cubicBezTo>
                    <a:pt x="485" y="2828"/>
                    <a:pt x="509" y="2852"/>
                    <a:pt x="509" y="2852"/>
                  </a:cubicBezTo>
                  <a:cubicBezTo>
                    <a:pt x="509" y="2852"/>
                    <a:pt x="534" y="2876"/>
                    <a:pt x="534" y="2876"/>
                  </a:cubicBezTo>
                  <a:cubicBezTo>
                    <a:pt x="534" y="2876"/>
                    <a:pt x="560" y="2899"/>
                    <a:pt x="560" y="2899"/>
                  </a:cubicBezTo>
                  <a:cubicBezTo>
                    <a:pt x="560" y="2899"/>
                    <a:pt x="585" y="2921"/>
                    <a:pt x="585" y="2921"/>
                  </a:cubicBezTo>
                  <a:cubicBezTo>
                    <a:pt x="585" y="2921"/>
                    <a:pt x="612" y="2943"/>
                    <a:pt x="612" y="2943"/>
                  </a:cubicBezTo>
                  <a:cubicBezTo>
                    <a:pt x="612" y="2943"/>
                    <a:pt x="639" y="2964"/>
                    <a:pt x="639" y="2964"/>
                  </a:cubicBezTo>
                  <a:cubicBezTo>
                    <a:pt x="639" y="2964"/>
                    <a:pt x="666" y="2985"/>
                    <a:pt x="666" y="2985"/>
                  </a:cubicBezTo>
                  <a:cubicBezTo>
                    <a:pt x="666" y="2985"/>
                    <a:pt x="693" y="3004"/>
                    <a:pt x="693" y="3004"/>
                  </a:cubicBezTo>
                  <a:cubicBezTo>
                    <a:pt x="693" y="3004"/>
                    <a:pt x="721" y="3024"/>
                    <a:pt x="721" y="3024"/>
                  </a:cubicBezTo>
                  <a:cubicBezTo>
                    <a:pt x="721" y="3024"/>
                    <a:pt x="750" y="3044"/>
                    <a:pt x="750" y="3044"/>
                  </a:cubicBezTo>
                  <a:cubicBezTo>
                    <a:pt x="750" y="3044"/>
                    <a:pt x="779" y="3062"/>
                    <a:pt x="779" y="3062"/>
                  </a:cubicBezTo>
                  <a:cubicBezTo>
                    <a:pt x="779" y="3062"/>
                    <a:pt x="807" y="3080"/>
                    <a:pt x="807" y="3080"/>
                  </a:cubicBezTo>
                  <a:cubicBezTo>
                    <a:pt x="807" y="3080"/>
                    <a:pt x="837" y="3097"/>
                    <a:pt x="837" y="3097"/>
                  </a:cubicBezTo>
                  <a:cubicBezTo>
                    <a:pt x="837" y="3097"/>
                    <a:pt x="867" y="3113"/>
                    <a:pt x="867" y="3113"/>
                  </a:cubicBezTo>
                  <a:cubicBezTo>
                    <a:pt x="867" y="3113"/>
                    <a:pt x="898" y="3130"/>
                    <a:pt x="898" y="3130"/>
                  </a:cubicBezTo>
                  <a:cubicBezTo>
                    <a:pt x="898" y="3130"/>
                    <a:pt x="928" y="3145"/>
                    <a:pt x="928" y="3145"/>
                  </a:cubicBezTo>
                  <a:cubicBezTo>
                    <a:pt x="928" y="3145"/>
                    <a:pt x="959" y="3160"/>
                    <a:pt x="959" y="3160"/>
                  </a:cubicBezTo>
                  <a:cubicBezTo>
                    <a:pt x="959" y="3160"/>
                    <a:pt x="991" y="3174"/>
                    <a:pt x="991" y="3174"/>
                  </a:cubicBezTo>
                  <a:cubicBezTo>
                    <a:pt x="991" y="3174"/>
                    <a:pt x="1021" y="3188"/>
                    <a:pt x="1021" y="3188"/>
                  </a:cubicBezTo>
                  <a:cubicBezTo>
                    <a:pt x="1021" y="3188"/>
                    <a:pt x="1053" y="3200"/>
                    <a:pt x="1053" y="3200"/>
                  </a:cubicBezTo>
                  <a:cubicBezTo>
                    <a:pt x="1053" y="3200"/>
                    <a:pt x="1085" y="3212"/>
                    <a:pt x="1085" y="3212"/>
                  </a:cubicBezTo>
                  <a:cubicBezTo>
                    <a:pt x="1085" y="3212"/>
                    <a:pt x="1118" y="3224"/>
                    <a:pt x="1118" y="3224"/>
                  </a:cubicBezTo>
                  <a:cubicBezTo>
                    <a:pt x="1118" y="3224"/>
                    <a:pt x="1150" y="3234"/>
                    <a:pt x="1150" y="3234"/>
                  </a:cubicBezTo>
                  <a:cubicBezTo>
                    <a:pt x="1150" y="3234"/>
                    <a:pt x="1183" y="3244"/>
                    <a:pt x="1183" y="3244"/>
                  </a:cubicBezTo>
                  <a:cubicBezTo>
                    <a:pt x="1183" y="3244"/>
                    <a:pt x="1216" y="3253"/>
                    <a:pt x="1216" y="3253"/>
                  </a:cubicBezTo>
                  <a:cubicBezTo>
                    <a:pt x="1216" y="3253"/>
                    <a:pt x="1249" y="3263"/>
                    <a:pt x="1249" y="3263"/>
                  </a:cubicBezTo>
                  <a:cubicBezTo>
                    <a:pt x="1249" y="3263"/>
                    <a:pt x="1283" y="3271"/>
                    <a:pt x="1283" y="3271"/>
                  </a:cubicBezTo>
                  <a:cubicBezTo>
                    <a:pt x="1283" y="3271"/>
                    <a:pt x="1315" y="3278"/>
                    <a:pt x="1315" y="3278"/>
                  </a:cubicBezTo>
                  <a:cubicBezTo>
                    <a:pt x="1315" y="3278"/>
                    <a:pt x="1349" y="3284"/>
                    <a:pt x="1349" y="3284"/>
                  </a:cubicBezTo>
                  <a:cubicBezTo>
                    <a:pt x="1349" y="3284"/>
                    <a:pt x="1382" y="3290"/>
                    <a:pt x="1382" y="3290"/>
                  </a:cubicBezTo>
                  <a:cubicBezTo>
                    <a:pt x="1382" y="3290"/>
                    <a:pt x="1416" y="3295"/>
                    <a:pt x="1416" y="3295"/>
                  </a:cubicBezTo>
                  <a:cubicBezTo>
                    <a:pt x="1416" y="3295"/>
                    <a:pt x="1450" y="3301"/>
                    <a:pt x="1450" y="3301"/>
                  </a:cubicBezTo>
                  <a:cubicBezTo>
                    <a:pt x="1450" y="3301"/>
                    <a:pt x="1484" y="3305"/>
                    <a:pt x="1484" y="3305"/>
                  </a:cubicBezTo>
                  <a:cubicBezTo>
                    <a:pt x="1484" y="3305"/>
                    <a:pt x="1518" y="3308"/>
                    <a:pt x="1518" y="3308"/>
                  </a:cubicBezTo>
                  <a:cubicBezTo>
                    <a:pt x="1518" y="3308"/>
                    <a:pt x="1553" y="3310"/>
                    <a:pt x="1553" y="3310"/>
                  </a:cubicBezTo>
                  <a:cubicBezTo>
                    <a:pt x="1553" y="3310"/>
                    <a:pt x="1587" y="3312"/>
                    <a:pt x="1587" y="3312"/>
                  </a:cubicBezTo>
                  <a:cubicBezTo>
                    <a:pt x="1587" y="3312"/>
                    <a:pt x="1621" y="3313"/>
                    <a:pt x="1621" y="3313"/>
                  </a:cubicBezTo>
                  <a:cubicBezTo>
                    <a:pt x="1621" y="3313"/>
                    <a:pt x="1655" y="3313"/>
                    <a:pt x="1655" y="3313"/>
                  </a:cubicBezTo>
                  <a:cubicBezTo>
                    <a:pt x="1655" y="3313"/>
                    <a:pt x="1690" y="3313"/>
                    <a:pt x="1690" y="3313"/>
                  </a:cubicBezTo>
                  <a:cubicBezTo>
                    <a:pt x="1690" y="3313"/>
                    <a:pt x="1724" y="3312"/>
                    <a:pt x="1724" y="3312"/>
                  </a:cubicBezTo>
                  <a:cubicBezTo>
                    <a:pt x="1724" y="3312"/>
                    <a:pt x="1758" y="3310"/>
                    <a:pt x="1758" y="3310"/>
                  </a:cubicBezTo>
                  <a:cubicBezTo>
                    <a:pt x="1758" y="3310"/>
                    <a:pt x="1792" y="3308"/>
                    <a:pt x="1792" y="3308"/>
                  </a:cubicBezTo>
                  <a:cubicBezTo>
                    <a:pt x="1792" y="3308"/>
                    <a:pt x="1826" y="3305"/>
                    <a:pt x="1826" y="3305"/>
                  </a:cubicBezTo>
                  <a:cubicBezTo>
                    <a:pt x="1826" y="3305"/>
                    <a:pt x="1860" y="3301"/>
                    <a:pt x="1860" y="3301"/>
                  </a:cubicBezTo>
                  <a:cubicBezTo>
                    <a:pt x="1860" y="3301"/>
                    <a:pt x="1893" y="3295"/>
                    <a:pt x="1893" y="3295"/>
                  </a:cubicBezTo>
                  <a:cubicBezTo>
                    <a:pt x="1893" y="3295"/>
                    <a:pt x="1927" y="3290"/>
                    <a:pt x="1927" y="3290"/>
                  </a:cubicBezTo>
                  <a:cubicBezTo>
                    <a:pt x="1927" y="3290"/>
                    <a:pt x="1961" y="3284"/>
                    <a:pt x="1961" y="3284"/>
                  </a:cubicBezTo>
                  <a:cubicBezTo>
                    <a:pt x="1961" y="3284"/>
                    <a:pt x="1995" y="3278"/>
                    <a:pt x="1995" y="3278"/>
                  </a:cubicBezTo>
                  <a:cubicBezTo>
                    <a:pt x="1995" y="3278"/>
                    <a:pt x="2028" y="3271"/>
                    <a:pt x="2028" y="3271"/>
                  </a:cubicBezTo>
                  <a:cubicBezTo>
                    <a:pt x="2028" y="3271"/>
                    <a:pt x="2061" y="3263"/>
                    <a:pt x="2061" y="3263"/>
                  </a:cubicBezTo>
                  <a:cubicBezTo>
                    <a:pt x="2061" y="3263"/>
                    <a:pt x="2095" y="3253"/>
                    <a:pt x="2095" y="3253"/>
                  </a:cubicBezTo>
                  <a:cubicBezTo>
                    <a:pt x="2095" y="3253"/>
                    <a:pt x="2128" y="3244"/>
                    <a:pt x="2128" y="3244"/>
                  </a:cubicBezTo>
                  <a:cubicBezTo>
                    <a:pt x="2128" y="3244"/>
                    <a:pt x="2160" y="3234"/>
                    <a:pt x="2160" y="3234"/>
                  </a:cubicBezTo>
                  <a:cubicBezTo>
                    <a:pt x="2160" y="3234"/>
                    <a:pt x="2193" y="3224"/>
                    <a:pt x="2193" y="3224"/>
                  </a:cubicBezTo>
                  <a:cubicBezTo>
                    <a:pt x="2193" y="3224"/>
                    <a:pt x="2225" y="3212"/>
                    <a:pt x="2225" y="3212"/>
                  </a:cubicBezTo>
                  <a:cubicBezTo>
                    <a:pt x="2225" y="3212"/>
                    <a:pt x="2257" y="3200"/>
                    <a:pt x="2257" y="3200"/>
                  </a:cubicBezTo>
                  <a:cubicBezTo>
                    <a:pt x="2257" y="3200"/>
                    <a:pt x="2288" y="3188"/>
                    <a:pt x="2288" y="3188"/>
                  </a:cubicBezTo>
                  <a:cubicBezTo>
                    <a:pt x="2288" y="3188"/>
                    <a:pt x="2320" y="3174"/>
                    <a:pt x="2320" y="3174"/>
                  </a:cubicBezTo>
                  <a:cubicBezTo>
                    <a:pt x="2320" y="3174"/>
                    <a:pt x="2351" y="3160"/>
                    <a:pt x="2351" y="3160"/>
                  </a:cubicBezTo>
                  <a:cubicBezTo>
                    <a:pt x="2351" y="3160"/>
                    <a:pt x="2382" y="3145"/>
                    <a:pt x="2382" y="3145"/>
                  </a:cubicBezTo>
                  <a:cubicBezTo>
                    <a:pt x="2382" y="3145"/>
                    <a:pt x="2413" y="3130"/>
                    <a:pt x="2413" y="3130"/>
                  </a:cubicBezTo>
                  <a:cubicBezTo>
                    <a:pt x="2413" y="3130"/>
                    <a:pt x="2443" y="3113"/>
                    <a:pt x="2443" y="3113"/>
                  </a:cubicBezTo>
                  <a:cubicBezTo>
                    <a:pt x="2443" y="3113"/>
                    <a:pt x="2474" y="3097"/>
                    <a:pt x="2474" y="3097"/>
                  </a:cubicBezTo>
                  <a:cubicBezTo>
                    <a:pt x="2474" y="3097"/>
                    <a:pt x="2502" y="3080"/>
                    <a:pt x="2502" y="3080"/>
                  </a:cubicBezTo>
                  <a:cubicBezTo>
                    <a:pt x="2502" y="3080"/>
                    <a:pt x="2532" y="3062"/>
                    <a:pt x="2532" y="3062"/>
                  </a:cubicBezTo>
                </a:path>
              </a:pathLst>
            </a:custGeom>
            <a:no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5249" name="Freeform 164"/>
            <p:cNvSpPr>
              <a:spLocks noChangeAspect="1"/>
            </p:cNvSpPr>
            <p:nvPr/>
          </p:nvSpPr>
          <p:spPr>
            <a:xfrm>
              <a:off x="2506" y="2949"/>
              <a:ext cx="129" cy="235"/>
            </a:xfrm>
            <a:custGeom>
              <a:avLst/>
              <a:gdLst>
                <a:gd name="txL" fmla="*/ 0 w 779"/>
                <a:gd name="txT" fmla="*/ 0 h 1406"/>
                <a:gd name="txR" fmla="*/ 779 w 779"/>
                <a:gd name="txB" fmla="*/ 1406 h 1406"/>
              </a:gdLst>
              <a:ahLst/>
              <a:cxnLst>
                <a:cxn ang="0">
                  <a:pos x="0" y="39"/>
                </a:cxn>
                <a:cxn ang="0">
                  <a:pos x="1" y="39"/>
                </a:cxn>
                <a:cxn ang="0">
                  <a:pos x="1" y="38"/>
                </a:cxn>
                <a:cxn ang="0">
                  <a:pos x="2" y="38"/>
                </a:cxn>
                <a:cxn ang="0">
                  <a:pos x="3" y="37"/>
                </a:cxn>
                <a:cxn ang="0">
                  <a:pos x="4" y="37"/>
                </a:cxn>
                <a:cxn ang="0">
                  <a:pos x="5" y="36"/>
                </a:cxn>
                <a:cxn ang="0">
                  <a:pos x="5" y="35"/>
                </a:cxn>
                <a:cxn ang="0">
                  <a:pos x="6" y="35"/>
                </a:cxn>
                <a:cxn ang="0">
                  <a:pos x="7" y="34"/>
                </a:cxn>
                <a:cxn ang="0">
                  <a:pos x="7" y="33"/>
                </a:cxn>
                <a:cxn ang="0">
                  <a:pos x="8" y="33"/>
                </a:cxn>
                <a:cxn ang="0">
                  <a:pos x="9" y="32"/>
                </a:cxn>
                <a:cxn ang="0">
                  <a:pos x="9" y="31"/>
                </a:cxn>
                <a:cxn ang="0">
                  <a:pos x="10" y="31"/>
                </a:cxn>
                <a:cxn ang="0">
                  <a:pos x="11" y="30"/>
                </a:cxn>
                <a:cxn ang="0">
                  <a:pos x="11" y="29"/>
                </a:cxn>
                <a:cxn ang="0">
                  <a:pos x="12" y="28"/>
                </a:cxn>
                <a:cxn ang="0">
                  <a:pos x="12" y="28"/>
                </a:cxn>
                <a:cxn ang="0">
                  <a:pos x="13" y="27"/>
                </a:cxn>
                <a:cxn ang="0">
                  <a:pos x="13" y="26"/>
                </a:cxn>
                <a:cxn ang="0">
                  <a:pos x="14" y="25"/>
                </a:cxn>
                <a:cxn ang="0">
                  <a:pos x="14" y="25"/>
                </a:cxn>
                <a:cxn ang="0">
                  <a:pos x="15" y="24"/>
                </a:cxn>
                <a:cxn ang="0">
                  <a:pos x="15" y="23"/>
                </a:cxn>
                <a:cxn ang="0">
                  <a:pos x="16" y="22"/>
                </a:cxn>
                <a:cxn ang="0">
                  <a:pos x="16" y="21"/>
                </a:cxn>
                <a:cxn ang="0">
                  <a:pos x="17" y="20"/>
                </a:cxn>
                <a:cxn ang="0">
                  <a:pos x="17" y="19"/>
                </a:cxn>
                <a:cxn ang="0">
                  <a:pos x="18" y="19"/>
                </a:cxn>
                <a:cxn ang="0">
                  <a:pos x="18" y="18"/>
                </a:cxn>
                <a:cxn ang="0">
                  <a:pos x="18" y="17"/>
                </a:cxn>
                <a:cxn ang="0">
                  <a:pos x="19" y="16"/>
                </a:cxn>
                <a:cxn ang="0">
                  <a:pos x="19" y="15"/>
                </a:cxn>
                <a:cxn ang="0">
                  <a:pos x="19" y="14"/>
                </a:cxn>
                <a:cxn ang="0">
                  <a:pos x="20" y="13"/>
                </a:cxn>
                <a:cxn ang="0">
                  <a:pos x="20" y="12"/>
                </a:cxn>
                <a:cxn ang="0">
                  <a:pos x="20" y="11"/>
                </a:cxn>
                <a:cxn ang="0">
                  <a:pos x="20" y="11"/>
                </a:cxn>
                <a:cxn ang="0">
                  <a:pos x="20" y="10"/>
                </a:cxn>
                <a:cxn ang="0">
                  <a:pos x="21" y="9"/>
                </a:cxn>
                <a:cxn ang="0">
                  <a:pos x="21" y="8"/>
                </a:cxn>
                <a:cxn ang="0">
                  <a:pos x="21" y="7"/>
                </a:cxn>
                <a:cxn ang="0">
                  <a:pos x="21" y="6"/>
                </a:cxn>
                <a:cxn ang="0">
                  <a:pos x="21" y="5"/>
                </a:cxn>
                <a:cxn ang="0">
                  <a:pos x="21" y="4"/>
                </a:cxn>
                <a:cxn ang="0">
                  <a:pos x="21" y="3"/>
                </a:cxn>
                <a:cxn ang="0">
                  <a:pos x="21" y="2"/>
                </a:cxn>
                <a:cxn ang="0">
                  <a:pos x="21" y="1"/>
                </a:cxn>
                <a:cxn ang="0">
                  <a:pos x="21" y="0"/>
                </a:cxn>
              </a:cxnLst>
              <a:rect l="txL" t="txT" r="txR" b="txB"/>
              <a:pathLst>
                <a:path w="779" h="1406">
                  <a:moveTo>
                    <a:pt x="0" y="1406"/>
                  </a:moveTo>
                  <a:cubicBezTo>
                    <a:pt x="0" y="1406"/>
                    <a:pt x="29" y="1388"/>
                    <a:pt x="29" y="1388"/>
                  </a:cubicBezTo>
                  <a:cubicBezTo>
                    <a:pt x="29" y="1388"/>
                    <a:pt x="57" y="1368"/>
                    <a:pt x="57" y="1368"/>
                  </a:cubicBezTo>
                  <a:cubicBezTo>
                    <a:pt x="57" y="1368"/>
                    <a:pt x="85" y="1348"/>
                    <a:pt x="85" y="1348"/>
                  </a:cubicBezTo>
                  <a:cubicBezTo>
                    <a:pt x="85" y="1348"/>
                    <a:pt x="113" y="1329"/>
                    <a:pt x="113" y="1329"/>
                  </a:cubicBezTo>
                  <a:cubicBezTo>
                    <a:pt x="113" y="1329"/>
                    <a:pt x="140" y="1308"/>
                    <a:pt x="140" y="1308"/>
                  </a:cubicBezTo>
                  <a:cubicBezTo>
                    <a:pt x="140" y="1308"/>
                    <a:pt x="167" y="1287"/>
                    <a:pt x="167" y="1287"/>
                  </a:cubicBezTo>
                  <a:cubicBezTo>
                    <a:pt x="167" y="1287"/>
                    <a:pt x="193" y="1265"/>
                    <a:pt x="193" y="1265"/>
                  </a:cubicBezTo>
                  <a:cubicBezTo>
                    <a:pt x="193" y="1265"/>
                    <a:pt x="219" y="1243"/>
                    <a:pt x="219" y="1243"/>
                  </a:cubicBezTo>
                  <a:cubicBezTo>
                    <a:pt x="219" y="1243"/>
                    <a:pt x="245" y="1220"/>
                    <a:pt x="245" y="1220"/>
                  </a:cubicBezTo>
                  <a:cubicBezTo>
                    <a:pt x="245" y="1220"/>
                    <a:pt x="270" y="1196"/>
                    <a:pt x="270" y="1196"/>
                  </a:cubicBezTo>
                  <a:cubicBezTo>
                    <a:pt x="270" y="1196"/>
                    <a:pt x="294" y="1172"/>
                    <a:pt x="294" y="1172"/>
                  </a:cubicBezTo>
                  <a:cubicBezTo>
                    <a:pt x="294" y="1172"/>
                    <a:pt x="318" y="1148"/>
                    <a:pt x="318" y="1148"/>
                  </a:cubicBezTo>
                  <a:cubicBezTo>
                    <a:pt x="318" y="1148"/>
                    <a:pt x="342" y="1122"/>
                    <a:pt x="342" y="1122"/>
                  </a:cubicBezTo>
                  <a:cubicBezTo>
                    <a:pt x="342" y="1122"/>
                    <a:pt x="364" y="1097"/>
                    <a:pt x="364" y="1097"/>
                  </a:cubicBezTo>
                  <a:cubicBezTo>
                    <a:pt x="364" y="1097"/>
                    <a:pt x="387" y="1072"/>
                    <a:pt x="387" y="1072"/>
                  </a:cubicBezTo>
                  <a:cubicBezTo>
                    <a:pt x="387" y="1072"/>
                    <a:pt x="408" y="1045"/>
                    <a:pt x="408" y="1045"/>
                  </a:cubicBezTo>
                  <a:cubicBezTo>
                    <a:pt x="408" y="1045"/>
                    <a:pt x="430" y="1018"/>
                    <a:pt x="430" y="1018"/>
                  </a:cubicBezTo>
                  <a:cubicBezTo>
                    <a:pt x="430" y="1018"/>
                    <a:pt x="451" y="991"/>
                    <a:pt x="451" y="991"/>
                  </a:cubicBezTo>
                  <a:cubicBezTo>
                    <a:pt x="451" y="991"/>
                    <a:pt x="470" y="963"/>
                    <a:pt x="470" y="963"/>
                  </a:cubicBezTo>
                  <a:cubicBezTo>
                    <a:pt x="470" y="963"/>
                    <a:pt x="490" y="935"/>
                    <a:pt x="490" y="935"/>
                  </a:cubicBezTo>
                  <a:cubicBezTo>
                    <a:pt x="490" y="935"/>
                    <a:pt x="509" y="906"/>
                    <a:pt x="509" y="906"/>
                  </a:cubicBezTo>
                  <a:cubicBezTo>
                    <a:pt x="509" y="906"/>
                    <a:pt x="528" y="877"/>
                    <a:pt x="528" y="877"/>
                  </a:cubicBezTo>
                  <a:cubicBezTo>
                    <a:pt x="528" y="877"/>
                    <a:pt x="545" y="849"/>
                    <a:pt x="545" y="849"/>
                  </a:cubicBezTo>
                  <a:cubicBezTo>
                    <a:pt x="545" y="849"/>
                    <a:pt x="563" y="819"/>
                    <a:pt x="563" y="819"/>
                  </a:cubicBezTo>
                  <a:cubicBezTo>
                    <a:pt x="563" y="819"/>
                    <a:pt x="579" y="789"/>
                    <a:pt x="579" y="789"/>
                  </a:cubicBezTo>
                  <a:cubicBezTo>
                    <a:pt x="579" y="789"/>
                    <a:pt x="595" y="759"/>
                    <a:pt x="595" y="759"/>
                  </a:cubicBezTo>
                  <a:cubicBezTo>
                    <a:pt x="595" y="759"/>
                    <a:pt x="610" y="728"/>
                    <a:pt x="610" y="728"/>
                  </a:cubicBezTo>
                  <a:cubicBezTo>
                    <a:pt x="610" y="728"/>
                    <a:pt x="625" y="697"/>
                    <a:pt x="625" y="697"/>
                  </a:cubicBezTo>
                  <a:cubicBezTo>
                    <a:pt x="625" y="697"/>
                    <a:pt x="639" y="667"/>
                    <a:pt x="639" y="667"/>
                  </a:cubicBezTo>
                  <a:cubicBezTo>
                    <a:pt x="639" y="667"/>
                    <a:pt x="652" y="635"/>
                    <a:pt x="652" y="635"/>
                  </a:cubicBezTo>
                  <a:cubicBezTo>
                    <a:pt x="652" y="635"/>
                    <a:pt x="666" y="603"/>
                    <a:pt x="666" y="603"/>
                  </a:cubicBezTo>
                  <a:cubicBezTo>
                    <a:pt x="666" y="603"/>
                    <a:pt x="678" y="571"/>
                    <a:pt x="678" y="571"/>
                  </a:cubicBezTo>
                  <a:cubicBezTo>
                    <a:pt x="678" y="571"/>
                    <a:pt x="689" y="539"/>
                    <a:pt x="689" y="539"/>
                  </a:cubicBezTo>
                  <a:cubicBezTo>
                    <a:pt x="689" y="539"/>
                    <a:pt x="699" y="506"/>
                    <a:pt x="699" y="506"/>
                  </a:cubicBezTo>
                  <a:cubicBezTo>
                    <a:pt x="699" y="506"/>
                    <a:pt x="710" y="473"/>
                    <a:pt x="710" y="473"/>
                  </a:cubicBezTo>
                  <a:cubicBezTo>
                    <a:pt x="710" y="473"/>
                    <a:pt x="719" y="440"/>
                    <a:pt x="719" y="440"/>
                  </a:cubicBezTo>
                  <a:cubicBezTo>
                    <a:pt x="719" y="440"/>
                    <a:pt x="728" y="407"/>
                    <a:pt x="728" y="407"/>
                  </a:cubicBezTo>
                  <a:cubicBezTo>
                    <a:pt x="728" y="407"/>
                    <a:pt x="736" y="374"/>
                    <a:pt x="736" y="374"/>
                  </a:cubicBezTo>
                  <a:cubicBezTo>
                    <a:pt x="736" y="374"/>
                    <a:pt x="744" y="341"/>
                    <a:pt x="744" y="341"/>
                  </a:cubicBezTo>
                  <a:cubicBezTo>
                    <a:pt x="744" y="341"/>
                    <a:pt x="750" y="307"/>
                    <a:pt x="750" y="307"/>
                  </a:cubicBezTo>
                  <a:cubicBezTo>
                    <a:pt x="750" y="307"/>
                    <a:pt x="756" y="274"/>
                    <a:pt x="756" y="274"/>
                  </a:cubicBezTo>
                  <a:cubicBezTo>
                    <a:pt x="756" y="274"/>
                    <a:pt x="761" y="240"/>
                    <a:pt x="761" y="240"/>
                  </a:cubicBezTo>
                  <a:cubicBezTo>
                    <a:pt x="761" y="240"/>
                    <a:pt x="766" y="206"/>
                    <a:pt x="766" y="206"/>
                  </a:cubicBezTo>
                  <a:cubicBezTo>
                    <a:pt x="766" y="206"/>
                    <a:pt x="769" y="172"/>
                    <a:pt x="769" y="172"/>
                  </a:cubicBezTo>
                  <a:cubicBezTo>
                    <a:pt x="769" y="172"/>
                    <a:pt x="772" y="137"/>
                    <a:pt x="772" y="137"/>
                  </a:cubicBezTo>
                  <a:cubicBezTo>
                    <a:pt x="772" y="137"/>
                    <a:pt x="776" y="103"/>
                    <a:pt x="776" y="103"/>
                  </a:cubicBezTo>
                  <a:cubicBezTo>
                    <a:pt x="776" y="103"/>
                    <a:pt x="778" y="69"/>
                    <a:pt x="778" y="69"/>
                  </a:cubicBezTo>
                  <a:cubicBezTo>
                    <a:pt x="778" y="69"/>
                    <a:pt x="779" y="35"/>
                    <a:pt x="779" y="35"/>
                  </a:cubicBezTo>
                  <a:cubicBezTo>
                    <a:pt x="779" y="35"/>
                    <a:pt x="779" y="0"/>
                    <a:pt x="779"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50" name="Freeform 165"/>
            <p:cNvSpPr>
              <a:spLocks noChangeAspect="1"/>
            </p:cNvSpPr>
            <p:nvPr/>
          </p:nvSpPr>
          <p:spPr>
            <a:xfrm>
              <a:off x="2261" y="2851"/>
              <a:ext cx="197" cy="196"/>
            </a:xfrm>
            <a:custGeom>
              <a:avLst/>
              <a:gdLst>
                <a:gd name="txL" fmla="*/ 0 w 1185"/>
                <a:gd name="txT" fmla="*/ 0 h 1175"/>
                <a:gd name="txR" fmla="*/ 1185 w 1185"/>
                <a:gd name="txB" fmla="*/ 1175 h 1175"/>
              </a:gdLst>
              <a:ahLst/>
              <a:cxnLst>
                <a:cxn ang="0">
                  <a:pos x="21" y="32"/>
                </a:cxn>
                <a:cxn ang="0">
                  <a:pos x="22" y="32"/>
                </a:cxn>
                <a:cxn ang="0">
                  <a:pos x="24" y="31"/>
                </a:cxn>
                <a:cxn ang="0">
                  <a:pos x="25" y="30"/>
                </a:cxn>
                <a:cxn ang="0">
                  <a:pos x="27" y="29"/>
                </a:cxn>
                <a:cxn ang="0">
                  <a:pos x="28" y="28"/>
                </a:cxn>
                <a:cxn ang="0">
                  <a:pos x="29" y="27"/>
                </a:cxn>
                <a:cxn ang="0">
                  <a:pos x="30" y="26"/>
                </a:cxn>
                <a:cxn ang="0">
                  <a:pos x="31" y="24"/>
                </a:cxn>
                <a:cxn ang="0">
                  <a:pos x="32" y="23"/>
                </a:cxn>
                <a:cxn ang="0">
                  <a:pos x="32" y="21"/>
                </a:cxn>
                <a:cxn ang="0">
                  <a:pos x="33" y="19"/>
                </a:cxn>
                <a:cxn ang="0">
                  <a:pos x="33" y="17"/>
                </a:cxn>
                <a:cxn ang="0">
                  <a:pos x="33" y="16"/>
                </a:cxn>
                <a:cxn ang="0">
                  <a:pos x="33" y="14"/>
                </a:cxn>
                <a:cxn ang="0">
                  <a:pos x="32" y="12"/>
                </a:cxn>
                <a:cxn ang="0">
                  <a:pos x="32" y="11"/>
                </a:cxn>
                <a:cxn ang="0">
                  <a:pos x="31" y="9"/>
                </a:cxn>
                <a:cxn ang="0">
                  <a:pos x="30" y="8"/>
                </a:cxn>
                <a:cxn ang="0">
                  <a:pos x="29" y="6"/>
                </a:cxn>
                <a:cxn ang="0">
                  <a:pos x="28" y="5"/>
                </a:cxn>
                <a:cxn ang="0">
                  <a:pos x="27" y="4"/>
                </a:cxn>
                <a:cxn ang="0">
                  <a:pos x="25" y="3"/>
                </a:cxn>
                <a:cxn ang="0">
                  <a:pos x="24" y="2"/>
                </a:cxn>
                <a:cxn ang="0">
                  <a:pos x="22" y="1"/>
                </a:cxn>
                <a:cxn ang="0">
                  <a:pos x="21" y="1"/>
                </a:cxn>
                <a:cxn ang="0">
                  <a:pos x="19" y="0"/>
                </a:cxn>
                <a:cxn ang="0">
                  <a:pos x="17" y="0"/>
                </a:cxn>
                <a:cxn ang="0">
                  <a:pos x="15" y="0"/>
                </a:cxn>
                <a:cxn ang="0">
                  <a:pos x="14" y="0"/>
                </a:cxn>
                <a:cxn ang="0">
                  <a:pos x="12" y="1"/>
                </a:cxn>
                <a:cxn ang="0">
                  <a:pos x="10" y="1"/>
                </a:cxn>
                <a:cxn ang="0">
                  <a:pos x="9" y="2"/>
                </a:cxn>
                <a:cxn ang="0">
                  <a:pos x="7" y="3"/>
                </a:cxn>
                <a:cxn ang="0">
                  <a:pos x="6" y="4"/>
                </a:cxn>
                <a:cxn ang="0">
                  <a:pos x="5" y="5"/>
                </a:cxn>
                <a:cxn ang="0">
                  <a:pos x="4" y="6"/>
                </a:cxn>
                <a:cxn ang="0">
                  <a:pos x="3" y="8"/>
                </a:cxn>
                <a:cxn ang="0">
                  <a:pos x="2" y="9"/>
                </a:cxn>
                <a:cxn ang="0">
                  <a:pos x="1" y="11"/>
                </a:cxn>
                <a:cxn ang="0">
                  <a:pos x="0" y="12"/>
                </a:cxn>
                <a:cxn ang="0">
                  <a:pos x="0" y="14"/>
                </a:cxn>
                <a:cxn ang="0">
                  <a:pos x="0" y="16"/>
                </a:cxn>
                <a:cxn ang="0">
                  <a:pos x="0" y="17"/>
                </a:cxn>
                <a:cxn ang="0">
                  <a:pos x="0" y="19"/>
                </a:cxn>
                <a:cxn ang="0">
                  <a:pos x="0" y="21"/>
                </a:cxn>
                <a:cxn ang="0">
                  <a:pos x="1" y="23"/>
                </a:cxn>
                <a:cxn ang="0">
                  <a:pos x="2" y="24"/>
                </a:cxn>
                <a:cxn ang="0">
                  <a:pos x="3" y="26"/>
                </a:cxn>
                <a:cxn ang="0">
                  <a:pos x="4" y="27"/>
                </a:cxn>
                <a:cxn ang="0">
                  <a:pos x="5" y="28"/>
                </a:cxn>
                <a:cxn ang="0">
                  <a:pos x="6" y="29"/>
                </a:cxn>
                <a:cxn ang="0">
                  <a:pos x="7" y="30"/>
                </a:cxn>
                <a:cxn ang="0">
                  <a:pos x="9" y="31"/>
                </a:cxn>
                <a:cxn ang="0">
                  <a:pos x="11" y="32"/>
                </a:cxn>
                <a:cxn ang="0">
                  <a:pos x="12" y="32"/>
                </a:cxn>
              </a:cxnLst>
              <a:rect l="txL" t="txT" r="txR" b="txB"/>
              <a:pathLst>
                <a:path w="1185" h="1175">
                  <a:moveTo>
                    <a:pt x="704" y="1175"/>
                  </a:moveTo>
                  <a:cubicBezTo>
                    <a:pt x="704" y="1175"/>
                    <a:pt x="725" y="1171"/>
                    <a:pt x="725" y="1171"/>
                  </a:cubicBezTo>
                  <a:cubicBezTo>
                    <a:pt x="725" y="1171"/>
                    <a:pt x="744" y="1166"/>
                    <a:pt x="744" y="1166"/>
                  </a:cubicBezTo>
                  <a:cubicBezTo>
                    <a:pt x="744" y="1166"/>
                    <a:pt x="765" y="1160"/>
                    <a:pt x="765" y="1160"/>
                  </a:cubicBezTo>
                  <a:cubicBezTo>
                    <a:pt x="765" y="1160"/>
                    <a:pt x="784" y="1154"/>
                    <a:pt x="784" y="1154"/>
                  </a:cubicBezTo>
                  <a:cubicBezTo>
                    <a:pt x="784" y="1154"/>
                    <a:pt x="804" y="1147"/>
                    <a:pt x="804" y="1147"/>
                  </a:cubicBezTo>
                  <a:cubicBezTo>
                    <a:pt x="804" y="1147"/>
                    <a:pt x="822" y="1139"/>
                    <a:pt x="822" y="1139"/>
                  </a:cubicBezTo>
                  <a:cubicBezTo>
                    <a:pt x="822" y="1139"/>
                    <a:pt x="842" y="1131"/>
                    <a:pt x="842" y="1131"/>
                  </a:cubicBezTo>
                  <a:cubicBezTo>
                    <a:pt x="842" y="1131"/>
                    <a:pt x="860" y="1122"/>
                    <a:pt x="860" y="1122"/>
                  </a:cubicBezTo>
                  <a:cubicBezTo>
                    <a:pt x="860" y="1122"/>
                    <a:pt x="879" y="1113"/>
                    <a:pt x="879" y="1113"/>
                  </a:cubicBezTo>
                  <a:cubicBezTo>
                    <a:pt x="879" y="1113"/>
                    <a:pt x="896" y="1102"/>
                    <a:pt x="896" y="1102"/>
                  </a:cubicBezTo>
                  <a:cubicBezTo>
                    <a:pt x="896" y="1102"/>
                    <a:pt x="914" y="1091"/>
                    <a:pt x="914" y="1091"/>
                  </a:cubicBezTo>
                  <a:cubicBezTo>
                    <a:pt x="914" y="1091"/>
                    <a:pt x="931" y="1080"/>
                    <a:pt x="931" y="1080"/>
                  </a:cubicBezTo>
                  <a:cubicBezTo>
                    <a:pt x="931" y="1080"/>
                    <a:pt x="949" y="1067"/>
                    <a:pt x="949" y="1067"/>
                  </a:cubicBezTo>
                  <a:cubicBezTo>
                    <a:pt x="949" y="1067"/>
                    <a:pt x="964" y="1055"/>
                    <a:pt x="964" y="1055"/>
                  </a:cubicBezTo>
                  <a:cubicBezTo>
                    <a:pt x="964" y="1055"/>
                    <a:pt x="981" y="1042"/>
                    <a:pt x="981" y="1042"/>
                  </a:cubicBezTo>
                  <a:cubicBezTo>
                    <a:pt x="981" y="1042"/>
                    <a:pt x="996" y="1027"/>
                    <a:pt x="996" y="1027"/>
                  </a:cubicBezTo>
                  <a:cubicBezTo>
                    <a:pt x="996" y="1027"/>
                    <a:pt x="1010" y="1013"/>
                    <a:pt x="1010" y="1013"/>
                  </a:cubicBezTo>
                  <a:cubicBezTo>
                    <a:pt x="1010" y="1013"/>
                    <a:pt x="1025" y="998"/>
                    <a:pt x="1025" y="998"/>
                  </a:cubicBezTo>
                  <a:cubicBezTo>
                    <a:pt x="1025" y="998"/>
                    <a:pt x="1039" y="983"/>
                    <a:pt x="1039" y="983"/>
                  </a:cubicBezTo>
                  <a:cubicBezTo>
                    <a:pt x="1039" y="983"/>
                    <a:pt x="1053" y="967"/>
                    <a:pt x="1053" y="967"/>
                  </a:cubicBezTo>
                  <a:cubicBezTo>
                    <a:pt x="1053" y="967"/>
                    <a:pt x="1065" y="951"/>
                    <a:pt x="1065" y="951"/>
                  </a:cubicBezTo>
                  <a:cubicBezTo>
                    <a:pt x="1065" y="951"/>
                    <a:pt x="1077" y="935"/>
                    <a:pt x="1077" y="935"/>
                  </a:cubicBezTo>
                  <a:cubicBezTo>
                    <a:pt x="1077" y="935"/>
                    <a:pt x="1090" y="917"/>
                    <a:pt x="1090" y="917"/>
                  </a:cubicBezTo>
                  <a:cubicBezTo>
                    <a:pt x="1090" y="917"/>
                    <a:pt x="1100" y="900"/>
                    <a:pt x="1100" y="900"/>
                  </a:cubicBezTo>
                  <a:cubicBezTo>
                    <a:pt x="1100" y="900"/>
                    <a:pt x="1110" y="881"/>
                    <a:pt x="1110" y="881"/>
                  </a:cubicBezTo>
                  <a:cubicBezTo>
                    <a:pt x="1110" y="881"/>
                    <a:pt x="1120" y="864"/>
                    <a:pt x="1120" y="864"/>
                  </a:cubicBezTo>
                  <a:cubicBezTo>
                    <a:pt x="1120" y="864"/>
                    <a:pt x="1130" y="845"/>
                    <a:pt x="1130" y="845"/>
                  </a:cubicBezTo>
                  <a:cubicBezTo>
                    <a:pt x="1130" y="845"/>
                    <a:pt x="1138" y="826"/>
                    <a:pt x="1138" y="826"/>
                  </a:cubicBezTo>
                  <a:cubicBezTo>
                    <a:pt x="1138" y="826"/>
                    <a:pt x="1146" y="807"/>
                    <a:pt x="1146" y="807"/>
                  </a:cubicBezTo>
                  <a:cubicBezTo>
                    <a:pt x="1146" y="807"/>
                    <a:pt x="1153" y="788"/>
                    <a:pt x="1153" y="788"/>
                  </a:cubicBezTo>
                  <a:cubicBezTo>
                    <a:pt x="1153" y="788"/>
                    <a:pt x="1160" y="767"/>
                    <a:pt x="1160" y="767"/>
                  </a:cubicBezTo>
                  <a:cubicBezTo>
                    <a:pt x="1160" y="767"/>
                    <a:pt x="1165" y="747"/>
                    <a:pt x="1165" y="747"/>
                  </a:cubicBezTo>
                  <a:cubicBezTo>
                    <a:pt x="1165" y="747"/>
                    <a:pt x="1170" y="728"/>
                    <a:pt x="1170" y="728"/>
                  </a:cubicBezTo>
                  <a:cubicBezTo>
                    <a:pt x="1170" y="728"/>
                    <a:pt x="1175" y="707"/>
                    <a:pt x="1175" y="707"/>
                  </a:cubicBezTo>
                  <a:cubicBezTo>
                    <a:pt x="1175" y="707"/>
                    <a:pt x="1178" y="687"/>
                    <a:pt x="1178" y="687"/>
                  </a:cubicBezTo>
                  <a:cubicBezTo>
                    <a:pt x="1178" y="687"/>
                    <a:pt x="1181" y="666"/>
                    <a:pt x="1181" y="666"/>
                  </a:cubicBezTo>
                  <a:cubicBezTo>
                    <a:pt x="1181" y="666"/>
                    <a:pt x="1183" y="646"/>
                    <a:pt x="1183" y="646"/>
                  </a:cubicBezTo>
                  <a:cubicBezTo>
                    <a:pt x="1183" y="646"/>
                    <a:pt x="1185" y="625"/>
                    <a:pt x="1185" y="625"/>
                  </a:cubicBezTo>
                  <a:cubicBezTo>
                    <a:pt x="1185" y="625"/>
                    <a:pt x="1185" y="604"/>
                    <a:pt x="1185" y="604"/>
                  </a:cubicBezTo>
                  <a:cubicBezTo>
                    <a:pt x="1185" y="604"/>
                    <a:pt x="1185" y="584"/>
                    <a:pt x="1185" y="584"/>
                  </a:cubicBezTo>
                  <a:cubicBezTo>
                    <a:pt x="1185" y="584"/>
                    <a:pt x="1185" y="562"/>
                    <a:pt x="1185" y="562"/>
                  </a:cubicBezTo>
                  <a:cubicBezTo>
                    <a:pt x="1185" y="562"/>
                    <a:pt x="1183" y="542"/>
                    <a:pt x="1183" y="542"/>
                  </a:cubicBezTo>
                  <a:cubicBezTo>
                    <a:pt x="1183" y="542"/>
                    <a:pt x="1181" y="521"/>
                    <a:pt x="1181" y="521"/>
                  </a:cubicBezTo>
                  <a:cubicBezTo>
                    <a:pt x="1181" y="521"/>
                    <a:pt x="1179" y="501"/>
                    <a:pt x="1179" y="501"/>
                  </a:cubicBezTo>
                  <a:cubicBezTo>
                    <a:pt x="1179" y="501"/>
                    <a:pt x="1175" y="481"/>
                    <a:pt x="1175" y="481"/>
                  </a:cubicBezTo>
                  <a:cubicBezTo>
                    <a:pt x="1175" y="481"/>
                    <a:pt x="1171" y="460"/>
                    <a:pt x="1171" y="460"/>
                  </a:cubicBezTo>
                  <a:cubicBezTo>
                    <a:pt x="1171" y="460"/>
                    <a:pt x="1166" y="440"/>
                    <a:pt x="1166" y="440"/>
                  </a:cubicBezTo>
                  <a:cubicBezTo>
                    <a:pt x="1166" y="440"/>
                    <a:pt x="1161" y="420"/>
                    <a:pt x="1161" y="420"/>
                  </a:cubicBezTo>
                  <a:cubicBezTo>
                    <a:pt x="1161" y="420"/>
                    <a:pt x="1153" y="401"/>
                    <a:pt x="1153" y="401"/>
                  </a:cubicBezTo>
                  <a:cubicBezTo>
                    <a:pt x="1153" y="401"/>
                    <a:pt x="1147" y="381"/>
                    <a:pt x="1147" y="381"/>
                  </a:cubicBezTo>
                  <a:cubicBezTo>
                    <a:pt x="1147" y="381"/>
                    <a:pt x="1139" y="362"/>
                    <a:pt x="1139" y="362"/>
                  </a:cubicBezTo>
                  <a:cubicBezTo>
                    <a:pt x="1139" y="362"/>
                    <a:pt x="1131" y="343"/>
                    <a:pt x="1131" y="343"/>
                  </a:cubicBezTo>
                  <a:cubicBezTo>
                    <a:pt x="1131" y="343"/>
                    <a:pt x="1121" y="324"/>
                    <a:pt x="1121" y="324"/>
                  </a:cubicBezTo>
                  <a:cubicBezTo>
                    <a:pt x="1121" y="324"/>
                    <a:pt x="1112" y="306"/>
                    <a:pt x="1112" y="306"/>
                  </a:cubicBezTo>
                  <a:cubicBezTo>
                    <a:pt x="1112" y="306"/>
                    <a:pt x="1102" y="288"/>
                    <a:pt x="1102" y="288"/>
                  </a:cubicBezTo>
                  <a:cubicBezTo>
                    <a:pt x="1102" y="288"/>
                    <a:pt x="1091" y="270"/>
                    <a:pt x="1091" y="270"/>
                  </a:cubicBezTo>
                  <a:cubicBezTo>
                    <a:pt x="1091" y="270"/>
                    <a:pt x="1079" y="253"/>
                    <a:pt x="1079" y="253"/>
                  </a:cubicBezTo>
                  <a:cubicBezTo>
                    <a:pt x="1079" y="253"/>
                    <a:pt x="1067" y="236"/>
                    <a:pt x="1067" y="236"/>
                  </a:cubicBezTo>
                  <a:cubicBezTo>
                    <a:pt x="1067" y="236"/>
                    <a:pt x="1055" y="220"/>
                    <a:pt x="1055" y="220"/>
                  </a:cubicBezTo>
                  <a:cubicBezTo>
                    <a:pt x="1055" y="220"/>
                    <a:pt x="1041" y="204"/>
                    <a:pt x="1041" y="204"/>
                  </a:cubicBezTo>
                  <a:cubicBezTo>
                    <a:pt x="1041" y="204"/>
                    <a:pt x="1027" y="189"/>
                    <a:pt x="1027" y="189"/>
                  </a:cubicBezTo>
                  <a:cubicBezTo>
                    <a:pt x="1027" y="189"/>
                    <a:pt x="1012" y="174"/>
                    <a:pt x="1012" y="174"/>
                  </a:cubicBezTo>
                  <a:cubicBezTo>
                    <a:pt x="1012" y="174"/>
                    <a:pt x="998" y="159"/>
                    <a:pt x="998" y="159"/>
                  </a:cubicBezTo>
                  <a:cubicBezTo>
                    <a:pt x="998" y="159"/>
                    <a:pt x="983" y="146"/>
                    <a:pt x="983" y="146"/>
                  </a:cubicBezTo>
                  <a:cubicBezTo>
                    <a:pt x="983" y="146"/>
                    <a:pt x="966" y="132"/>
                    <a:pt x="966" y="132"/>
                  </a:cubicBezTo>
                  <a:cubicBezTo>
                    <a:pt x="966" y="132"/>
                    <a:pt x="950" y="119"/>
                    <a:pt x="950" y="119"/>
                  </a:cubicBezTo>
                  <a:cubicBezTo>
                    <a:pt x="950" y="119"/>
                    <a:pt x="933" y="107"/>
                    <a:pt x="933" y="107"/>
                  </a:cubicBezTo>
                  <a:cubicBezTo>
                    <a:pt x="933" y="107"/>
                    <a:pt x="917" y="95"/>
                    <a:pt x="917" y="95"/>
                  </a:cubicBezTo>
                  <a:cubicBezTo>
                    <a:pt x="917" y="95"/>
                    <a:pt x="898" y="84"/>
                    <a:pt x="898" y="84"/>
                  </a:cubicBezTo>
                  <a:cubicBezTo>
                    <a:pt x="898" y="84"/>
                    <a:pt x="881" y="74"/>
                    <a:pt x="881" y="74"/>
                  </a:cubicBezTo>
                  <a:cubicBezTo>
                    <a:pt x="881" y="74"/>
                    <a:pt x="862" y="64"/>
                    <a:pt x="862" y="64"/>
                  </a:cubicBezTo>
                  <a:cubicBezTo>
                    <a:pt x="862" y="64"/>
                    <a:pt x="844" y="55"/>
                    <a:pt x="844" y="55"/>
                  </a:cubicBezTo>
                  <a:cubicBezTo>
                    <a:pt x="844" y="55"/>
                    <a:pt x="825" y="47"/>
                    <a:pt x="825" y="47"/>
                  </a:cubicBezTo>
                  <a:cubicBezTo>
                    <a:pt x="825" y="47"/>
                    <a:pt x="806" y="39"/>
                    <a:pt x="806" y="39"/>
                  </a:cubicBezTo>
                  <a:cubicBezTo>
                    <a:pt x="806" y="39"/>
                    <a:pt x="786" y="32"/>
                    <a:pt x="786" y="32"/>
                  </a:cubicBezTo>
                  <a:cubicBezTo>
                    <a:pt x="786" y="32"/>
                    <a:pt x="767" y="25"/>
                    <a:pt x="767" y="25"/>
                  </a:cubicBezTo>
                  <a:cubicBezTo>
                    <a:pt x="767" y="25"/>
                    <a:pt x="747" y="20"/>
                    <a:pt x="747" y="20"/>
                  </a:cubicBezTo>
                  <a:cubicBezTo>
                    <a:pt x="747" y="20"/>
                    <a:pt x="727" y="15"/>
                    <a:pt x="727" y="15"/>
                  </a:cubicBezTo>
                  <a:cubicBezTo>
                    <a:pt x="727" y="15"/>
                    <a:pt x="706" y="11"/>
                    <a:pt x="706" y="11"/>
                  </a:cubicBezTo>
                  <a:cubicBezTo>
                    <a:pt x="706" y="11"/>
                    <a:pt x="686" y="7"/>
                    <a:pt x="686" y="7"/>
                  </a:cubicBezTo>
                  <a:cubicBezTo>
                    <a:pt x="686" y="7"/>
                    <a:pt x="666" y="4"/>
                    <a:pt x="666" y="4"/>
                  </a:cubicBezTo>
                  <a:cubicBezTo>
                    <a:pt x="666" y="4"/>
                    <a:pt x="645" y="2"/>
                    <a:pt x="645" y="2"/>
                  </a:cubicBezTo>
                  <a:cubicBezTo>
                    <a:pt x="645" y="2"/>
                    <a:pt x="625" y="1"/>
                    <a:pt x="625" y="1"/>
                  </a:cubicBezTo>
                  <a:cubicBezTo>
                    <a:pt x="625" y="1"/>
                    <a:pt x="603" y="0"/>
                    <a:pt x="603" y="0"/>
                  </a:cubicBezTo>
                  <a:cubicBezTo>
                    <a:pt x="603" y="0"/>
                    <a:pt x="583" y="0"/>
                    <a:pt x="583" y="0"/>
                  </a:cubicBezTo>
                  <a:cubicBezTo>
                    <a:pt x="583" y="0"/>
                    <a:pt x="562" y="1"/>
                    <a:pt x="562" y="1"/>
                  </a:cubicBezTo>
                  <a:cubicBezTo>
                    <a:pt x="562" y="1"/>
                    <a:pt x="541" y="2"/>
                    <a:pt x="541" y="2"/>
                  </a:cubicBezTo>
                  <a:cubicBezTo>
                    <a:pt x="541" y="2"/>
                    <a:pt x="521" y="4"/>
                    <a:pt x="521" y="4"/>
                  </a:cubicBezTo>
                  <a:cubicBezTo>
                    <a:pt x="521" y="4"/>
                    <a:pt x="500" y="7"/>
                    <a:pt x="500" y="7"/>
                  </a:cubicBezTo>
                  <a:cubicBezTo>
                    <a:pt x="500" y="7"/>
                    <a:pt x="480" y="11"/>
                    <a:pt x="480" y="11"/>
                  </a:cubicBezTo>
                  <a:cubicBezTo>
                    <a:pt x="480" y="11"/>
                    <a:pt x="460" y="15"/>
                    <a:pt x="460" y="15"/>
                  </a:cubicBezTo>
                  <a:cubicBezTo>
                    <a:pt x="460" y="15"/>
                    <a:pt x="440" y="20"/>
                    <a:pt x="440" y="20"/>
                  </a:cubicBezTo>
                  <a:cubicBezTo>
                    <a:pt x="440" y="20"/>
                    <a:pt x="420" y="25"/>
                    <a:pt x="420" y="25"/>
                  </a:cubicBezTo>
                  <a:cubicBezTo>
                    <a:pt x="420" y="25"/>
                    <a:pt x="401" y="32"/>
                    <a:pt x="401" y="32"/>
                  </a:cubicBezTo>
                  <a:cubicBezTo>
                    <a:pt x="401" y="32"/>
                    <a:pt x="381" y="39"/>
                    <a:pt x="381" y="39"/>
                  </a:cubicBezTo>
                  <a:cubicBezTo>
                    <a:pt x="381" y="39"/>
                    <a:pt x="361" y="47"/>
                    <a:pt x="361" y="47"/>
                  </a:cubicBezTo>
                  <a:cubicBezTo>
                    <a:pt x="361" y="47"/>
                    <a:pt x="343" y="55"/>
                    <a:pt x="343" y="55"/>
                  </a:cubicBezTo>
                  <a:cubicBezTo>
                    <a:pt x="343" y="55"/>
                    <a:pt x="323" y="64"/>
                    <a:pt x="323" y="64"/>
                  </a:cubicBezTo>
                  <a:cubicBezTo>
                    <a:pt x="323" y="64"/>
                    <a:pt x="306" y="74"/>
                    <a:pt x="306" y="74"/>
                  </a:cubicBezTo>
                  <a:cubicBezTo>
                    <a:pt x="306" y="74"/>
                    <a:pt x="287" y="84"/>
                    <a:pt x="287" y="84"/>
                  </a:cubicBezTo>
                  <a:cubicBezTo>
                    <a:pt x="287" y="84"/>
                    <a:pt x="270" y="95"/>
                    <a:pt x="270" y="95"/>
                  </a:cubicBezTo>
                  <a:cubicBezTo>
                    <a:pt x="270" y="95"/>
                    <a:pt x="253" y="107"/>
                    <a:pt x="253" y="107"/>
                  </a:cubicBezTo>
                  <a:cubicBezTo>
                    <a:pt x="253" y="107"/>
                    <a:pt x="236" y="119"/>
                    <a:pt x="236" y="119"/>
                  </a:cubicBezTo>
                  <a:cubicBezTo>
                    <a:pt x="236" y="119"/>
                    <a:pt x="220" y="132"/>
                    <a:pt x="220" y="132"/>
                  </a:cubicBezTo>
                  <a:cubicBezTo>
                    <a:pt x="220" y="132"/>
                    <a:pt x="204" y="146"/>
                    <a:pt x="204" y="146"/>
                  </a:cubicBezTo>
                  <a:cubicBezTo>
                    <a:pt x="204" y="146"/>
                    <a:pt x="189" y="159"/>
                    <a:pt x="189" y="159"/>
                  </a:cubicBezTo>
                  <a:cubicBezTo>
                    <a:pt x="189" y="159"/>
                    <a:pt x="174" y="174"/>
                    <a:pt x="174" y="174"/>
                  </a:cubicBezTo>
                  <a:cubicBezTo>
                    <a:pt x="174" y="174"/>
                    <a:pt x="160" y="189"/>
                    <a:pt x="160" y="189"/>
                  </a:cubicBezTo>
                  <a:cubicBezTo>
                    <a:pt x="160" y="189"/>
                    <a:pt x="146" y="204"/>
                    <a:pt x="146" y="204"/>
                  </a:cubicBezTo>
                  <a:cubicBezTo>
                    <a:pt x="146" y="204"/>
                    <a:pt x="132" y="220"/>
                    <a:pt x="132" y="220"/>
                  </a:cubicBezTo>
                  <a:cubicBezTo>
                    <a:pt x="132" y="220"/>
                    <a:pt x="120" y="236"/>
                    <a:pt x="120" y="236"/>
                  </a:cubicBezTo>
                  <a:cubicBezTo>
                    <a:pt x="120" y="236"/>
                    <a:pt x="107" y="253"/>
                    <a:pt x="107" y="253"/>
                  </a:cubicBezTo>
                  <a:cubicBezTo>
                    <a:pt x="107" y="253"/>
                    <a:pt x="96" y="270"/>
                    <a:pt x="96" y="270"/>
                  </a:cubicBezTo>
                  <a:cubicBezTo>
                    <a:pt x="96" y="270"/>
                    <a:pt x="85" y="288"/>
                    <a:pt x="85" y="288"/>
                  </a:cubicBezTo>
                  <a:cubicBezTo>
                    <a:pt x="85" y="288"/>
                    <a:pt x="75" y="306"/>
                    <a:pt x="75" y="306"/>
                  </a:cubicBezTo>
                  <a:cubicBezTo>
                    <a:pt x="75" y="306"/>
                    <a:pt x="65" y="324"/>
                    <a:pt x="65" y="324"/>
                  </a:cubicBezTo>
                  <a:cubicBezTo>
                    <a:pt x="65" y="324"/>
                    <a:pt x="56" y="343"/>
                    <a:pt x="56" y="343"/>
                  </a:cubicBezTo>
                  <a:cubicBezTo>
                    <a:pt x="56" y="343"/>
                    <a:pt x="48" y="362"/>
                    <a:pt x="48" y="362"/>
                  </a:cubicBezTo>
                  <a:cubicBezTo>
                    <a:pt x="48" y="362"/>
                    <a:pt x="40" y="381"/>
                    <a:pt x="40" y="381"/>
                  </a:cubicBezTo>
                  <a:cubicBezTo>
                    <a:pt x="40" y="381"/>
                    <a:pt x="32" y="401"/>
                    <a:pt x="32" y="401"/>
                  </a:cubicBezTo>
                  <a:cubicBezTo>
                    <a:pt x="32" y="401"/>
                    <a:pt x="26" y="420"/>
                    <a:pt x="26" y="420"/>
                  </a:cubicBezTo>
                  <a:cubicBezTo>
                    <a:pt x="26" y="420"/>
                    <a:pt x="21" y="440"/>
                    <a:pt x="21" y="440"/>
                  </a:cubicBezTo>
                  <a:cubicBezTo>
                    <a:pt x="21" y="440"/>
                    <a:pt x="16" y="460"/>
                    <a:pt x="16" y="460"/>
                  </a:cubicBezTo>
                  <a:cubicBezTo>
                    <a:pt x="16" y="460"/>
                    <a:pt x="12" y="481"/>
                    <a:pt x="12" y="481"/>
                  </a:cubicBezTo>
                  <a:cubicBezTo>
                    <a:pt x="12" y="481"/>
                    <a:pt x="8" y="501"/>
                    <a:pt x="8" y="501"/>
                  </a:cubicBezTo>
                  <a:cubicBezTo>
                    <a:pt x="8" y="501"/>
                    <a:pt x="5" y="521"/>
                    <a:pt x="5" y="521"/>
                  </a:cubicBezTo>
                  <a:cubicBezTo>
                    <a:pt x="5" y="521"/>
                    <a:pt x="3" y="542"/>
                    <a:pt x="3" y="542"/>
                  </a:cubicBezTo>
                  <a:cubicBezTo>
                    <a:pt x="3" y="542"/>
                    <a:pt x="2" y="562"/>
                    <a:pt x="2" y="562"/>
                  </a:cubicBezTo>
                  <a:cubicBezTo>
                    <a:pt x="2" y="562"/>
                    <a:pt x="0" y="584"/>
                    <a:pt x="0" y="584"/>
                  </a:cubicBezTo>
                  <a:cubicBezTo>
                    <a:pt x="0" y="584"/>
                    <a:pt x="0" y="604"/>
                    <a:pt x="0" y="604"/>
                  </a:cubicBezTo>
                  <a:cubicBezTo>
                    <a:pt x="0" y="604"/>
                    <a:pt x="2" y="625"/>
                    <a:pt x="2" y="625"/>
                  </a:cubicBezTo>
                  <a:cubicBezTo>
                    <a:pt x="2" y="625"/>
                    <a:pt x="4" y="646"/>
                    <a:pt x="4" y="646"/>
                  </a:cubicBezTo>
                  <a:cubicBezTo>
                    <a:pt x="4" y="646"/>
                    <a:pt x="6" y="666"/>
                    <a:pt x="6" y="666"/>
                  </a:cubicBezTo>
                  <a:cubicBezTo>
                    <a:pt x="6" y="666"/>
                    <a:pt x="9" y="687"/>
                    <a:pt x="9" y="687"/>
                  </a:cubicBezTo>
                  <a:cubicBezTo>
                    <a:pt x="9" y="687"/>
                    <a:pt x="12" y="707"/>
                    <a:pt x="12" y="707"/>
                  </a:cubicBezTo>
                  <a:cubicBezTo>
                    <a:pt x="12" y="707"/>
                    <a:pt x="16" y="728"/>
                    <a:pt x="16" y="728"/>
                  </a:cubicBezTo>
                  <a:cubicBezTo>
                    <a:pt x="16" y="728"/>
                    <a:pt x="21" y="747"/>
                    <a:pt x="21" y="747"/>
                  </a:cubicBezTo>
                  <a:cubicBezTo>
                    <a:pt x="21" y="747"/>
                    <a:pt x="27" y="767"/>
                    <a:pt x="27" y="767"/>
                  </a:cubicBezTo>
                  <a:cubicBezTo>
                    <a:pt x="27" y="767"/>
                    <a:pt x="33" y="788"/>
                    <a:pt x="33" y="788"/>
                  </a:cubicBezTo>
                  <a:cubicBezTo>
                    <a:pt x="33" y="788"/>
                    <a:pt x="41" y="807"/>
                    <a:pt x="41" y="807"/>
                  </a:cubicBezTo>
                  <a:cubicBezTo>
                    <a:pt x="41" y="807"/>
                    <a:pt x="49" y="826"/>
                    <a:pt x="49" y="826"/>
                  </a:cubicBezTo>
                  <a:cubicBezTo>
                    <a:pt x="49" y="826"/>
                    <a:pt x="57" y="845"/>
                    <a:pt x="57" y="845"/>
                  </a:cubicBezTo>
                  <a:cubicBezTo>
                    <a:pt x="57" y="845"/>
                    <a:pt x="66" y="864"/>
                    <a:pt x="66" y="864"/>
                  </a:cubicBezTo>
                  <a:cubicBezTo>
                    <a:pt x="66" y="864"/>
                    <a:pt x="76" y="881"/>
                    <a:pt x="76" y="881"/>
                  </a:cubicBezTo>
                  <a:cubicBezTo>
                    <a:pt x="76" y="881"/>
                    <a:pt x="86" y="900"/>
                    <a:pt x="86" y="900"/>
                  </a:cubicBezTo>
                  <a:cubicBezTo>
                    <a:pt x="86" y="900"/>
                    <a:pt x="97" y="917"/>
                    <a:pt x="97" y="917"/>
                  </a:cubicBezTo>
                  <a:cubicBezTo>
                    <a:pt x="97" y="917"/>
                    <a:pt x="108" y="935"/>
                    <a:pt x="108" y="935"/>
                  </a:cubicBezTo>
                  <a:cubicBezTo>
                    <a:pt x="108" y="935"/>
                    <a:pt x="121" y="951"/>
                    <a:pt x="121" y="951"/>
                  </a:cubicBezTo>
                  <a:cubicBezTo>
                    <a:pt x="121" y="951"/>
                    <a:pt x="134" y="967"/>
                    <a:pt x="134" y="967"/>
                  </a:cubicBezTo>
                  <a:cubicBezTo>
                    <a:pt x="134" y="967"/>
                    <a:pt x="148" y="983"/>
                    <a:pt x="148" y="983"/>
                  </a:cubicBezTo>
                  <a:cubicBezTo>
                    <a:pt x="148" y="983"/>
                    <a:pt x="161" y="998"/>
                    <a:pt x="161" y="998"/>
                  </a:cubicBezTo>
                  <a:cubicBezTo>
                    <a:pt x="161" y="998"/>
                    <a:pt x="175" y="1013"/>
                    <a:pt x="175" y="1013"/>
                  </a:cubicBezTo>
                  <a:cubicBezTo>
                    <a:pt x="175" y="1013"/>
                    <a:pt x="191" y="1027"/>
                    <a:pt x="191" y="1027"/>
                  </a:cubicBezTo>
                  <a:cubicBezTo>
                    <a:pt x="191" y="1027"/>
                    <a:pt x="206" y="1042"/>
                    <a:pt x="206" y="1042"/>
                  </a:cubicBezTo>
                  <a:cubicBezTo>
                    <a:pt x="206" y="1042"/>
                    <a:pt x="222" y="1055"/>
                    <a:pt x="222" y="1055"/>
                  </a:cubicBezTo>
                  <a:cubicBezTo>
                    <a:pt x="222" y="1055"/>
                    <a:pt x="238" y="1067"/>
                    <a:pt x="238" y="1067"/>
                  </a:cubicBezTo>
                  <a:cubicBezTo>
                    <a:pt x="238" y="1067"/>
                    <a:pt x="256" y="1080"/>
                    <a:pt x="256" y="1080"/>
                  </a:cubicBezTo>
                  <a:cubicBezTo>
                    <a:pt x="256" y="1080"/>
                    <a:pt x="272" y="1091"/>
                    <a:pt x="272" y="1091"/>
                  </a:cubicBezTo>
                  <a:cubicBezTo>
                    <a:pt x="272" y="1091"/>
                    <a:pt x="289" y="1102"/>
                    <a:pt x="289" y="1102"/>
                  </a:cubicBezTo>
                  <a:cubicBezTo>
                    <a:pt x="289" y="1102"/>
                    <a:pt x="308" y="1113"/>
                    <a:pt x="308" y="1113"/>
                  </a:cubicBezTo>
                  <a:cubicBezTo>
                    <a:pt x="308" y="1113"/>
                    <a:pt x="327" y="1122"/>
                    <a:pt x="327" y="1122"/>
                  </a:cubicBezTo>
                  <a:cubicBezTo>
                    <a:pt x="327" y="1122"/>
                    <a:pt x="345" y="1131"/>
                    <a:pt x="345" y="1131"/>
                  </a:cubicBezTo>
                  <a:cubicBezTo>
                    <a:pt x="345" y="1131"/>
                    <a:pt x="364" y="1139"/>
                    <a:pt x="364" y="1139"/>
                  </a:cubicBezTo>
                  <a:cubicBezTo>
                    <a:pt x="364" y="1139"/>
                    <a:pt x="383" y="1147"/>
                    <a:pt x="383" y="1147"/>
                  </a:cubicBezTo>
                  <a:cubicBezTo>
                    <a:pt x="383" y="1147"/>
                    <a:pt x="403" y="1154"/>
                    <a:pt x="403" y="1154"/>
                  </a:cubicBezTo>
                  <a:cubicBezTo>
                    <a:pt x="403" y="1154"/>
                    <a:pt x="422" y="1160"/>
                    <a:pt x="422" y="1160"/>
                  </a:cubicBezTo>
                  <a:cubicBezTo>
                    <a:pt x="422" y="1160"/>
                    <a:pt x="442" y="1166"/>
                    <a:pt x="442" y="1166"/>
                  </a:cubicBezTo>
                  <a:cubicBezTo>
                    <a:pt x="442" y="1166"/>
                    <a:pt x="462" y="1171"/>
                    <a:pt x="462" y="1171"/>
                  </a:cubicBezTo>
                  <a:cubicBezTo>
                    <a:pt x="462" y="1171"/>
                    <a:pt x="483" y="1175"/>
                    <a:pt x="483" y="1175"/>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251" name="Line 166"/>
            <p:cNvSpPr>
              <a:spLocks noChangeAspect="1"/>
            </p:cNvSpPr>
            <p:nvPr/>
          </p:nvSpPr>
          <p:spPr>
            <a:xfrm>
              <a:off x="2341" y="3068"/>
              <a:ext cx="37" cy="1"/>
            </a:xfrm>
            <a:prstGeom prst="line">
              <a:avLst/>
            </a:prstGeom>
            <a:ln w="9525" cap="flat" cmpd="sng">
              <a:solidFill>
                <a:srgbClr val="3333FF"/>
              </a:solidFill>
              <a:prstDash val="solid"/>
              <a:headEnd type="none" w="med" len="med"/>
              <a:tailEnd type="none" w="med" len="med"/>
            </a:ln>
          </p:spPr>
        </p:sp>
        <p:sp>
          <p:nvSpPr>
            <p:cNvPr id="25252" name="Line 167"/>
            <p:cNvSpPr>
              <a:spLocks noChangeAspect="1"/>
            </p:cNvSpPr>
            <p:nvPr/>
          </p:nvSpPr>
          <p:spPr>
            <a:xfrm flipV="1">
              <a:off x="2341" y="3047"/>
              <a:ext cx="1" cy="21"/>
            </a:xfrm>
            <a:prstGeom prst="line">
              <a:avLst/>
            </a:prstGeom>
            <a:ln w="9525" cap="flat" cmpd="sng">
              <a:solidFill>
                <a:srgbClr val="3333FF"/>
              </a:solidFill>
              <a:prstDash val="solid"/>
              <a:headEnd type="none" w="med" len="med"/>
              <a:tailEnd type="none" w="med" len="med"/>
            </a:ln>
          </p:spPr>
        </p:sp>
        <p:sp>
          <p:nvSpPr>
            <p:cNvPr id="25253" name="Line 168"/>
            <p:cNvSpPr>
              <a:spLocks noChangeAspect="1"/>
            </p:cNvSpPr>
            <p:nvPr/>
          </p:nvSpPr>
          <p:spPr>
            <a:xfrm flipV="1">
              <a:off x="2378" y="3047"/>
              <a:ext cx="1" cy="21"/>
            </a:xfrm>
            <a:prstGeom prst="line">
              <a:avLst/>
            </a:prstGeom>
            <a:ln w="9525" cap="flat" cmpd="sng">
              <a:solidFill>
                <a:srgbClr val="3333FF"/>
              </a:solidFill>
              <a:prstDash val="solid"/>
              <a:headEnd type="none" w="med" len="med"/>
              <a:tailEnd type="none" w="med" len="med"/>
            </a:ln>
          </p:spPr>
        </p:sp>
        <p:sp>
          <p:nvSpPr>
            <p:cNvPr id="25254" name="Line 169"/>
            <p:cNvSpPr>
              <a:spLocks noChangeAspect="1"/>
            </p:cNvSpPr>
            <p:nvPr/>
          </p:nvSpPr>
          <p:spPr>
            <a:xfrm>
              <a:off x="1959" y="3402"/>
              <a:ext cx="194" cy="1"/>
            </a:xfrm>
            <a:prstGeom prst="line">
              <a:avLst/>
            </a:prstGeom>
            <a:ln w="9525" cap="flat" cmpd="sng">
              <a:solidFill>
                <a:schemeClr val="tx2"/>
              </a:solidFill>
              <a:prstDash val="solid"/>
              <a:headEnd type="none" w="med" len="med"/>
              <a:tailEnd type="none" w="med" len="med"/>
            </a:ln>
          </p:spPr>
        </p:sp>
        <p:sp>
          <p:nvSpPr>
            <p:cNvPr id="25255" name="Line 170"/>
            <p:cNvSpPr>
              <a:spLocks noChangeAspect="1"/>
            </p:cNvSpPr>
            <p:nvPr/>
          </p:nvSpPr>
          <p:spPr>
            <a:xfrm>
              <a:off x="2189" y="3402"/>
              <a:ext cx="35" cy="1"/>
            </a:xfrm>
            <a:prstGeom prst="line">
              <a:avLst/>
            </a:prstGeom>
            <a:ln w="9525" cap="flat" cmpd="sng">
              <a:solidFill>
                <a:schemeClr val="tx2"/>
              </a:solidFill>
              <a:prstDash val="solid"/>
              <a:headEnd type="none" w="med" len="med"/>
              <a:tailEnd type="none" w="med" len="med"/>
            </a:ln>
          </p:spPr>
        </p:sp>
        <p:sp>
          <p:nvSpPr>
            <p:cNvPr id="25256" name="Line 171"/>
            <p:cNvSpPr>
              <a:spLocks noChangeAspect="1"/>
            </p:cNvSpPr>
            <p:nvPr/>
          </p:nvSpPr>
          <p:spPr>
            <a:xfrm>
              <a:off x="2259" y="3402"/>
              <a:ext cx="177" cy="1"/>
            </a:xfrm>
            <a:prstGeom prst="line">
              <a:avLst/>
            </a:prstGeom>
            <a:ln w="9525" cap="flat" cmpd="sng">
              <a:solidFill>
                <a:schemeClr val="tx2"/>
              </a:solidFill>
              <a:prstDash val="solid"/>
              <a:headEnd type="none" w="med" len="med"/>
              <a:tailEnd type="none" w="med" len="med"/>
            </a:ln>
          </p:spPr>
        </p:sp>
        <p:sp>
          <p:nvSpPr>
            <p:cNvPr id="25257" name="Line 172"/>
            <p:cNvSpPr>
              <a:spLocks noChangeAspect="1"/>
            </p:cNvSpPr>
            <p:nvPr/>
          </p:nvSpPr>
          <p:spPr>
            <a:xfrm>
              <a:off x="2471" y="3402"/>
              <a:ext cx="36" cy="1"/>
            </a:xfrm>
            <a:prstGeom prst="line">
              <a:avLst/>
            </a:prstGeom>
            <a:ln w="9525" cap="flat" cmpd="sng">
              <a:solidFill>
                <a:schemeClr val="tx2"/>
              </a:solidFill>
              <a:prstDash val="solid"/>
              <a:headEnd type="none" w="med" len="med"/>
              <a:tailEnd type="none" w="med" len="med"/>
            </a:ln>
          </p:spPr>
        </p:sp>
        <p:sp>
          <p:nvSpPr>
            <p:cNvPr id="25258" name="Line 173"/>
            <p:cNvSpPr>
              <a:spLocks noChangeAspect="1"/>
            </p:cNvSpPr>
            <p:nvPr/>
          </p:nvSpPr>
          <p:spPr>
            <a:xfrm>
              <a:off x="2542" y="3402"/>
              <a:ext cx="195" cy="1"/>
            </a:xfrm>
            <a:prstGeom prst="line">
              <a:avLst/>
            </a:prstGeom>
            <a:ln w="9525" cap="flat" cmpd="sng">
              <a:solidFill>
                <a:schemeClr val="tx2"/>
              </a:solidFill>
              <a:prstDash val="solid"/>
              <a:headEnd type="none" w="med" len="med"/>
              <a:tailEnd type="none" w="med" len="med"/>
            </a:ln>
          </p:spPr>
        </p:sp>
        <p:sp>
          <p:nvSpPr>
            <p:cNvPr id="25259" name="Line 174"/>
            <p:cNvSpPr>
              <a:spLocks noChangeAspect="1"/>
            </p:cNvSpPr>
            <p:nvPr/>
          </p:nvSpPr>
          <p:spPr>
            <a:xfrm>
              <a:off x="1995" y="3383"/>
              <a:ext cx="729" cy="1"/>
            </a:xfrm>
            <a:prstGeom prst="line">
              <a:avLst/>
            </a:prstGeom>
            <a:ln w="9525" cap="flat" cmpd="sng">
              <a:solidFill>
                <a:schemeClr val="tx2"/>
              </a:solidFill>
              <a:prstDash val="solid"/>
              <a:headEnd type="none" w="med" len="med"/>
              <a:tailEnd type="none" w="med" len="med"/>
            </a:ln>
          </p:spPr>
        </p:sp>
        <p:sp>
          <p:nvSpPr>
            <p:cNvPr id="25260" name="Line 175"/>
            <p:cNvSpPr>
              <a:spLocks noChangeAspect="1"/>
            </p:cNvSpPr>
            <p:nvPr/>
          </p:nvSpPr>
          <p:spPr>
            <a:xfrm>
              <a:off x="1858" y="2949"/>
              <a:ext cx="169" cy="1"/>
            </a:xfrm>
            <a:prstGeom prst="line">
              <a:avLst/>
            </a:prstGeom>
            <a:ln w="9525" cap="flat" cmpd="sng">
              <a:solidFill>
                <a:srgbClr val="3333FF"/>
              </a:solidFill>
              <a:prstDash val="solid"/>
              <a:headEnd type="none" w="med" len="med"/>
              <a:tailEnd type="none" w="med" len="med"/>
            </a:ln>
          </p:spPr>
        </p:sp>
        <p:sp>
          <p:nvSpPr>
            <p:cNvPr id="25261" name="Line 176"/>
            <p:cNvSpPr>
              <a:spLocks noChangeAspect="1"/>
            </p:cNvSpPr>
            <p:nvPr/>
          </p:nvSpPr>
          <p:spPr>
            <a:xfrm>
              <a:off x="2062" y="2949"/>
              <a:ext cx="35" cy="1"/>
            </a:xfrm>
            <a:prstGeom prst="line">
              <a:avLst/>
            </a:prstGeom>
            <a:ln w="9525" cap="flat" cmpd="sng">
              <a:solidFill>
                <a:srgbClr val="3333FF"/>
              </a:solidFill>
              <a:prstDash val="solid"/>
              <a:headEnd type="none" w="med" len="med"/>
              <a:tailEnd type="none" w="med" len="med"/>
            </a:ln>
          </p:spPr>
        </p:sp>
        <p:sp>
          <p:nvSpPr>
            <p:cNvPr id="25262" name="Line 177"/>
            <p:cNvSpPr>
              <a:spLocks noChangeAspect="1"/>
            </p:cNvSpPr>
            <p:nvPr/>
          </p:nvSpPr>
          <p:spPr>
            <a:xfrm>
              <a:off x="2133" y="2949"/>
              <a:ext cx="176" cy="1"/>
            </a:xfrm>
            <a:prstGeom prst="line">
              <a:avLst/>
            </a:prstGeom>
            <a:ln w="9525" cap="flat" cmpd="sng">
              <a:solidFill>
                <a:srgbClr val="3333FF"/>
              </a:solidFill>
              <a:prstDash val="solid"/>
              <a:headEnd type="none" w="med" len="med"/>
              <a:tailEnd type="none" w="med" len="med"/>
            </a:ln>
          </p:spPr>
        </p:sp>
        <p:sp>
          <p:nvSpPr>
            <p:cNvPr id="25263" name="Line 178"/>
            <p:cNvSpPr>
              <a:spLocks noChangeAspect="1"/>
            </p:cNvSpPr>
            <p:nvPr/>
          </p:nvSpPr>
          <p:spPr>
            <a:xfrm>
              <a:off x="2344" y="2949"/>
              <a:ext cx="36" cy="1"/>
            </a:xfrm>
            <a:prstGeom prst="line">
              <a:avLst/>
            </a:prstGeom>
            <a:ln w="9525" cap="flat" cmpd="sng">
              <a:solidFill>
                <a:srgbClr val="3333FF"/>
              </a:solidFill>
              <a:prstDash val="solid"/>
              <a:headEnd type="none" w="med" len="med"/>
              <a:tailEnd type="none" w="med" len="med"/>
            </a:ln>
          </p:spPr>
        </p:sp>
        <p:sp>
          <p:nvSpPr>
            <p:cNvPr id="25264" name="Line 179"/>
            <p:cNvSpPr>
              <a:spLocks noChangeAspect="1"/>
            </p:cNvSpPr>
            <p:nvPr/>
          </p:nvSpPr>
          <p:spPr>
            <a:xfrm>
              <a:off x="2415" y="2949"/>
              <a:ext cx="177" cy="1"/>
            </a:xfrm>
            <a:prstGeom prst="line">
              <a:avLst/>
            </a:prstGeom>
            <a:ln w="9525" cap="flat" cmpd="sng">
              <a:solidFill>
                <a:srgbClr val="3333FF"/>
              </a:solidFill>
              <a:prstDash val="solid"/>
              <a:headEnd type="none" w="med" len="med"/>
              <a:tailEnd type="none" w="med" len="med"/>
            </a:ln>
          </p:spPr>
        </p:sp>
        <p:sp>
          <p:nvSpPr>
            <p:cNvPr id="25265" name="Line 180"/>
            <p:cNvSpPr>
              <a:spLocks noChangeAspect="1"/>
            </p:cNvSpPr>
            <p:nvPr/>
          </p:nvSpPr>
          <p:spPr>
            <a:xfrm>
              <a:off x="2627" y="2949"/>
              <a:ext cx="35" cy="1"/>
            </a:xfrm>
            <a:prstGeom prst="line">
              <a:avLst/>
            </a:prstGeom>
            <a:ln w="9525" cap="flat" cmpd="sng">
              <a:solidFill>
                <a:srgbClr val="3333FF"/>
              </a:solidFill>
              <a:prstDash val="solid"/>
              <a:headEnd type="none" w="med" len="med"/>
              <a:tailEnd type="none" w="med" len="med"/>
            </a:ln>
          </p:spPr>
        </p:sp>
        <p:sp>
          <p:nvSpPr>
            <p:cNvPr id="25266" name="Line 181"/>
            <p:cNvSpPr>
              <a:spLocks noChangeAspect="1"/>
            </p:cNvSpPr>
            <p:nvPr/>
          </p:nvSpPr>
          <p:spPr>
            <a:xfrm>
              <a:off x="2697" y="2949"/>
              <a:ext cx="169" cy="1"/>
            </a:xfrm>
            <a:prstGeom prst="line">
              <a:avLst/>
            </a:prstGeom>
            <a:ln w="9525" cap="flat" cmpd="sng">
              <a:solidFill>
                <a:srgbClr val="3333FF"/>
              </a:solidFill>
              <a:prstDash val="solid"/>
              <a:headEnd type="none" w="med" len="med"/>
              <a:tailEnd type="none" w="med" len="med"/>
            </a:ln>
          </p:spPr>
        </p:sp>
      </p:grpSp>
      <p:grpSp>
        <p:nvGrpSpPr>
          <p:cNvPr id="3" name="Group 182"/>
          <p:cNvGrpSpPr>
            <a:grpSpLocks noChangeAspect="1"/>
          </p:cNvGrpSpPr>
          <p:nvPr/>
        </p:nvGrpSpPr>
        <p:grpSpPr>
          <a:xfrm>
            <a:off x="4484688" y="3644900"/>
            <a:ext cx="4578350" cy="2794000"/>
            <a:chOff x="2871" y="2412"/>
            <a:chExt cx="2001" cy="1221"/>
          </a:xfrm>
        </p:grpSpPr>
        <p:sp>
          <p:nvSpPr>
            <p:cNvPr id="24864" name="Line 183"/>
            <p:cNvSpPr>
              <a:spLocks noChangeAspect="1"/>
            </p:cNvSpPr>
            <p:nvPr/>
          </p:nvSpPr>
          <p:spPr>
            <a:xfrm flipV="1">
              <a:off x="3522" y="2529"/>
              <a:ext cx="94" cy="93"/>
            </a:xfrm>
            <a:prstGeom prst="line">
              <a:avLst/>
            </a:prstGeom>
            <a:ln w="9525" cap="flat" cmpd="sng">
              <a:solidFill>
                <a:srgbClr val="000000"/>
              </a:solidFill>
              <a:prstDash val="solid"/>
              <a:headEnd type="none" w="med" len="med"/>
              <a:tailEnd type="none" w="med" len="med"/>
            </a:ln>
          </p:spPr>
        </p:sp>
        <p:sp>
          <p:nvSpPr>
            <p:cNvPr id="24865" name="Line 184"/>
            <p:cNvSpPr>
              <a:spLocks noChangeAspect="1"/>
            </p:cNvSpPr>
            <p:nvPr/>
          </p:nvSpPr>
          <p:spPr>
            <a:xfrm flipV="1">
              <a:off x="3510" y="2550"/>
              <a:ext cx="134" cy="134"/>
            </a:xfrm>
            <a:prstGeom prst="line">
              <a:avLst/>
            </a:prstGeom>
            <a:ln w="9525" cap="flat" cmpd="sng">
              <a:solidFill>
                <a:srgbClr val="000000"/>
              </a:solidFill>
              <a:prstDash val="solid"/>
              <a:headEnd type="none" w="med" len="med"/>
              <a:tailEnd type="none" w="med" len="med"/>
            </a:ln>
          </p:spPr>
        </p:sp>
        <p:sp>
          <p:nvSpPr>
            <p:cNvPr id="24866" name="Line 185"/>
            <p:cNvSpPr>
              <a:spLocks noChangeAspect="1"/>
            </p:cNvSpPr>
            <p:nvPr/>
          </p:nvSpPr>
          <p:spPr>
            <a:xfrm flipV="1">
              <a:off x="3510" y="2581"/>
              <a:ext cx="153" cy="153"/>
            </a:xfrm>
            <a:prstGeom prst="line">
              <a:avLst/>
            </a:prstGeom>
            <a:ln w="9525" cap="flat" cmpd="sng">
              <a:solidFill>
                <a:srgbClr val="000000"/>
              </a:solidFill>
              <a:prstDash val="solid"/>
              <a:headEnd type="none" w="med" len="med"/>
              <a:tailEnd type="none" w="med" len="med"/>
            </a:ln>
          </p:spPr>
        </p:sp>
        <p:sp>
          <p:nvSpPr>
            <p:cNvPr id="24867" name="Line 186"/>
            <p:cNvSpPr>
              <a:spLocks noChangeAspect="1"/>
            </p:cNvSpPr>
            <p:nvPr/>
          </p:nvSpPr>
          <p:spPr>
            <a:xfrm flipV="1">
              <a:off x="3510" y="2631"/>
              <a:ext cx="153" cy="153"/>
            </a:xfrm>
            <a:prstGeom prst="line">
              <a:avLst/>
            </a:prstGeom>
            <a:ln w="9525" cap="flat" cmpd="sng">
              <a:solidFill>
                <a:srgbClr val="000000"/>
              </a:solidFill>
              <a:prstDash val="solid"/>
              <a:headEnd type="none" w="med" len="med"/>
              <a:tailEnd type="none" w="med" len="med"/>
            </a:ln>
          </p:spPr>
        </p:sp>
        <p:sp>
          <p:nvSpPr>
            <p:cNvPr id="24868" name="Line 187"/>
            <p:cNvSpPr>
              <a:spLocks noChangeAspect="1"/>
            </p:cNvSpPr>
            <p:nvPr/>
          </p:nvSpPr>
          <p:spPr>
            <a:xfrm flipV="1">
              <a:off x="3510" y="2681"/>
              <a:ext cx="153" cy="153"/>
            </a:xfrm>
            <a:prstGeom prst="line">
              <a:avLst/>
            </a:prstGeom>
            <a:ln w="9525" cap="flat" cmpd="sng">
              <a:solidFill>
                <a:srgbClr val="000000"/>
              </a:solidFill>
              <a:prstDash val="solid"/>
              <a:headEnd type="none" w="med" len="med"/>
              <a:tailEnd type="none" w="med" len="med"/>
            </a:ln>
          </p:spPr>
        </p:sp>
        <p:sp>
          <p:nvSpPr>
            <p:cNvPr id="24869" name="Line 188"/>
            <p:cNvSpPr>
              <a:spLocks noChangeAspect="1"/>
            </p:cNvSpPr>
            <p:nvPr/>
          </p:nvSpPr>
          <p:spPr>
            <a:xfrm flipV="1">
              <a:off x="3544" y="2708"/>
              <a:ext cx="143" cy="143"/>
            </a:xfrm>
            <a:prstGeom prst="line">
              <a:avLst/>
            </a:prstGeom>
            <a:ln w="9525" cap="flat" cmpd="sng">
              <a:solidFill>
                <a:srgbClr val="3333FF"/>
              </a:solidFill>
              <a:prstDash val="solid"/>
              <a:headEnd type="none" w="med" len="med"/>
              <a:tailEnd type="none" w="med" len="med"/>
            </a:ln>
          </p:spPr>
        </p:sp>
        <p:sp>
          <p:nvSpPr>
            <p:cNvPr id="24870" name="Line 189"/>
            <p:cNvSpPr>
              <a:spLocks noChangeAspect="1"/>
            </p:cNvSpPr>
            <p:nvPr/>
          </p:nvSpPr>
          <p:spPr>
            <a:xfrm flipV="1">
              <a:off x="3594" y="2708"/>
              <a:ext cx="142" cy="143"/>
            </a:xfrm>
            <a:prstGeom prst="line">
              <a:avLst/>
            </a:prstGeom>
            <a:ln w="9525" cap="flat" cmpd="sng">
              <a:solidFill>
                <a:srgbClr val="000000"/>
              </a:solidFill>
              <a:prstDash val="solid"/>
              <a:headEnd type="none" w="med" len="med"/>
              <a:tailEnd type="none" w="med" len="med"/>
            </a:ln>
          </p:spPr>
        </p:sp>
        <p:sp>
          <p:nvSpPr>
            <p:cNvPr id="24871" name="Line 190"/>
            <p:cNvSpPr>
              <a:spLocks noChangeAspect="1"/>
            </p:cNvSpPr>
            <p:nvPr/>
          </p:nvSpPr>
          <p:spPr>
            <a:xfrm flipV="1">
              <a:off x="3643" y="2718"/>
              <a:ext cx="133" cy="133"/>
            </a:xfrm>
            <a:prstGeom prst="line">
              <a:avLst/>
            </a:prstGeom>
            <a:ln w="9525" cap="flat" cmpd="sng">
              <a:solidFill>
                <a:srgbClr val="000000"/>
              </a:solidFill>
              <a:prstDash val="solid"/>
              <a:headEnd type="none" w="med" len="med"/>
              <a:tailEnd type="none" w="med" len="med"/>
            </a:ln>
          </p:spPr>
        </p:sp>
        <p:sp>
          <p:nvSpPr>
            <p:cNvPr id="24872" name="Line 191"/>
            <p:cNvSpPr>
              <a:spLocks noChangeAspect="1"/>
            </p:cNvSpPr>
            <p:nvPr/>
          </p:nvSpPr>
          <p:spPr>
            <a:xfrm flipV="1">
              <a:off x="3694" y="2767"/>
              <a:ext cx="83" cy="84"/>
            </a:xfrm>
            <a:prstGeom prst="line">
              <a:avLst/>
            </a:prstGeom>
            <a:ln w="9525" cap="flat" cmpd="sng">
              <a:solidFill>
                <a:srgbClr val="000000"/>
              </a:solidFill>
              <a:prstDash val="solid"/>
              <a:headEnd type="none" w="med" len="med"/>
              <a:tailEnd type="none" w="med" len="med"/>
            </a:ln>
          </p:spPr>
        </p:sp>
        <p:sp>
          <p:nvSpPr>
            <p:cNvPr id="24873" name="Line 192"/>
            <p:cNvSpPr>
              <a:spLocks noChangeAspect="1"/>
            </p:cNvSpPr>
            <p:nvPr/>
          </p:nvSpPr>
          <p:spPr>
            <a:xfrm flipV="1">
              <a:off x="3510" y="3068"/>
              <a:ext cx="17" cy="16"/>
            </a:xfrm>
            <a:prstGeom prst="line">
              <a:avLst/>
            </a:prstGeom>
            <a:ln w="9525" cap="flat" cmpd="sng">
              <a:solidFill>
                <a:srgbClr val="000000"/>
              </a:solidFill>
              <a:prstDash val="solid"/>
              <a:headEnd type="none" w="med" len="med"/>
              <a:tailEnd type="none" w="med" len="med"/>
            </a:ln>
          </p:spPr>
        </p:sp>
        <p:sp>
          <p:nvSpPr>
            <p:cNvPr id="24874" name="Line 193"/>
            <p:cNvSpPr>
              <a:spLocks noChangeAspect="1"/>
            </p:cNvSpPr>
            <p:nvPr/>
          </p:nvSpPr>
          <p:spPr>
            <a:xfrm flipV="1">
              <a:off x="3743" y="2817"/>
              <a:ext cx="34" cy="34"/>
            </a:xfrm>
            <a:prstGeom prst="line">
              <a:avLst/>
            </a:prstGeom>
            <a:ln w="9525" cap="flat" cmpd="sng">
              <a:solidFill>
                <a:srgbClr val="000000"/>
              </a:solidFill>
              <a:prstDash val="solid"/>
              <a:headEnd type="none" w="med" len="med"/>
              <a:tailEnd type="none" w="med" len="med"/>
            </a:ln>
          </p:spPr>
        </p:sp>
        <p:sp>
          <p:nvSpPr>
            <p:cNvPr id="24875" name="Line 194"/>
            <p:cNvSpPr>
              <a:spLocks noChangeAspect="1"/>
            </p:cNvSpPr>
            <p:nvPr/>
          </p:nvSpPr>
          <p:spPr>
            <a:xfrm flipV="1">
              <a:off x="3510" y="3068"/>
              <a:ext cx="66" cy="66"/>
            </a:xfrm>
            <a:prstGeom prst="line">
              <a:avLst/>
            </a:prstGeom>
            <a:ln w="9525" cap="flat" cmpd="sng">
              <a:solidFill>
                <a:srgbClr val="000000"/>
              </a:solidFill>
              <a:prstDash val="solid"/>
              <a:headEnd type="none" w="med" len="med"/>
              <a:tailEnd type="none" w="med" len="med"/>
            </a:ln>
          </p:spPr>
        </p:sp>
        <p:sp>
          <p:nvSpPr>
            <p:cNvPr id="24876" name="Line 195"/>
            <p:cNvSpPr>
              <a:spLocks noChangeAspect="1"/>
            </p:cNvSpPr>
            <p:nvPr/>
          </p:nvSpPr>
          <p:spPr>
            <a:xfrm flipV="1">
              <a:off x="3510" y="3068"/>
              <a:ext cx="116" cy="116"/>
            </a:xfrm>
            <a:prstGeom prst="line">
              <a:avLst/>
            </a:prstGeom>
            <a:ln w="9525" cap="flat" cmpd="sng">
              <a:solidFill>
                <a:srgbClr val="000000"/>
              </a:solidFill>
              <a:prstDash val="solid"/>
              <a:headEnd type="none" w="med" len="med"/>
              <a:tailEnd type="none" w="med" len="med"/>
            </a:ln>
          </p:spPr>
        </p:sp>
        <p:sp>
          <p:nvSpPr>
            <p:cNvPr id="24877" name="Line 196"/>
            <p:cNvSpPr>
              <a:spLocks noChangeAspect="1"/>
            </p:cNvSpPr>
            <p:nvPr/>
          </p:nvSpPr>
          <p:spPr>
            <a:xfrm flipV="1">
              <a:off x="3498" y="3068"/>
              <a:ext cx="178" cy="178"/>
            </a:xfrm>
            <a:prstGeom prst="line">
              <a:avLst/>
            </a:prstGeom>
            <a:ln w="9525" cap="flat" cmpd="sng">
              <a:solidFill>
                <a:srgbClr val="000000"/>
              </a:solidFill>
              <a:prstDash val="solid"/>
              <a:headEnd type="none" w="med" len="med"/>
              <a:tailEnd type="none" w="med" len="med"/>
            </a:ln>
          </p:spPr>
        </p:sp>
        <p:sp>
          <p:nvSpPr>
            <p:cNvPr id="24878" name="Line 197"/>
            <p:cNvSpPr>
              <a:spLocks noChangeAspect="1"/>
            </p:cNvSpPr>
            <p:nvPr/>
          </p:nvSpPr>
          <p:spPr>
            <a:xfrm flipV="1">
              <a:off x="3521" y="3068"/>
              <a:ext cx="205" cy="205"/>
            </a:xfrm>
            <a:prstGeom prst="line">
              <a:avLst/>
            </a:prstGeom>
            <a:ln w="9525" cap="flat" cmpd="sng">
              <a:solidFill>
                <a:srgbClr val="000000"/>
              </a:solidFill>
              <a:prstDash val="solid"/>
              <a:headEnd type="none" w="med" len="med"/>
              <a:tailEnd type="none" w="med" len="med"/>
            </a:ln>
          </p:spPr>
        </p:sp>
        <p:sp>
          <p:nvSpPr>
            <p:cNvPr id="24879" name="Line 198"/>
            <p:cNvSpPr>
              <a:spLocks noChangeAspect="1"/>
            </p:cNvSpPr>
            <p:nvPr/>
          </p:nvSpPr>
          <p:spPr>
            <a:xfrm flipV="1">
              <a:off x="3544" y="3068"/>
              <a:ext cx="232" cy="232"/>
            </a:xfrm>
            <a:prstGeom prst="line">
              <a:avLst/>
            </a:prstGeom>
            <a:ln w="9525" cap="flat" cmpd="sng">
              <a:solidFill>
                <a:srgbClr val="000000"/>
              </a:solidFill>
              <a:prstDash val="solid"/>
              <a:headEnd type="none" w="med" len="med"/>
              <a:tailEnd type="none" w="med" len="med"/>
            </a:ln>
          </p:spPr>
        </p:sp>
        <p:sp>
          <p:nvSpPr>
            <p:cNvPr id="24880" name="Line 199"/>
            <p:cNvSpPr>
              <a:spLocks noChangeAspect="1"/>
            </p:cNvSpPr>
            <p:nvPr/>
          </p:nvSpPr>
          <p:spPr>
            <a:xfrm flipV="1">
              <a:off x="3568" y="3231"/>
              <a:ext cx="95" cy="95"/>
            </a:xfrm>
            <a:prstGeom prst="line">
              <a:avLst/>
            </a:prstGeom>
            <a:ln w="9525" cap="flat" cmpd="sng">
              <a:solidFill>
                <a:srgbClr val="000000"/>
              </a:solidFill>
              <a:prstDash val="solid"/>
              <a:headEnd type="none" w="med" len="med"/>
              <a:tailEnd type="none" w="med" len="med"/>
            </a:ln>
          </p:spPr>
        </p:sp>
        <p:sp>
          <p:nvSpPr>
            <p:cNvPr id="24881" name="Line 200"/>
            <p:cNvSpPr>
              <a:spLocks noChangeAspect="1"/>
            </p:cNvSpPr>
            <p:nvPr/>
          </p:nvSpPr>
          <p:spPr>
            <a:xfrm flipV="1">
              <a:off x="3703" y="3117"/>
              <a:ext cx="74" cy="74"/>
            </a:xfrm>
            <a:prstGeom prst="line">
              <a:avLst/>
            </a:prstGeom>
            <a:ln w="9525" cap="flat" cmpd="sng">
              <a:solidFill>
                <a:srgbClr val="000000"/>
              </a:solidFill>
              <a:prstDash val="solid"/>
              <a:headEnd type="none" w="med" len="med"/>
              <a:tailEnd type="none" w="med" len="med"/>
            </a:ln>
          </p:spPr>
        </p:sp>
        <p:sp>
          <p:nvSpPr>
            <p:cNvPr id="24882" name="Line 201"/>
            <p:cNvSpPr>
              <a:spLocks noChangeAspect="1"/>
            </p:cNvSpPr>
            <p:nvPr/>
          </p:nvSpPr>
          <p:spPr>
            <a:xfrm flipV="1">
              <a:off x="3591" y="3281"/>
              <a:ext cx="72" cy="72"/>
            </a:xfrm>
            <a:prstGeom prst="line">
              <a:avLst/>
            </a:prstGeom>
            <a:ln w="9525" cap="flat" cmpd="sng">
              <a:solidFill>
                <a:srgbClr val="000000"/>
              </a:solidFill>
              <a:prstDash val="solid"/>
              <a:headEnd type="none" w="med" len="med"/>
              <a:tailEnd type="none" w="med" len="med"/>
            </a:ln>
          </p:spPr>
        </p:sp>
        <p:sp>
          <p:nvSpPr>
            <p:cNvPr id="24883" name="Line 202"/>
            <p:cNvSpPr>
              <a:spLocks noChangeAspect="1"/>
            </p:cNvSpPr>
            <p:nvPr/>
          </p:nvSpPr>
          <p:spPr>
            <a:xfrm flipV="1">
              <a:off x="3753" y="3167"/>
              <a:ext cx="24" cy="24"/>
            </a:xfrm>
            <a:prstGeom prst="line">
              <a:avLst/>
            </a:prstGeom>
            <a:ln w="9525" cap="flat" cmpd="sng">
              <a:solidFill>
                <a:srgbClr val="000000"/>
              </a:solidFill>
              <a:prstDash val="solid"/>
              <a:headEnd type="none" w="med" len="med"/>
              <a:tailEnd type="none" w="med" len="med"/>
            </a:ln>
          </p:spPr>
        </p:sp>
        <p:sp>
          <p:nvSpPr>
            <p:cNvPr id="24884" name="Line 203"/>
            <p:cNvSpPr>
              <a:spLocks noChangeAspect="1"/>
            </p:cNvSpPr>
            <p:nvPr/>
          </p:nvSpPr>
          <p:spPr>
            <a:xfrm flipV="1">
              <a:off x="3646" y="3331"/>
              <a:ext cx="16" cy="17"/>
            </a:xfrm>
            <a:prstGeom prst="line">
              <a:avLst/>
            </a:prstGeom>
            <a:ln w="9525" cap="flat" cmpd="sng">
              <a:solidFill>
                <a:srgbClr val="000000"/>
              </a:solidFill>
              <a:prstDash val="solid"/>
              <a:headEnd type="none" w="med" len="med"/>
              <a:tailEnd type="none" w="med" len="med"/>
            </a:ln>
          </p:spPr>
        </p:sp>
        <p:sp>
          <p:nvSpPr>
            <p:cNvPr id="24885" name="Line 204"/>
            <p:cNvSpPr>
              <a:spLocks noChangeAspect="1"/>
            </p:cNvSpPr>
            <p:nvPr/>
          </p:nvSpPr>
          <p:spPr>
            <a:xfrm flipH="1" flipV="1">
              <a:off x="2937" y="3418"/>
              <a:ext cx="49" cy="49"/>
            </a:xfrm>
            <a:prstGeom prst="line">
              <a:avLst/>
            </a:prstGeom>
            <a:ln w="9525" cap="flat" cmpd="sng">
              <a:solidFill>
                <a:srgbClr val="000000"/>
              </a:solidFill>
              <a:prstDash val="solid"/>
              <a:headEnd type="none" w="med" len="med"/>
              <a:tailEnd type="none" w="med" len="med"/>
            </a:ln>
          </p:spPr>
        </p:sp>
        <p:sp>
          <p:nvSpPr>
            <p:cNvPr id="24886" name="Line 205"/>
            <p:cNvSpPr>
              <a:spLocks noChangeAspect="1"/>
            </p:cNvSpPr>
            <p:nvPr/>
          </p:nvSpPr>
          <p:spPr>
            <a:xfrm flipH="1" flipV="1">
              <a:off x="3078" y="3509"/>
              <a:ext cx="47" cy="47"/>
            </a:xfrm>
            <a:prstGeom prst="line">
              <a:avLst/>
            </a:prstGeom>
            <a:ln w="9525" cap="flat" cmpd="sng">
              <a:solidFill>
                <a:srgbClr val="000000"/>
              </a:solidFill>
              <a:prstDash val="solid"/>
              <a:headEnd type="none" w="med" len="med"/>
              <a:tailEnd type="none" w="med" len="med"/>
            </a:ln>
          </p:spPr>
        </p:sp>
        <p:sp>
          <p:nvSpPr>
            <p:cNvPr id="24887" name="Line 206"/>
            <p:cNvSpPr>
              <a:spLocks noChangeAspect="1"/>
            </p:cNvSpPr>
            <p:nvPr/>
          </p:nvSpPr>
          <p:spPr>
            <a:xfrm flipH="1" flipV="1">
              <a:off x="2957" y="3388"/>
              <a:ext cx="79" cy="79"/>
            </a:xfrm>
            <a:prstGeom prst="line">
              <a:avLst/>
            </a:prstGeom>
            <a:ln w="9525" cap="flat" cmpd="sng">
              <a:solidFill>
                <a:srgbClr val="000000"/>
              </a:solidFill>
              <a:prstDash val="solid"/>
              <a:headEnd type="none" w="med" len="med"/>
              <a:tailEnd type="none" w="med" len="med"/>
            </a:ln>
          </p:spPr>
        </p:sp>
        <p:sp>
          <p:nvSpPr>
            <p:cNvPr id="24888" name="Line 207"/>
            <p:cNvSpPr>
              <a:spLocks noChangeAspect="1"/>
            </p:cNvSpPr>
            <p:nvPr/>
          </p:nvSpPr>
          <p:spPr>
            <a:xfrm flipH="1" flipV="1">
              <a:off x="2976" y="3357"/>
              <a:ext cx="170" cy="170"/>
            </a:xfrm>
            <a:prstGeom prst="line">
              <a:avLst/>
            </a:prstGeom>
            <a:ln w="9525" cap="flat" cmpd="sng">
              <a:solidFill>
                <a:srgbClr val="000000"/>
              </a:solidFill>
              <a:prstDash val="solid"/>
              <a:headEnd type="none" w="med" len="med"/>
              <a:tailEnd type="none" w="med" len="med"/>
            </a:ln>
          </p:spPr>
        </p:sp>
        <p:sp>
          <p:nvSpPr>
            <p:cNvPr id="24889" name="Line 208"/>
            <p:cNvSpPr>
              <a:spLocks noChangeAspect="1"/>
            </p:cNvSpPr>
            <p:nvPr/>
          </p:nvSpPr>
          <p:spPr>
            <a:xfrm flipH="1" flipV="1">
              <a:off x="2996" y="3326"/>
              <a:ext cx="150" cy="151"/>
            </a:xfrm>
            <a:prstGeom prst="line">
              <a:avLst/>
            </a:prstGeom>
            <a:ln w="9525" cap="flat" cmpd="sng">
              <a:solidFill>
                <a:srgbClr val="000000"/>
              </a:solidFill>
              <a:prstDash val="solid"/>
              <a:headEnd type="none" w="med" len="med"/>
              <a:tailEnd type="none" w="med" len="med"/>
            </a:ln>
          </p:spPr>
        </p:sp>
        <p:sp>
          <p:nvSpPr>
            <p:cNvPr id="24890" name="Line 209"/>
            <p:cNvSpPr>
              <a:spLocks noChangeAspect="1"/>
            </p:cNvSpPr>
            <p:nvPr/>
          </p:nvSpPr>
          <p:spPr>
            <a:xfrm flipH="1" flipV="1">
              <a:off x="3015" y="3296"/>
              <a:ext cx="131" cy="131"/>
            </a:xfrm>
            <a:prstGeom prst="line">
              <a:avLst/>
            </a:prstGeom>
            <a:ln w="9525" cap="flat" cmpd="sng">
              <a:solidFill>
                <a:srgbClr val="000000"/>
              </a:solidFill>
              <a:prstDash val="solid"/>
              <a:headEnd type="none" w="med" len="med"/>
              <a:tailEnd type="none" w="med" len="med"/>
            </a:ln>
          </p:spPr>
        </p:sp>
        <p:sp>
          <p:nvSpPr>
            <p:cNvPr id="24891" name="Line 210"/>
            <p:cNvSpPr>
              <a:spLocks noChangeAspect="1"/>
            </p:cNvSpPr>
            <p:nvPr/>
          </p:nvSpPr>
          <p:spPr>
            <a:xfrm flipH="1" flipV="1">
              <a:off x="3305" y="3536"/>
              <a:ext cx="20" cy="20"/>
            </a:xfrm>
            <a:prstGeom prst="line">
              <a:avLst/>
            </a:prstGeom>
            <a:ln w="9525" cap="flat" cmpd="sng">
              <a:solidFill>
                <a:srgbClr val="000000"/>
              </a:solidFill>
              <a:prstDash val="solid"/>
              <a:headEnd type="none" w="med" len="med"/>
              <a:tailEnd type="none" w="med" len="med"/>
            </a:ln>
          </p:spPr>
        </p:sp>
        <p:sp>
          <p:nvSpPr>
            <p:cNvPr id="24892" name="Line 211"/>
            <p:cNvSpPr>
              <a:spLocks noChangeAspect="1"/>
            </p:cNvSpPr>
            <p:nvPr/>
          </p:nvSpPr>
          <p:spPr>
            <a:xfrm flipH="1" flipV="1">
              <a:off x="3059" y="3290"/>
              <a:ext cx="87" cy="87"/>
            </a:xfrm>
            <a:prstGeom prst="line">
              <a:avLst/>
            </a:prstGeom>
            <a:ln w="9525" cap="flat" cmpd="sng">
              <a:solidFill>
                <a:srgbClr val="000000"/>
              </a:solidFill>
              <a:prstDash val="solid"/>
              <a:headEnd type="none" w="med" len="med"/>
              <a:tailEnd type="none" w="med" len="med"/>
            </a:ln>
          </p:spPr>
        </p:sp>
        <p:sp>
          <p:nvSpPr>
            <p:cNvPr id="24893" name="Line 212"/>
            <p:cNvSpPr>
              <a:spLocks noChangeAspect="1"/>
            </p:cNvSpPr>
            <p:nvPr/>
          </p:nvSpPr>
          <p:spPr>
            <a:xfrm flipH="1" flipV="1">
              <a:off x="3305" y="3486"/>
              <a:ext cx="70" cy="70"/>
            </a:xfrm>
            <a:prstGeom prst="line">
              <a:avLst/>
            </a:prstGeom>
            <a:ln w="9525" cap="flat" cmpd="sng">
              <a:solidFill>
                <a:srgbClr val="000000"/>
              </a:solidFill>
              <a:prstDash val="solid"/>
              <a:headEnd type="none" w="med" len="med"/>
              <a:tailEnd type="none" w="med" len="med"/>
            </a:ln>
          </p:spPr>
        </p:sp>
        <p:sp>
          <p:nvSpPr>
            <p:cNvPr id="24894" name="Line 213"/>
            <p:cNvSpPr>
              <a:spLocks noChangeAspect="1"/>
            </p:cNvSpPr>
            <p:nvPr/>
          </p:nvSpPr>
          <p:spPr>
            <a:xfrm flipH="1" flipV="1">
              <a:off x="3109" y="3290"/>
              <a:ext cx="37" cy="37"/>
            </a:xfrm>
            <a:prstGeom prst="line">
              <a:avLst/>
            </a:prstGeom>
            <a:ln w="9525" cap="flat" cmpd="sng">
              <a:solidFill>
                <a:srgbClr val="000000"/>
              </a:solidFill>
              <a:prstDash val="solid"/>
              <a:headEnd type="none" w="med" len="med"/>
              <a:tailEnd type="none" w="med" len="med"/>
            </a:ln>
          </p:spPr>
        </p:sp>
        <p:sp>
          <p:nvSpPr>
            <p:cNvPr id="24895" name="Line 214"/>
            <p:cNvSpPr>
              <a:spLocks noChangeAspect="1"/>
            </p:cNvSpPr>
            <p:nvPr/>
          </p:nvSpPr>
          <p:spPr>
            <a:xfrm flipH="1" flipV="1">
              <a:off x="3305" y="3436"/>
              <a:ext cx="88" cy="88"/>
            </a:xfrm>
            <a:prstGeom prst="line">
              <a:avLst/>
            </a:prstGeom>
            <a:ln w="9525" cap="flat" cmpd="sng">
              <a:solidFill>
                <a:srgbClr val="000000"/>
              </a:solidFill>
              <a:prstDash val="solid"/>
              <a:headEnd type="none" w="med" len="med"/>
              <a:tailEnd type="none" w="med" len="med"/>
            </a:ln>
          </p:spPr>
        </p:sp>
        <p:sp>
          <p:nvSpPr>
            <p:cNvPr id="24896" name="Line 215"/>
            <p:cNvSpPr>
              <a:spLocks noChangeAspect="1"/>
            </p:cNvSpPr>
            <p:nvPr/>
          </p:nvSpPr>
          <p:spPr>
            <a:xfrm flipH="1" flipV="1">
              <a:off x="3305" y="3386"/>
              <a:ext cx="89" cy="89"/>
            </a:xfrm>
            <a:prstGeom prst="line">
              <a:avLst/>
            </a:prstGeom>
            <a:ln w="9525" cap="flat" cmpd="sng">
              <a:solidFill>
                <a:srgbClr val="000000"/>
              </a:solidFill>
              <a:prstDash val="solid"/>
              <a:headEnd type="none" w="med" len="med"/>
              <a:tailEnd type="none" w="med" len="med"/>
            </a:ln>
          </p:spPr>
        </p:sp>
        <p:sp>
          <p:nvSpPr>
            <p:cNvPr id="24897" name="Line 216"/>
            <p:cNvSpPr>
              <a:spLocks noChangeAspect="1"/>
            </p:cNvSpPr>
            <p:nvPr/>
          </p:nvSpPr>
          <p:spPr>
            <a:xfrm flipH="1" flipV="1">
              <a:off x="3305" y="3336"/>
              <a:ext cx="131" cy="131"/>
            </a:xfrm>
            <a:prstGeom prst="line">
              <a:avLst/>
            </a:prstGeom>
            <a:ln w="9525" cap="flat" cmpd="sng">
              <a:solidFill>
                <a:srgbClr val="000000"/>
              </a:solidFill>
              <a:prstDash val="solid"/>
              <a:headEnd type="none" w="med" len="med"/>
              <a:tailEnd type="none" w="med" len="med"/>
            </a:ln>
          </p:spPr>
        </p:sp>
        <p:sp>
          <p:nvSpPr>
            <p:cNvPr id="24898" name="Line 217"/>
            <p:cNvSpPr>
              <a:spLocks noChangeAspect="1"/>
            </p:cNvSpPr>
            <p:nvPr/>
          </p:nvSpPr>
          <p:spPr>
            <a:xfrm flipH="1" flipV="1">
              <a:off x="3308" y="3290"/>
              <a:ext cx="177" cy="177"/>
            </a:xfrm>
            <a:prstGeom prst="line">
              <a:avLst/>
            </a:prstGeom>
            <a:ln w="9525" cap="flat" cmpd="sng">
              <a:solidFill>
                <a:srgbClr val="000000"/>
              </a:solidFill>
              <a:prstDash val="solid"/>
              <a:headEnd type="none" w="med" len="med"/>
              <a:tailEnd type="none" w="med" len="med"/>
            </a:ln>
          </p:spPr>
        </p:sp>
        <p:sp>
          <p:nvSpPr>
            <p:cNvPr id="24899" name="Line 218"/>
            <p:cNvSpPr>
              <a:spLocks noChangeAspect="1"/>
            </p:cNvSpPr>
            <p:nvPr/>
          </p:nvSpPr>
          <p:spPr>
            <a:xfrm flipH="1" flipV="1">
              <a:off x="3358" y="3290"/>
              <a:ext cx="157" cy="156"/>
            </a:xfrm>
            <a:prstGeom prst="line">
              <a:avLst/>
            </a:prstGeom>
            <a:ln w="9525" cap="flat" cmpd="sng">
              <a:solidFill>
                <a:srgbClr val="000000"/>
              </a:solidFill>
              <a:prstDash val="solid"/>
              <a:headEnd type="none" w="med" len="med"/>
              <a:tailEnd type="none" w="med" len="med"/>
            </a:ln>
          </p:spPr>
        </p:sp>
        <p:sp>
          <p:nvSpPr>
            <p:cNvPr id="24900" name="Line 219"/>
            <p:cNvSpPr>
              <a:spLocks noChangeAspect="1"/>
            </p:cNvSpPr>
            <p:nvPr/>
          </p:nvSpPr>
          <p:spPr>
            <a:xfrm flipH="1" flipV="1">
              <a:off x="3408" y="3290"/>
              <a:ext cx="114" cy="114"/>
            </a:xfrm>
            <a:prstGeom prst="line">
              <a:avLst/>
            </a:prstGeom>
            <a:ln w="9525" cap="flat" cmpd="sng">
              <a:solidFill>
                <a:srgbClr val="000000"/>
              </a:solidFill>
              <a:prstDash val="solid"/>
              <a:headEnd type="none" w="med" len="med"/>
              <a:tailEnd type="none" w="med" len="med"/>
            </a:ln>
          </p:spPr>
        </p:sp>
        <p:sp>
          <p:nvSpPr>
            <p:cNvPr id="24901" name="Line 220"/>
            <p:cNvSpPr>
              <a:spLocks noChangeAspect="1"/>
            </p:cNvSpPr>
            <p:nvPr/>
          </p:nvSpPr>
          <p:spPr>
            <a:xfrm>
              <a:off x="2871" y="3383"/>
              <a:ext cx="108" cy="81"/>
            </a:xfrm>
            <a:prstGeom prst="line">
              <a:avLst/>
            </a:prstGeom>
            <a:ln w="26988" cap="flat" cmpd="sng">
              <a:solidFill>
                <a:schemeClr val="tx2"/>
              </a:solidFill>
              <a:prstDash val="solid"/>
              <a:headEnd type="none" w="med" len="med"/>
              <a:tailEnd type="none" w="med" len="med"/>
            </a:ln>
          </p:spPr>
        </p:sp>
        <p:sp>
          <p:nvSpPr>
            <p:cNvPr id="24902" name="Line 221"/>
            <p:cNvSpPr>
              <a:spLocks noChangeAspect="1"/>
            </p:cNvSpPr>
            <p:nvPr/>
          </p:nvSpPr>
          <p:spPr>
            <a:xfrm flipH="1">
              <a:off x="2931" y="3276"/>
              <a:ext cx="97" cy="152"/>
            </a:xfrm>
            <a:prstGeom prst="line">
              <a:avLst/>
            </a:prstGeom>
            <a:ln w="26988" cap="flat" cmpd="sng">
              <a:solidFill>
                <a:schemeClr val="tx2"/>
              </a:solidFill>
              <a:prstDash val="solid"/>
              <a:headEnd type="none" w="med" len="med"/>
              <a:tailEnd type="none" w="med" len="med"/>
            </a:ln>
          </p:spPr>
        </p:sp>
        <p:sp>
          <p:nvSpPr>
            <p:cNvPr id="24903" name="Line 222"/>
            <p:cNvSpPr>
              <a:spLocks noChangeAspect="1"/>
            </p:cNvSpPr>
            <p:nvPr/>
          </p:nvSpPr>
          <p:spPr>
            <a:xfrm flipH="1">
              <a:off x="3491" y="3428"/>
              <a:ext cx="48" cy="36"/>
            </a:xfrm>
            <a:prstGeom prst="line">
              <a:avLst/>
            </a:prstGeom>
            <a:ln w="26988" cap="flat" cmpd="sng">
              <a:solidFill>
                <a:schemeClr val="tx2"/>
              </a:solidFill>
              <a:prstDash val="solid"/>
              <a:headEnd type="none" w="med" len="med"/>
              <a:tailEnd type="none" w="med" len="med"/>
            </a:ln>
          </p:spPr>
        </p:sp>
        <p:sp>
          <p:nvSpPr>
            <p:cNvPr id="24904" name="Line 223"/>
            <p:cNvSpPr>
              <a:spLocks noChangeAspect="1"/>
            </p:cNvSpPr>
            <p:nvPr/>
          </p:nvSpPr>
          <p:spPr>
            <a:xfrm>
              <a:off x="3146" y="3290"/>
              <a:ext cx="1" cy="266"/>
            </a:xfrm>
            <a:prstGeom prst="line">
              <a:avLst/>
            </a:prstGeom>
            <a:ln w="26988" cap="flat" cmpd="sng">
              <a:solidFill>
                <a:schemeClr val="tx2"/>
              </a:solidFill>
              <a:prstDash val="solid"/>
              <a:headEnd type="none" w="med" len="med"/>
              <a:tailEnd type="none" w="med" len="med"/>
            </a:ln>
          </p:spPr>
        </p:sp>
        <p:sp>
          <p:nvSpPr>
            <p:cNvPr id="24905" name="Line 224"/>
            <p:cNvSpPr>
              <a:spLocks noChangeAspect="1"/>
            </p:cNvSpPr>
            <p:nvPr/>
          </p:nvSpPr>
          <p:spPr>
            <a:xfrm>
              <a:off x="3305" y="3290"/>
              <a:ext cx="1" cy="266"/>
            </a:xfrm>
            <a:prstGeom prst="line">
              <a:avLst/>
            </a:prstGeom>
            <a:ln w="26988" cap="flat" cmpd="sng">
              <a:solidFill>
                <a:schemeClr val="tx2"/>
              </a:solidFill>
              <a:prstDash val="solid"/>
              <a:headEnd type="none" w="med" len="med"/>
              <a:tailEnd type="none" w="med" len="med"/>
            </a:ln>
          </p:spPr>
        </p:sp>
        <p:sp>
          <p:nvSpPr>
            <p:cNvPr id="24906" name="Line 225"/>
            <p:cNvSpPr>
              <a:spLocks noChangeAspect="1"/>
            </p:cNvSpPr>
            <p:nvPr/>
          </p:nvSpPr>
          <p:spPr>
            <a:xfrm>
              <a:off x="3169" y="3288"/>
              <a:ext cx="1" cy="267"/>
            </a:xfrm>
            <a:prstGeom prst="line">
              <a:avLst/>
            </a:prstGeom>
            <a:ln w="26988" cap="flat" cmpd="sng">
              <a:solidFill>
                <a:schemeClr val="tx2"/>
              </a:solidFill>
              <a:prstDash val="solid"/>
              <a:headEnd type="none" w="med" len="med"/>
              <a:tailEnd type="none" w="med" len="med"/>
            </a:ln>
          </p:spPr>
        </p:sp>
        <p:sp>
          <p:nvSpPr>
            <p:cNvPr id="24907" name="Line 226"/>
            <p:cNvSpPr>
              <a:spLocks noChangeAspect="1"/>
            </p:cNvSpPr>
            <p:nvPr/>
          </p:nvSpPr>
          <p:spPr>
            <a:xfrm flipH="1">
              <a:off x="3539" y="3375"/>
              <a:ext cx="70" cy="53"/>
            </a:xfrm>
            <a:prstGeom prst="line">
              <a:avLst/>
            </a:prstGeom>
            <a:ln w="26988" cap="flat" cmpd="sng">
              <a:solidFill>
                <a:schemeClr val="tx2"/>
              </a:solidFill>
              <a:prstDash val="solid"/>
              <a:headEnd type="none" w="med" len="med"/>
              <a:tailEnd type="none" w="med" len="med"/>
            </a:ln>
          </p:spPr>
        </p:sp>
        <p:sp>
          <p:nvSpPr>
            <p:cNvPr id="24908" name="Line 227"/>
            <p:cNvSpPr>
              <a:spLocks noChangeAspect="1"/>
            </p:cNvSpPr>
            <p:nvPr/>
          </p:nvSpPr>
          <p:spPr>
            <a:xfrm>
              <a:off x="3438" y="3280"/>
              <a:ext cx="96" cy="152"/>
            </a:xfrm>
            <a:prstGeom prst="line">
              <a:avLst/>
            </a:prstGeom>
            <a:ln w="26988" cap="flat" cmpd="sng">
              <a:solidFill>
                <a:schemeClr val="tx2"/>
              </a:solidFill>
              <a:prstDash val="solid"/>
              <a:headEnd type="none" w="med" len="med"/>
              <a:tailEnd type="none" w="med" len="med"/>
            </a:ln>
          </p:spPr>
        </p:sp>
        <p:sp>
          <p:nvSpPr>
            <p:cNvPr id="24909" name="Line 228"/>
            <p:cNvSpPr>
              <a:spLocks noChangeAspect="1"/>
            </p:cNvSpPr>
            <p:nvPr/>
          </p:nvSpPr>
          <p:spPr>
            <a:xfrm>
              <a:off x="3092" y="3556"/>
              <a:ext cx="143" cy="1"/>
            </a:xfrm>
            <a:prstGeom prst="line">
              <a:avLst/>
            </a:prstGeom>
            <a:ln w="26988" cap="flat" cmpd="sng">
              <a:solidFill>
                <a:schemeClr val="tx2"/>
              </a:solidFill>
              <a:prstDash val="solid"/>
              <a:headEnd type="none" w="med" len="med"/>
              <a:tailEnd type="none" w="med" len="med"/>
            </a:ln>
          </p:spPr>
        </p:sp>
        <p:sp>
          <p:nvSpPr>
            <p:cNvPr id="24910" name="Line 229"/>
            <p:cNvSpPr>
              <a:spLocks noChangeAspect="1"/>
            </p:cNvSpPr>
            <p:nvPr/>
          </p:nvSpPr>
          <p:spPr>
            <a:xfrm>
              <a:off x="2988" y="3467"/>
              <a:ext cx="76" cy="1"/>
            </a:xfrm>
            <a:prstGeom prst="line">
              <a:avLst/>
            </a:prstGeom>
            <a:ln w="26988" cap="flat" cmpd="sng">
              <a:solidFill>
                <a:schemeClr val="tx2"/>
              </a:solidFill>
              <a:prstDash val="solid"/>
              <a:headEnd type="none" w="med" len="med"/>
              <a:tailEnd type="none" w="med" len="med"/>
            </a:ln>
          </p:spPr>
        </p:sp>
        <p:sp>
          <p:nvSpPr>
            <p:cNvPr id="24911" name="Freeform 230"/>
            <p:cNvSpPr>
              <a:spLocks noChangeAspect="1"/>
            </p:cNvSpPr>
            <p:nvPr/>
          </p:nvSpPr>
          <p:spPr>
            <a:xfrm>
              <a:off x="2979" y="3464"/>
              <a:ext cx="9" cy="3"/>
            </a:xfrm>
            <a:custGeom>
              <a:avLst/>
              <a:gdLst>
                <a:gd name="txL" fmla="*/ 0 w 51"/>
                <a:gd name="txT" fmla="*/ 0 h 16"/>
                <a:gd name="txR" fmla="*/ 51 w 51"/>
                <a:gd name="txB" fmla="*/ 16 h 16"/>
              </a:gdLst>
              <a:ahLst/>
              <a:cxnLst>
                <a:cxn ang="0">
                  <a:pos x="0" y="0"/>
                </a:cxn>
                <a:cxn ang="0">
                  <a:pos x="0" y="0"/>
                </a:cxn>
                <a:cxn ang="0">
                  <a:pos x="0" y="0"/>
                </a:cxn>
                <a:cxn ang="0">
                  <a:pos x="1" y="0"/>
                </a:cxn>
                <a:cxn ang="0">
                  <a:pos x="1" y="0"/>
                </a:cxn>
                <a:cxn ang="0">
                  <a:pos x="1" y="1"/>
                </a:cxn>
                <a:cxn ang="0">
                  <a:pos x="1" y="1"/>
                </a:cxn>
                <a:cxn ang="0">
                  <a:pos x="2" y="1"/>
                </a:cxn>
              </a:cxnLst>
              <a:rect l="txL" t="txT" r="txR" b="txB"/>
              <a:pathLst>
                <a:path w="51" h="16">
                  <a:moveTo>
                    <a:pt x="0" y="0"/>
                  </a:moveTo>
                  <a:cubicBezTo>
                    <a:pt x="0" y="0"/>
                    <a:pt x="7" y="4"/>
                    <a:pt x="7" y="4"/>
                  </a:cubicBezTo>
                  <a:cubicBezTo>
                    <a:pt x="7" y="4"/>
                    <a:pt x="13" y="8"/>
                    <a:pt x="13" y="8"/>
                  </a:cubicBezTo>
                  <a:cubicBezTo>
                    <a:pt x="13" y="8"/>
                    <a:pt x="20" y="11"/>
                    <a:pt x="20" y="11"/>
                  </a:cubicBezTo>
                  <a:cubicBezTo>
                    <a:pt x="20" y="11"/>
                    <a:pt x="27" y="13"/>
                    <a:pt x="27" y="13"/>
                  </a:cubicBezTo>
                  <a:cubicBezTo>
                    <a:pt x="27" y="13"/>
                    <a:pt x="36" y="15"/>
                    <a:pt x="36" y="15"/>
                  </a:cubicBezTo>
                  <a:cubicBezTo>
                    <a:pt x="36" y="15"/>
                    <a:pt x="43" y="16"/>
                    <a:pt x="43" y="16"/>
                  </a:cubicBezTo>
                  <a:cubicBezTo>
                    <a:pt x="43" y="16"/>
                    <a:pt x="51" y="16"/>
                    <a:pt x="51" y="16"/>
                  </a:cubicBezTo>
                </a:path>
              </a:pathLst>
            </a:custGeom>
            <a:noFill/>
            <a:ln w="26988"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912" name="Freeform 231"/>
            <p:cNvSpPr>
              <a:spLocks noChangeAspect="1"/>
            </p:cNvSpPr>
            <p:nvPr/>
          </p:nvSpPr>
          <p:spPr>
            <a:xfrm>
              <a:off x="2979" y="3464"/>
              <a:ext cx="9" cy="3"/>
            </a:xfrm>
            <a:custGeom>
              <a:avLst/>
              <a:gdLst>
                <a:gd name="txL" fmla="*/ 0 w 51"/>
                <a:gd name="txT" fmla="*/ 0 h 16"/>
                <a:gd name="txR" fmla="*/ 51 w 51"/>
                <a:gd name="txB" fmla="*/ 16 h 16"/>
              </a:gdLst>
              <a:ahLst/>
              <a:cxnLst>
                <a:cxn ang="0">
                  <a:pos x="0" y="0"/>
                </a:cxn>
                <a:cxn ang="0">
                  <a:pos x="0" y="0"/>
                </a:cxn>
                <a:cxn ang="0">
                  <a:pos x="0" y="0"/>
                </a:cxn>
                <a:cxn ang="0">
                  <a:pos x="1" y="0"/>
                </a:cxn>
                <a:cxn ang="0">
                  <a:pos x="1" y="0"/>
                </a:cxn>
                <a:cxn ang="0">
                  <a:pos x="1" y="1"/>
                </a:cxn>
                <a:cxn ang="0">
                  <a:pos x="1" y="1"/>
                </a:cxn>
                <a:cxn ang="0">
                  <a:pos x="2" y="1"/>
                </a:cxn>
              </a:cxnLst>
              <a:rect l="txL" t="txT" r="txR" b="txB"/>
              <a:pathLst>
                <a:path w="51" h="16">
                  <a:moveTo>
                    <a:pt x="0" y="0"/>
                  </a:moveTo>
                  <a:cubicBezTo>
                    <a:pt x="0" y="0"/>
                    <a:pt x="7" y="4"/>
                    <a:pt x="7" y="4"/>
                  </a:cubicBezTo>
                  <a:cubicBezTo>
                    <a:pt x="7" y="4"/>
                    <a:pt x="13" y="8"/>
                    <a:pt x="13" y="8"/>
                  </a:cubicBezTo>
                  <a:cubicBezTo>
                    <a:pt x="13" y="8"/>
                    <a:pt x="20" y="11"/>
                    <a:pt x="20" y="11"/>
                  </a:cubicBezTo>
                  <a:cubicBezTo>
                    <a:pt x="20" y="11"/>
                    <a:pt x="27" y="13"/>
                    <a:pt x="27" y="13"/>
                  </a:cubicBezTo>
                  <a:cubicBezTo>
                    <a:pt x="27" y="13"/>
                    <a:pt x="36" y="15"/>
                    <a:pt x="36" y="15"/>
                  </a:cubicBezTo>
                  <a:cubicBezTo>
                    <a:pt x="36" y="15"/>
                    <a:pt x="43" y="16"/>
                    <a:pt x="43" y="16"/>
                  </a:cubicBezTo>
                  <a:cubicBezTo>
                    <a:pt x="43" y="16"/>
                    <a:pt x="51" y="16"/>
                    <a:pt x="51" y="16"/>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13" name="Freeform 232"/>
            <p:cNvSpPr>
              <a:spLocks noChangeAspect="1"/>
            </p:cNvSpPr>
            <p:nvPr/>
          </p:nvSpPr>
          <p:spPr>
            <a:xfrm>
              <a:off x="3078" y="3542"/>
              <a:ext cx="14" cy="14"/>
            </a:xfrm>
            <a:custGeom>
              <a:avLst/>
              <a:gdLst>
                <a:gd name="txL" fmla="*/ 0 w 85"/>
                <a:gd name="txT" fmla="*/ 0 h 85"/>
                <a:gd name="txR" fmla="*/ 85 w 85"/>
                <a:gd name="txB" fmla="*/ 85 h 85"/>
              </a:gdLst>
              <a:ahLst/>
              <a:cxnLst>
                <a:cxn ang="0">
                  <a:pos x="0" y="0"/>
                </a:cxn>
                <a:cxn ang="0">
                  <a:pos x="0" y="0"/>
                </a:cxn>
                <a:cxn ang="0">
                  <a:pos x="0" y="0"/>
                </a:cxn>
                <a:cxn ang="0">
                  <a:pos x="0" y="1"/>
                </a:cxn>
                <a:cxn ang="0">
                  <a:pos x="0" y="1"/>
                </a:cxn>
                <a:cxn ang="0">
                  <a:pos x="0" y="1"/>
                </a:cxn>
                <a:cxn ang="0">
                  <a:pos x="0" y="1"/>
                </a:cxn>
                <a:cxn ang="0">
                  <a:pos x="0" y="1"/>
                </a:cxn>
                <a:cxn ang="0">
                  <a:pos x="1" y="1"/>
                </a:cxn>
                <a:cxn ang="0">
                  <a:pos x="1" y="2"/>
                </a:cxn>
                <a:cxn ang="0">
                  <a:pos x="1" y="2"/>
                </a:cxn>
                <a:cxn ang="0">
                  <a:pos x="1" y="2"/>
                </a:cxn>
                <a:cxn ang="0">
                  <a:pos x="1" y="2"/>
                </a:cxn>
                <a:cxn ang="0">
                  <a:pos x="1" y="2"/>
                </a:cxn>
                <a:cxn ang="0">
                  <a:pos x="2" y="2"/>
                </a:cxn>
                <a:cxn ang="0">
                  <a:pos x="2" y="2"/>
                </a:cxn>
                <a:cxn ang="0">
                  <a:pos x="2" y="2"/>
                </a:cxn>
                <a:cxn ang="0">
                  <a:pos x="2" y="2"/>
                </a:cxn>
              </a:cxnLst>
              <a:rect l="txL" t="txT" r="txR" b="txB"/>
              <a:pathLst>
                <a:path w="85" h="85">
                  <a:moveTo>
                    <a:pt x="0" y="0"/>
                  </a:moveTo>
                  <a:cubicBezTo>
                    <a:pt x="0" y="0"/>
                    <a:pt x="1" y="8"/>
                    <a:pt x="1" y="8"/>
                  </a:cubicBezTo>
                  <a:cubicBezTo>
                    <a:pt x="1" y="8"/>
                    <a:pt x="2" y="16"/>
                    <a:pt x="2" y="16"/>
                  </a:cubicBezTo>
                  <a:cubicBezTo>
                    <a:pt x="2" y="16"/>
                    <a:pt x="4" y="23"/>
                    <a:pt x="4" y="23"/>
                  </a:cubicBezTo>
                  <a:cubicBezTo>
                    <a:pt x="4" y="23"/>
                    <a:pt x="6" y="30"/>
                    <a:pt x="6" y="30"/>
                  </a:cubicBezTo>
                  <a:cubicBezTo>
                    <a:pt x="6" y="30"/>
                    <a:pt x="9" y="38"/>
                    <a:pt x="9" y="38"/>
                  </a:cubicBezTo>
                  <a:cubicBezTo>
                    <a:pt x="9" y="38"/>
                    <a:pt x="13" y="45"/>
                    <a:pt x="13" y="45"/>
                  </a:cubicBezTo>
                  <a:cubicBezTo>
                    <a:pt x="13" y="45"/>
                    <a:pt x="17" y="51"/>
                    <a:pt x="17" y="51"/>
                  </a:cubicBezTo>
                  <a:cubicBezTo>
                    <a:pt x="17" y="51"/>
                    <a:pt x="23" y="57"/>
                    <a:pt x="23" y="57"/>
                  </a:cubicBezTo>
                  <a:cubicBezTo>
                    <a:pt x="23" y="57"/>
                    <a:pt x="28" y="62"/>
                    <a:pt x="28" y="62"/>
                  </a:cubicBezTo>
                  <a:cubicBezTo>
                    <a:pt x="28" y="62"/>
                    <a:pt x="34" y="67"/>
                    <a:pt x="34" y="67"/>
                  </a:cubicBezTo>
                  <a:cubicBezTo>
                    <a:pt x="34" y="67"/>
                    <a:pt x="40" y="73"/>
                    <a:pt x="40" y="73"/>
                  </a:cubicBezTo>
                  <a:cubicBezTo>
                    <a:pt x="40" y="73"/>
                    <a:pt x="47" y="76"/>
                    <a:pt x="47" y="76"/>
                  </a:cubicBezTo>
                  <a:cubicBezTo>
                    <a:pt x="47" y="76"/>
                    <a:pt x="55" y="79"/>
                    <a:pt x="55" y="79"/>
                  </a:cubicBezTo>
                  <a:cubicBezTo>
                    <a:pt x="55" y="79"/>
                    <a:pt x="62" y="82"/>
                    <a:pt x="62" y="82"/>
                  </a:cubicBezTo>
                  <a:cubicBezTo>
                    <a:pt x="62" y="82"/>
                    <a:pt x="70" y="84"/>
                    <a:pt x="70" y="84"/>
                  </a:cubicBezTo>
                  <a:cubicBezTo>
                    <a:pt x="70" y="84"/>
                    <a:pt x="77" y="85"/>
                    <a:pt x="77" y="85"/>
                  </a:cubicBezTo>
                  <a:cubicBezTo>
                    <a:pt x="77" y="85"/>
                    <a:pt x="85" y="85"/>
                    <a:pt x="85" y="85"/>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14" name="Freeform 233"/>
            <p:cNvSpPr>
              <a:spLocks noChangeAspect="1"/>
            </p:cNvSpPr>
            <p:nvPr/>
          </p:nvSpPr>
          <p:spPr>
            <a:xfrm>
              <a:off x="3064" y="3467"/>
              <a:ext cx="14" cy="14"/>
            </a:xfrm>
            <a:custGeom>
              <a:avLst/>
              <a:gdLst>
                <a:gd name="txL" fmla="*/ 0 w 84"/>
                <a:gd name="txT" fmla="*/ 0 h 85"/>
                <a:gd name="txR" fmla="*/ 84 w 84"/>
                <a:gd name="txB" fmla="*/ 85 h 85"/>
              </a:gdLst>
              <a:ahLst/>
              <a:cxnLst>
                <a:cxn ang="0">
                  <a:pos x="2" y="2"/>
                </a:cxn>
                <a:cxn ang="0">
                  <a:pos x="2" y="2"/>
                </a:cxn>
                <a:cxn ang="0">
                  <a:pos x="2" y="2"/>
                </a:cxn>
                <a:cxn ang="0">
                  <a:pos x="2" y="2"/>
                </a:cxn>
                <a:cxn ang="0">
                  <a:pos x="2" y="1"/>
                </a:cxn>
                <a:cxn ang="0">
                  <a:pos x="2" y="1"/>
                </a:cxn>
                <a:cxn ang="0">
                  <a:pos x="2" y="1"/>
                </a:cxn>
                <a:cxn ang="0">
                  <a:pos x="2" y="1"/>
                </a:cxn>
                <a:cxn ang="0">
                  <a:pos x="2" y="1"/>
                </a:cxn>
                <a:cxn ang="0">
                  <a:pos x="2" y="1"/>
                </a:cxn>
                <a:cxn ang="0">
                  <a:pos x="1" y="0"/>
                </a:cxn>
                <a:cxn ang="0">
                  <a:pos x="1" y="0"/>
                </a:cxn>
                <a:cxn ang="0">
                  <a:pos x="1" y="0"/>
                </a:cxn>
                <a:cxn ang="0">
                  <a:pos x="1" y="0"/>
                </a:cxn>
                <a:cxn ang="0">
                  <a:pos x="1" y="0"/>
                </a:cxn>
                <a:cxn ang="0">
                  <a:pos x="0" y="0"/>
                </a:cxn>
                <a:cxn ang="0">
                  <a:pos x="0" y="0"/>
                </a:cxn>
                <a:cxn ang="0">
                  <a:pos x="0" y="0"/>
                </a:cxn>
              </a:cxnLst>
              <a:rect l="txL" t="txT" r="txR" b="txB"/>
              <a:pathLst>
                <a:path w="84" h="85">
                  <a:moveTo>
                    <a:pt x="84" y="85"/>
                  </a:moveTo>
                  <a:cubicBezTo>
                    <a:pt x="84" y="85"/>
                    <a:pt x="84" y="77"/>
                    <a:pt x="84" y="77"/>
                  </a:cubicBezTo>
                  <a:cubicBezTo>
                    <a:pt x="84" y="77"/>
                    <a:pt x="83" y="70"/>
                    <a:pt x="83" y="70"/>
                  </a:cubicBezTo>
                  <a:cubicBezTo>
                    <a:pt x="83" y="70"/>
                    <a:pt x="81" y="62"/>
                    <a:pt x="81" y="62"/>
                  </a:cubicBezTo>
                  <a:cubicBezTo>
                    <a:pt x="81" y="62"/>
                    <a:pt x="79" y="55"/>
                    <a:pt x="79" y="55"/>
                  </a:cubicBezTo>
                  <a:cubicBezTo>
                    <a:pt x="79" y="55"/>
                    <a:pt x="76" y="47"/>
                    <a:pt x="76" y="47"/>
                  </a:cubicBezTo>
                  <a:cubicBezTo>
                    <a:pt x="76" y="47"/>
                    <a:pt x="72" y="40"/>
                    <a:pt x="72" y="40"/>
                  </a:cubicBezTo>
                  <a:cubicBezTo>
                    <a:pt x="72" y="40"/>
                    <a:pt x="68" y="34"/>
                    <a:pt x="68" y="34"/>
                  </a:cubicBezTo>
                  <a:cubicBezTo>
                    <a:pt x="68" y="34"/>
                    <a:pt x="62" y="28"/>
                    <a:pt x="62" y="28"/>
                  </a:cubicBezTo>
                  <a:cubicBezTo>
                    <a:pt x="62" y="28"/>
                    <a:pt x="57" y="23"/>
                    <a:pt x="57" y="23"/>
                  </a:cubicBezTo>
                  <a:cubicBezTo>
                    <a:pt x="57" y="23"/>
                    <a:pt x="51" y="18"/>
                    <a:pt x="51" y="18"/>
                  </a:cubicBezTo>
                  <a:cubicBezTo>
                    <a:pt x="51" y="18"/>
                    <a:pt x="44" y="13"/>
                    <a:pt x="44" y="13"/>
                  </a:cubicBezTo>
                  <a:cubicBezTo>
                    <a:pt x="44" y="13"/>
                    <a:pt x="38" y="9"/>
                    <a:pt x="38" y="9"/>
                  </a:cubicBezTo>
                  <a:cubicBezTo>
                    <a:pt x="38" y="9"/>
                    <a:pt x="31" y="6"/>
                    <a:pt x="31" y="6"/>
                  </a:cubicBezTo>
                  <a:cubicBezTo>
                    <a:pt x="31" y="6"/>
                    <a:pt x="23" y="3"/>
                    <a:pt x="23" y="3"/>
                  </a:cubicBezTo>
                  <a:cubicBezTo>
                    <a:pt x="23" y="3"/>
                    <a:pt x="15" y="2"/>
                    <a:pt x="15" y="2"/>
                  </a:cubicBezTo>
                  <a:cubicBezTo>
                    <a:pt x="15" y="2"/>
                    <a:pt x="8" y="1"/>
                    <a:pt x="8" y="1"/>
                  </a:cubicBezTo>
                  <a:cubicBezTo>
                    <a:pt x="8" y="1"/>
                    <a:pt x="0" y="0"/>
                    <a:pt x="0"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15" name="Line 234"/>
            <p:cNvSpPr>
              <a:spLocks noChangeAspect="1"/>
            </p:cNvSpPr>
            <p:nvPr/>
          </p:nvSpPr>
          <p:spPr>
            <a:xfrm>
              <a:off x="3078" y="3481"/>
              <a:ext cx="1" cy="61"/>
            </a:xfrm>
            <a:prstGeom prst="line">
              <a:avLst/>
            </a:prstGeom>
            <a:ln w="26988" cap="flat" cmpd="sng">
              <a:solidFill>
                <a:schemeClr val="tx2"/>
              </a:solidFill>
              <a:prstDash val="solid"/>
              <a:headEnd type="none" w="med" len="med"/>
              <a:tailEnd type="none" w="med" len="med"/>
            </a:ln>
          </p:spPr>
        </p:sp>
        <p:sp>
          <p:nvSpPr>
            <p:cNvPr id="24916" name="Line 235"/>
            <p:cNvSpPr>
              <a:spLocks noChangeAspect="1"/>
            </p:cNvSpPr>
            <p:nvPr/>
          </p:nvSpPr>
          <p:spPr>
            <a:xfrm flipH="1">
              <a:off x="3235" y="3556"/>
              <a:ext cx="143" cy="1"/>
            </a:xfrm>
            <a:prstGeom prst="line">
              <a:avLst/>
            </a:prstGeom>
            <a:ln w="26988" cap="flat" cmpd="sng">
              <a:solidFill>
                <a:schemeClr val="tx2"/>
              </a:solidFill>
              <a:prstDash val="solid"/>
              <a:headEnd type="none" w="med" len="med"/>
              <a:tailEnd type="none" w="med" len="med"/>
            </a:ln>
          </p:spPr>
        </p:sp>
        <p:sp>
          <p:nvSpPr>
            <p:cNvPr id="24917" name="Freeform 236"/>
            <p:cNvSpPr>
              <a:spLocks noChangeAspect="1"/>
            </p:cNvSpPr>
            <p:nvPr/>
          </p:nvSpPr>
          <p:spPr>
            <a:xfrm>
              <a:off x="3378" y="3542"/>
              <a:ext cx="15" cy="14"/>
            </a:xfrm>
            <a:custGeom>
              <a:avLst/>
              <a:gdLst>
                <a:gd name="txL" fmla="*/ 0 w 84"/>
                <a:gd name="txT" fmla="*/ 0 h 85"/>
                <a:gd name="txR" fmla="*/ 84 w 84"/>
                <a:gd name="txB" fmla="*/ 85 h 85"/>
              </a:gdLst>
              <a:ahLst/>
              <a:cxnLst>
                <a:cxn ang="0">
                  <a:pos x="0" y="2"/>
                </a:cxn>
                <a:cxn ang="0">
                  <a:pos x="0" y="2"/>
                </a:cxn>
                <a:cxn ang="0">
                  <a:pos x="1" y="2"/>
                </a:cxn>
                <a:cxn ang="0">
                  <a:pos x="1" y="2"/>
                </a:cxn>
                <a:cxn ang="0">
                  <a:pos x="1" y="2"/>
                </a:cxn>
                <a:cxn ang="0">
                  <a:pos x="1" y="2"/>
                </a:cxn>
                <a:cxn ang="0">
                  <a:pos x="1" y="2"/>
                </a:cxn>
                <a:cxn ang="0">
                  <a:pos x="2" y="2"/>
                </a:cxn>
                <a:cxn ang="0">
                  <a:pos x="2" y="2"/>
                </a:cxn>
                <a:cxn ang="0">
                  <a:pos x="2" y="1"/>
                </a:cxn>
                <a:cxn ang="0">
                  <a:pos x="2" y="1"/>
                </a:cxn>
                <a:cxn ang="0">
                  <a:pos x="2" y="1"/>
                </a:cxn>
                <a:cxn ang="0">
                  <a:pos x="2" y="1"/>
                </a:cxn>
                <a:cxn ang="0">
                  <a:pos x="2" y="1"/>
                </a:cxn>
                <a:cxn ang="0">
                  <a:pos x="2" y="1"/>
                </a:cxn>
                <a:cxn ang="0">
                  <a:pos x="3" y="0"/>
                </a:cxn>
                <a:cxn ang="0">
                  <a:pos x="3" y="0"/>
                </a:cxn>
                <a:cxn ang="0">
                  <a:pos x="3" y="0"/>
                </a:cxn>
              </a:cxnLst>
              <a:rect l="txL" t="txT" r="txR" b="txB"/>
              <a:pathLst>
                <a:path w="84" h="85">
                  <a:moveTo>
                    <a:pt x="0" y="85"/>
                  </a:moveTo>
                  <a:cubicBezTo>
                    <a:pt x="0" y="85"/>
                    <a:pt x="7" y="85"/>
                    <a:pt x="7" y="85"/>
                  </a:cubicBezTo>
                  <a:cubicBezTo>
                    <a:pt x="7" y="85"/>
                    <a:pt x="15" y="84"/>
                    <a:pt x="15" y="84"/>
                  </a:cubicBezTo>
                  <a:cubicBezTo>
                    <a:pt x="15" y="84"/>
                    <a:pt x="23" y="82"/>
                    <a:pt x="23" y="82"/>
                  </a:cubicBezTo>
                  <a:cubicBezTo>
                    <a:pt x="23" y="82"/>
                    <a:pt x="30" y="79"/>
                    <a:pt x="30" y="79"/>
                  </a:cubicBezTo>
                  <a:cubicBezTo>
                    <a:pt x="30" y="79"/>
                    <a:pt x="37" y="76"/>
                    <a:pt x="37" y="76"/>
                  </a:cubicBezTo>
                  <a:cubicBezTo>
                    <a:pt x="37" y="76"/>
                    <a:pt x="44" y="73"/>
                    <a:pt x="44" y="73"/>
                  </a:cubicBezTo>
                  <a:cubicBezTo>
                    <a:pt x="44" y="73"/>
                    <a:pt x="50" y="67"/>
                    <a:pt x="50" y="67"/>
                  </a:cubicBezTo>
                  <a:cubicBezTo>
                    <a:pt x="50" y="67"/>
                    <a:pt x="56" y="62"/>
                    <a:pt x="56" y="62"/>
                  </a:cubicBezTo>
                  <a:cubicBezTo>
                    <a:pt x="56" y="62"/>
                    <a:pt x="62" y="57"/>
                    <a:pt x="62" y="57"/>
                  </a:cubicBezTo>
                  <a:cubicBezTo>
                    <a:pt x="62" y="57"/>
                    <a:pt x="67" y="51"/>
                    <a:pt x="67" y="51"/>
                  </a:cubicBezTo>
                  <a:cubicBezTo>
                    <a:pt x="67" y="51"/>
                    <a:pt x="72" y="45"/>
                    <a:pt x="72" y="45"/>
                  </a:cubicBezTo>
                  <a:cubicBezTo>
                    <a:pt x="72" y="45"/>
                    <a:pt x="75" y="38"/>
                    <a:pt x="75" y="38"/>
                  </a:cubicBezTo>
                  <a:cubicBezTo>
                    <a:pt x="75" y="38"/>
                    <a:pt x="78" y="30"/>
                    <a:pt x="78" y="30"/>
                  </a:cubicBezTo>
                  <a:cubicBezTo>
                    <a:pt x="78" y="30"/>
                    <a:pt x="81" y="23"/>
                    <a:pt x="81" y="23"/>
                  </a:cubicBezTo>
                  <a:cubicBezTo>
                    <a:pt x="81" y="23"/>
                    <a:pt x="83" y="16"/>
                    <a:pt x="83" y="16"/>
                  </a:cubicBezTo>
                  <a:cubicBezTo>
                    <a:pt x="83" y="16"/>
                    <a:pt x="84" y="8"/>
                    <a:pt x="84" y="8"/>
                  </a:cubicBezTo>
                  <a:cubicBezTo>
                    <a:pt x="84" y="8"/>
                    <a:pt x="84" y="0"/>
                    <a:pt x="84"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18" name="Line 237"/>
            <p:cNvSpPr>
              <a:spLocks noChangeAspect="1"/>
            </p:cNvSpPr>
            <p:nvPr/>
          </p:nvSpPr>
          <p:spPr>
            <a:xfrm>
              <a:off x="3407" y="3467"/>
              <a:ext cx="75" cy="1"/>
            </a:xfrm>
            <a:prstGeom prst="line">
              <a:avLst/>
            </a:prstGeom>
            <a:ln w="26988" cap="flat" cmpd="sng">
              <a:solidFill>
                <a:schemeClr val="tx2"/>
              </a:solidFill>
              <a:prstDash val="solid"/>
              <a:headEnd type="none" w="med" len="med"/>
              <a:tailEnd type="none" w="med" len="med"/>
            </a:ln>
          </p:spPr>
        </p:sp>
        <p:sp>
          <p:nvSpPr>
            <p:cNvPr id="24919" name="Line 238"/>
            <p:cNvSpPr>
              <a:spLocks noChangeAspect="1"/>
            </p:cNvSpPr>
            <p:nvPr/>
          </p:nvSpPr>
          <p:spPr>
            <a:xfrm>
              <a:off x="3393" y="3481"/>
              <a:ext cx="1" cy="61"/>
            </a:xfrm>
            <a:prstGeom prst="line">
              <a:avLst/>
            </a:prstGeom>
            <a:ln w="26988" cap="flat" cmpd="sng">
              <a:solidFill>
                <a:schemeClr val="tx2"/>
              </a:solidFill>
              <a:prstDash val="solid"/>
              <a:headEnd type="none" w="med" len="med"/>
              <a:tailEnd type="none" w="med" len="med"/>
            </a:ln>
          </p:spPr>
        </p:sp>
        <p:sp>
          <p:nvSpPr>
            <p:cNvPr id="24920" name="Freeform 239"/>
            <p:cNvSpPr>
              <a:spLocks noChangeAspect="1"/>
            </p:cNvSpPr>
            <p:nvPr/>
          </p:nvSpPr>
          <p:spPr>
            <a:xfrm>
              <a:off x="3393" y="3467"/>
              <a:ext cx="14" cy="14"/>
            </a:xfrm>
            <a:custGeom>
              <a:avLst/>
              <a:gdLst>
                <a:gd name="txL" fmla="*/ 0 w 85"/>
                <a:gd name="txT" fmla="*/ 0 h 85"/>
                <a:gd name="txR" fmla="*/ 85 w 85"/>
                <a:gd name="txB" fmla="*/ 85 h 85"/>
              </a:gdLst>
              <a:ahLst/>
              <a:cxnLst>
                <a:cxn ang="0">
                  <a:pos x="2" y="0"/>
                </a:cxn>
                <a:cxn ang="0">
                  <a:pos x="2" y="0"/>
                </a:cxn>
                <a:cxn ang="0">
                  <a:pos x="2" y="0"/>
                </a:cxn>
                <a:cxn ang="0">
                  <a:pos x="2" y="0"/>
                </a:cxn>
                <a:cxn ang="0">
                  <a:pos x="1" y="0"/>
                </a:cxn>
                <a:cxn ang="0">
                  <a:pos x="1" y="0"/>
                </a:cxn>
                <a:cxn ang="0">
                  <a:pos x="1" y="0"/>
                </a:cxn>
                <a:cxn ang="0">
                  <a:pos x="1" y="0"/>
                </a:cxn>
                <a:cxn ang="0">
                  <a:pos x="1" y="1"/>
                </a:cxn>
                <a:cxn ang="0">
                  <a:pos x="1" y="1"/>
                </a:cxn>
                <a:cxn ang="0">
                  <a:pos x="0" y="1"/>
                </a:cxn>
                <a:cxn ang="0">
                  <a:pos x="0" y="1"/>
                </a:cxn>
                <a:cxn ang="0">
                  <a:pos x="0" y="1"/>
                </a:cxn>
                <a:cxn ang="0">
                  <a:pos x="0" y="1"/>
                </a:cxn>
                <a:cxn ang="0">
                  <a:pos x="0" y="2"/>
                </a:cxn>
                <a:cxn ang="0">
                  <a:pos x="0" y="2"/>
                </a:cxn>
                <a:cxn ang="0">
                  <a:pos x="0" y="2"/>
                </a:cxn>
                <a:cxn ang="0">
                  <a:pos x="0" y="2"/>
                </a:cxn>
              </a:cxnLst>
              <a:rect l="txL" t="txT" r="txR" b="txB"/>
              <a:pathLst>
                <a:path w="85" h="85">
                  <a:moveTo>
                    <a:pt x="85" y="0"/>
                  </a:moveTo>
                  <a:cubicBezTo>
                    <a:pt x="85" y="0"/>
                    <a:pt x="77" y="1"/>
                    <a:pt x="77" y="1"/>
                  </a:cubicBezTo>
                  <a:cubicBezTo>
                    <a:pt x="77" y="1"/>
                    <a:pt x="69" y="2"/>
                    <a:pt x="69" y="2"/>
                  </a:cubicBezTo>
                  <a:cubicBezTo>
                    <a:pt x="69" y="2"/>
                    <a:pt x="62" y="3"/>
                    <a:pt x="62" y="3"/>
                  </a:cubicBezTo>
                  <a:cubicBezTo>
                    <a:pt x="62" y="3"/>
                    <a:pt x="55" y="6"/>
                    <a:pt x="55" y="6"/>
                  </a:cubicBezTo>
                  <a:cubicBezTo>
                    <a:pt x="55" y="6"/>
                    <a:pt x="48" y="9"/>
                    <a:pt x="48" y="9"/>
                  </a:cubicBezTo>
                  <a:cubicBezTo>
                    <a:pt x="48" y="9"/>
                    <a:pt x="40" y="13"/>
                    <a:pt x="40" y="13"/>
                  </a:cubicBezTo>
                  <a:cubicBezTo>
                    <a:pt x="40" y="13"/>
                    <a:pt x="34" y="18"/>
                    <a:pt x="34" y="18"/>
                  </a:cubicBezTo>
                  <a:cubicBezTo>
                    <a:pt x="34" y="18"/>
                    <a:pt x="28" y="23"/>
                    <a:pt x="28" y="23"/>
                  </a:cubicBezTo>
                  <a:cubicBezTo>
                    <a:pt x="28" y="23"/>
                    <a:pt x="22" y="28"/>
                    <a:pt x="22" y="28"/>
                  </a:cubicBezTo>
                  <a:cubicBezTo>
                    <a:pt x="22" y="28"/>
                    <a:pt x="18" y="34"/>
                    <a:pt x="18" y="34"/>
                  </a:cubicBezTo>
                  <a:cubicBezTo>
                    <a:pt x="18" y="34"/>
                    <a:pt x="13" y="40"/>
                    <a:pt x="13" y="40"/>
                  </a:cubicBezTo>
                  <a:cubicBezTo>
                    <a:pt x="13" y="40"/>
                    <a:pt x="10" y="47"/>
                    <a:pt x="10" y="47"/>
                  </a:cubicBezTo>
                  <a:cubicBezTo>
                    <a:pt x="10" y="47"/>
                    <a:pt x="6" y="55"/>
                    <a:pt x="6" y="55"/>
                  </a:cubicBezTo>
                  <a:cubicBezTo>
                    <a:pt x="6" y="55"/>
                    <a:pt x="3" y="62"/>
                    <a:pt x="3" y="62"/>
                  </a:cubicBezTo>
                  <a:cubicBezTo>
                    <a:pt x="3" y="62"/>
                    <a:pt x="1" y="70"/>
                    <a:pt x="1" y="70"/>
                  </a:cubicBezTo>
                  <a:cubicBezTo>
                    <a:pt x="1" y="70"/>
                    <a:pt x="0" y="77"/>
                    <a:pt x="0" y="77"/>
                  </a:cubicBezTo>
                  <a:cubicBezTo>
                    <a:pt x="0" y="77"/>
                    <a:pt x="0" y="85"/>
                    <a:pt x="0" y="85"/>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21" name="Freeform 240"/>
            <p:cNvSpPr>
              <a:spLocks noChangeAspect="1"/>
            </p:cNvSpPr>
            <p:nvPr/>
          </p:nvSpPr>
          <p:spPr>
            <a:xfrm>
              <a:off x="3482" y="3464"/>
              <a:ext cx="9" cy="3"/>
            </a:xfrm>
            <a:custGeom>
              <a:avLst/>
              <a:gdLst>
                <a:gd name="txL" fmla="*/ 0 w 51"/>
                <a:gd name="txT" fmla="*/ 0 h 16"/>
                <a:gd name="txR" fmla="*/ 51 w 51"/>
                <a:gd name="txB" fmla="*/ 16 h 16"/>
              </a:gdLst>
              <a:ahLst/>
              <a:cxnLst>
                <a:cxn ang="0">
                  <a:pos x="0" y="1"/>
                </a:cxn>
                <a:cxn ang="0">
                  <a:pos x="0" y="1"/>
                </a:cxn>
                <a:cxn ang="0">
                  <a:pos x="1" y="1"/>
                </a:cxn>
                <a:cxn ang="0">
                  <a:pos x="1" y="0"/>
                </a:cxn>
                <a:cxn ang="0">
                  <a:pos x="1" y="0"/>
                </a:cxn>
                <a:cxn ang="0">
                  <a:pos x="1" y="0"/>
                </a:cxn>
                <a:cxn ang="0">
                  <a:pos x="1" y="0"/>
                </a:cxn>
                <a:cxn ang="0">
                  <a:pos x="2" y="0"/>
                </a:cxn>
              </a:cxnLst>
              <a:rect l="txL" t="txT" r="txR" b="txB"/>
              <a:pathLst>
                <a:path w="51" h="16">
                  <a:moveTo>
                    <a:pt x="0" y="16"/>
                  </a:moveTo>
                  <a:cubicBezTo>
                    <a:pt x="0" y="16"/>
                    <a:pt x="7" y="16"/>
                    <a:pt x="7" y="16"/>
                  </a:cubicBezTo>
                  <a:cubicBezTo>
                    <a:pt x="7" y="16"/>
                    <a:pt x="16" y="15"/>
                    <a:pt x="16" y="15"/>
                  </a:cubicBezTo>
                  <a:cubicBezTo>
                    <a:pt x="16" y="15"/>
                    <a:pt x="23" y="13"/>
                    <a:pt x="23" y="13"/>
                  </a:cubicBezTo>
                  <a:cubicBezTo>
                    <a:pt x="23" y="13"/>
                    <a:pt x="30" y="11"/>
                    <a:pt x="30" y="11"/>
                  </a:cubicBezTo>
                  <a:cubicBezTo>
                    <a:pt x="30" y="11"/>
                    <a:pt x="37" y="8"/>
                    <a:pt x="37" y="8"/>
                  </a:cubicBezTo>
                  <a:cubicBezTo>
                    <a:pt x="37" y="8"/>
                    <a:pt x="44" y="4"/>
                    <a:pt x="44" y="4"/>
                  </a:cubicBezTo>
                  <a:cubicBezTo>
                    <a:pt x="44" y="4"/>
                    <a:pt x="51" y="0"/>
                    <a:pt x="51"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22" name="Line 241"/>
            <p:cNvSpPr>
              <a:spLocks noChangeAspect="1"/>
            </p:cNvSpPr>
            <p:nvPr/>
          </p:nvSpPr>
          <p:spPr>
            <a:xfrm flipV="1">
              <a:off x="3050" y="3290"/>
              <a:ext cx="370" cy="1"/>
            </a:xfrm>
            <a:prstGeom prst="line">
              <a:avLst/>
            </a:prstGeom>
            <a:ln w="26988" cap="flat" cmpd="sng">
              <a:solidFill>
                <a:schemeClr val="tx2"/>
              </a:solidFill>
              <a:prstDash val="solid"/>
              <a:headEnd type="none" w="med" len="med"/>
              <a:tailEnd type="none" w="med" len="med"/>
            </a:ln>
          </p:spPr>
        </p:sp>
        <p:sp>
          <p:nvSpPr>
            <p:cNvPr id="24923" name="Line 242"/>
            <p:cNvSpPr>
              <a:spLocks noChangeAspect="1"/>
            </p:cNvSpPr>
            <p:nvPr/>
          </p:nvSpPr>
          <p:spPr>
            <a:xfrm flipV="1">
              <a:off x="2986" y="3245"/>
              <a:ext cx="498" cy="1"/>
            </a:xfrm>
            <a:prstGeom prst="line">
              <a:avLst/>
            </a:prstGeom>
            <a:ln w="26988" cap="flat" cmpd="sng">
              <a:solidFill>
                <a:schemeClr val="tx2"/>
              </a:solidFill>
              <a:prstDash val="solid"/>
              <a:headEnd type="none" w="med" len="med"/>
              <a:tailEnd type="none" w="med" len="med"/>
            </a:ln>
          </p:spPr>
        </p:sp>
        <p:sp>
          <p:nvSpPr>
            <p:cNvPr id="24924" name="Line 243"/>
            <p:cNvSpPr>
              <a:spLocks noChangeAspect="1"/>
            </p:cNvSpPr>
            <p:nvPr/>
          </p:nvSpPr>
          <p:spPr>
            <a:xfrm>
              <a:off x="2986" y="3246"/>
              <a:ext cx="56" cy="41"/>
            </a:xfrm>
            <a:prstGeom prst="line">
              <a:avLst/>
            </a:prstGeom>
            <a:ln w="26988" cap="flat" cmpd="sng">
              <a:solidFill>
                <a:schemeClr val="tx2"/>
              </a:solidFill>
              <a:prstDash val="solid"/>
              <a:headEnd type="none" w="med" len="med"/>
              <a:tailEnd type="none" w="med" len="med"/>
            </a:ln>
          </p:spPr>
        </p:sp>
        <p:sp>
          <p:nvSpPr>
            <p:cNvPr id="24925" name="Line 244"/>
            <p:cNvSpPr>
              <a:spLocks noChangeAspect="1"/>
            </p:cNvSpPr>
            <p:nvPr/>
          </p:nvSpPr>
          <p:spPr>
            <a:xfrm flipH="1">
              <a:off x="2871" y="3246"/>
              <a:ext cx="115" cy="137"/>
            </a:xfrm>
            <a:prstGeom prst="line">
              <a:avLst/>
            </a:prstGeom>
            <a:ln w="26988" cap="flat" cmpd="sng">
              <a:solidFill>
                <a:schemeClr val="tx2"/>
              </a:solidFill>
              <a:prstDash val="solid"/>
              <a:headEnd type="none" w="med" len="med"/>
              <a:tailEnd type="none" w="med" len="med"/>
            </a:ln>
          </p:spPr>
        </p:sp>
        <p:sp>
          <p:nvSpPr>
            <p:cNvPr id="24926" name="Freeform 245"/>
            <p:cNvSpPr>
              <a:spLocks noChangeAspect="1"/>
            </p:cNvSpPr>
            <p:nvPr/>
          </p:nvSpPr>
          <p:spPr>
            <a:xfrm>
              <a:off x="3042" y="3287"/>
              <a:ext cx="8" cy="3"/>
            </a:xfrm>
            <a:custGeom>
              <a:avLst/>
              <a:gdLst>
                <a:gd name="txL" fmla="*/ 0 w 51"/>
                <a:gd name="txT" fmla="*/ 0 h 18"/>
                <a:gd name="txR" fmla="*/ 51 w 51"/>
                <a:gd name="txB" fmla="*/ 18 h 18"/>
              </a:gdLst>
              <a:ahLst/>
              <a:cxnLst>
                <a:cxn ang="0">
                  <a:pos x="0" y="0"/>
                </a:cxn>
                <a:cxn ang="0">
                  <a:pos x="0" y="0"/>
                </a:cxn>
                <a:cxn ang="0">
                  <a:pos x="0" y="0"/>
                </a:cxn>
                <a:cxn ang="0">
                  <a:pos x="0" y="0"/>
                </a:cxn>
                <a:cxn ang="0">
                  <a:pos x="1" y="0"/>
                </a:cxn>
                <a:cxn ang="0">
                  <a:pos x="1" y="0"/>
                </a:cxn>
                <a:cxn ang="0">
                  <a:pos x="1" y="0"/>
                </a:cxn>
                <a:cxn ang="0">
                  <a:pos x="1" y="0"/>
                </a:cxn>
              </a:cxnLst>
              <a:rect l="txL" t="txT" r="txR" b="txB"/>
              <a:pathLst>
                <a:path w="51" h="18">
                  <a:moveTo>
                    <a:pt x="0" y="0"/>
                  </a:moveTo>
                  <a:cubicBezTo>
                    <a:pt x="0" y="0"/>
                    <a:pt x="6" y="4"/>
                    <a:pt x="6" y="4"/>
                  </a:cubicBezTo>
                  <a:cubicBezTo>
                    <a:pt x="6" y="4"/>
                    <a:pt x="13" y="8"/>
                    <a:pt x="13" y="8"/>
                  </a:cubicBezTo>
                  <a:cubicBezTo>
                    <a:pt x="13" y="8"/>
                    <a:pt x="21" y="11"/>
                    <a:pt x="21" y="11"/>
                  </a:cubicBezTo>
                  <a:cubicBezTo>
                    <a:pt x="21" y="11"/>
                    <a:pt x="28" y="15"/>
                    <a:pt x="28" y="15"/>
                  </a:cubicBezTo>
                  <a:cubicBezTo>
                    <a:pt x="28" y="15"/>
                    <a:pt x="36" y="16"/>
                    <a:pt x="36" y="16"/>
                  </a:cubicBezTo>
                  <a:cubicBezTo>
                    <a:pt x="36" y="16"/>
                    <a:pt x="43" y="17"/>
                    <a:pt x="43" y="17"/>
                  </a:cubicBezTo>
                  <a:cubicBezTo>
                    <a:pt x="43" y="17"/>
                    <a:pt x="51" y="18"/>
                    <a:pt x="51" y="18"/>
                  </a:cubicBezTo>
                </a:path>
              </a:pathLst>
            </a:custGeom>
            <a:noFill/>
            <a:ln w="26988"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927" name="Freeform 246"/>
            <p:cNvSpPr>
              <a:spLocks noChangeAspect="1"/>
            </p:cNvSpPr>
            <p:nvPr/>
          </p:nvSpPr>
          <p:spPr>
            <a:xfrm>
              <a:off x="3042" y="3287"/>
              <a:ext cx="8" cy="3"/>
            </a:xfrm>
            <a:custGeom>
              <a:avLst/>
              <a:gdLst>
                <a:gd name="txL" fmla="*/ 0 w 51"/>
                <a:gd name="txT" fmla="*/ 0 h 18"/>
                <a:gd name="txR" fmla="*/ 51 w 51"/>
                <a:gd name="txB" fmla="*/ 18 h 18"/>
              </a:gdLst>
              <a:ahLst/>
              <a:cxnLst>
                <a:cxn ang="0">
                  <a:pos x="0" y="0"/>
                </a:cxn>
                <a:cxn ang="0">
                  <a:pos x="0" y="0"/>
                </a:cxn>
                <a:cxn ang="0">
                  <a:pos x="0" y="0"/>
                </a:cxn>
                <a:cxn ang="0">
                  <a:pos x="0" y="0"/>
                </a:cxn>
                <a:cxn ang="0">
                  <a:pos x="1" y="0"/>
                </a:cxn>
                <a:cxn ang="0">
                  <a:pos x="1" y="0"/>
                </a:cxn>
                <a:cxn ang="0">
                  <a:pos x="1" y="0"/>
                </a:cxn>
                <a:cxn ang="0">
                  <a:pos x="1" y="0"/>
                </a:cxn>
              </a:cxnLst>
              <a:rect l="txL" t="txT" r="txR" b="txB"/>
              <a:pathLst>
                <a:path w="51" h="18">
                  <a:moveTo>
                    <a:pt x="0" y="0"/>
                  </a:moveTo>
                  <a:cubicBezTo>
                    <a:pt x="0" y="0"/>
                    <a:pt x="6" y="4"/>
                    <a:pt x="6" y="4"/>
                  </a:cubicBezTo>
                  <a:cubicBezTo>
                    <a:pt x="6" y="4"/>
                    <a:pt x="13" y="8"/>
                    <a:pt x="13" y="8"/>
                  </a:cubicBezTo>
                  <a:cubicBezTo>
                    <a:pt x="13" y="8"/>
                    <a:pt x="21" y="11"/>
                    <a:pt x="21" y="11"/>
                  </a:cubicBezTo>
                  <a:cubicBezTo>
                    <a:pt x="21" y="11"/>
                    <a:pt x="28" y="15"/>
                    <a:pt x="28" y="15"/>
                  </a:cubicBezTo>
                  <a:cubicBezTo>
                    <a:pt x="28" y="15"/>
                    <a:pt x="36" y="16"/>
                    <a:pt x="36" y="16"/>
                  </a:cubicBezTo>
                  <a:cubicBezTo>
                    <a:pt x="36" y="16"/>
                    <a:pt x="43" y="17"/>
                    <a:pt x="43" y="17"/>
                  </a:cubicBezTo>
                  <a:cubicBezTo>
                    <a:pt x="43" y="17"/>
                    <a:pt x="51" y="18"/>
                    <a:pt x="51" y="18"/>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28" name="Line 247"/>
            <p:cNvSpPr>
              <a:spLocks noChangeAspect="1"/>
            </p:cNvSpPr>
            <p:nvPr/>
          </p:nvSpPr>
          <p:spPr>
            <a:xfrm>
              <a:off x="3510" y="2680"/>
              <a:ext cx="1" cy="538"/>
            </a:xfrm>
            <a:prstGeom prst="line">
              <a:avLst/>
            </a:prstGeom>
            <a:ln w="26988" cap="flat" cmpd="sng">
              <a:solidFill>
                <a:srgbClr val="3333FF"/>
              </a:solidFill>
              <a:prstDash val="solid"/>
              <a:headEnd type="none" w="med" len="med"/>
              <a:tailEnd type="none" w="med" len="med"/>
            </a:ln>
          </p:spPr>
        </p:sp>
        <p:sp>
          <p:nvSpPr>
            <p:cNvPr id="24929" name="Line 248"/>
            <p:cNvSpPr>
              <a:spLocks noChangeAspect="1"/>
            </p:cNvSpPr>
            <p:nvPr/>
          </p:nvSpPr>
          <p:spPr>
            <a:xfrm>
              <a:off x="3449" y="2628"/>
              <a:ext cx="1" cy="643"/>
            </a:xfrm>
            <a:prstGeom prst="line">
              <a:avLst/>
            </a:prstGeom>
            <a:ln w="26988" cap="flat" cmpd="sng">
              <a:solidFill>
                <a:srgbClr val="3333FF"/>
              </a:solidFill>
              <a:prstDash val="solid"/>
              <a:headEnd type="none" w="med" len="med"/>
              <a:tailEnd type="none" w="med" len="med"/>
            </a:ln>
          </p:spPr>
        </p:sp>
        <p:sp>
          <p:nvSpPr>
            <p:cNvPr id="24930" name="Line 249"/>
            <p:cNvSpPr>
              <a:spLocks noChangeAspect="1"/>
            </p:cNvSpPr>
            <p:nvPr/>
          </p:nvSpPr>
          <p:spPr>
            <a:xfrm flipV="1">
              <a:off x="3777" y="2722"/>
              <a:ext cx="1" cy="455"/>
            </a:xfrm>
            <a:prstGeom prst="line">
              <a:avLst/>
            </a:prstGeom>
            <a:ln w="26988" cap="flat" cmpd="sng">
              <a:solidFill>
                <a:srgbClr val="3333FF"/>
              </a:solidFill>
              <a:prstDash val="solid"/>
              <a:headEnd type="none" w="med" len="med"/>
              <a:tailEnd type="none" w="med" len="med"/>
            </a:ln>
          </p:spPr>
        </p:sp>
        <p:sp>
          <p:nvSpPr>
            <p:cNvPr id="24931" name="Line 250"/>
            <p:cNvSpPr>
              <a:spLocks noChangeAspect="1"/>
            </p:cNvSpPr>
            <p:nvPr/>
          </p:nvSpPr>
          <p:spPr>
            <a:xfrm>
              <a:off x="3510" y="3043"/>
              <a:ext cx="267" cy="1"/>
            </a:xfrm>
            <a:prstGeom prst="line">
              <a:avLst/>
            </a:prstGeom>
            <a:ln w="26988" cap="flat" cmpd="sng">
              <a:solidFill>
                <a:srgbClr val="3333FF"/>
              </a:solidFill>
              <a:prstDash val="solid"/>
              <a:headEnd type="none" w="med" len="med"/>
              <a:tailEnd type="none" w="med" len="med"/>
            </a:ln>
          </p:spPr>
        </p:sp>
        <p:sp>
          <p:nvSpPr>
            <p:cNvPr id="24932" name="Line 251"/>
            <p:cNvSpPr>
              <a:spLocks noChangeAspect="1"/>
            </p:cNvSpPr>
            <p:nvPr/>
          </p:nvSpPr>
          <p:spPr>
            <a:xfrm>
              <a:off x="3510" y="3068"/>
              <a:ext cx="267" cy="1"/>
            </a:xfrm>
            <a:prstGeom prst="line">
              <a:avLst/>
            </a:prstGeom>
            <a:ln w="26988" cap="flat" cmpd="sng">
              <a:solidFill>
                <a:srgbClr val="3333FF"/>
              </a:solidFill>
              <a:prstDash val="solid"/>
              <a:headEnd type="none" w="med" len="med"/>
              <a:tailEnd type="none" w="med" len="med"/>
            </a:ln>
          </p:spPr>
        </p:sp>
        <p:sp>
          <p:nvSpPr>
            <p:cNvPr id="24933" name="Line 252"/>
            <p:cNvSpPr>
              <a:spLocks noChangeAspect="1"/>
            </p:cNvSpPr>
            <p:nvPr/>
          </p:nvSpPr>
          <p:spPr>
            <a:xfrm>
              <a:off x="3495" y="3236"/>
              <a:ext cx="118" cy="135"/>
            </a:xfrm>
            <a:prstGeom prst="line">
              <a:avLst/>
            </a:prstGeom>
            <a:ln w="26988" cap="flat" cmpd="sng">
              <a:solidFill>
                <a:srgbClr val="3333FF"/>
              </a:solidFill>
              <a:prstDash val="solid"/>
              <a:headEnd type="none" w="med" len="med"/>
              <a:tailEnd type="none" w="med" len="med"/>
            </a:ln>
          </p:spPr>
        </p:sp>
        <p:sp>
          <p:nvSpPr>
            <p:cNvPr id="24934" name="Line 253"/>
            <p:cNvSpPr>
              <a:spLocks noChangeAspect="1"/>
            </p:cNvSpPr>
            <p:nvPr/>
          </p:nvSpPr>
          <p:spPr>
            <a:xfrm>
              <a:off x="3451" y="3270"/>
              <a:ext cx="99" cy="150"/>
            </a:xfrm>
            <a:prstGeom prst="line">
              <a:avLst/>
            </a:prstGeom>
            <a:ln w="26988" cap="flat" cmpd="sng">
              <a:solidFill>
                <a:srgbClr val="3333FF"/>
              </a:solidFill>
              <a:prstDash val="solid"/>
              <a:headEnd type="none" w="med" len="med"/>
              <a:tailEnd type="none" w="med" len="med"/>
            </a:ln>
          </p:spPr>
        </p:sp>
        <p:sp>
          <p:nvSpPr>
            <p:cNvPr id="24935" name="Line 254"/>
            <p:cNvSpPr>
              <a:spLocks noChangeAspect="1"/>
            </p:cNvSpPr>
            <p:nvPr/>
          </p:nvSpPr>
          <p:spPr>
            <a:xfrm>
              <a:off x="3483" y="3246"/>
              <a:ext cx="115" cy="138"/>
            </a:xfrm>
            <a:prstGeom prst="line">
              <a:avLst/>
            </a:prstGeom>
            <a:ln w="26988" cap="flat" cmpd="sng">
              <a:solidFill>
                <a:schemeClr val="tx2"/>
              </a:solidFill>
              <a:prstDash val="solid"/>
              <a:headEnd type="none" w="med" len="med"/>
              <a:tailEnd type="none" w="med" len="med"/>
            </a:ln>
          </p:spPr>
        </p:sp>
        <p:sp>
          <p:nvSpPr>
            <p:cNvPr id="24936" name="Freeform 255"/>
            <p:cNvSpPr>
              <a:spLocks noChangeAspect="1"/>
            </p:cNvSpPr>
            <p:nvPr/>
          </p:nvSpPr>
          <p:spPr>
            <a:xfrm>
              <a:off x="3420" y="3287"/>
              <a:ext cx="9" cy="3"/>
            </a:xfrm>
            <a:custGeom>
              <a:avLst/>
              <a:gdLst>
                <a:gd name="txL" fmla="*/ 0 w 51"/>
                <a:gd name="txT" fmla="*/ 0 h 17"/>
                <a:gd name="txR" fmla="*/ 51 w 51"/>
                <a:gd name="txB" fmla="*/ 17 h 17"/>
              </a:gdLst>
              <a:ahLst/>
              <a:cxnLst>
                <a:cxn ang="0">
                  <a:pos x="0" y="1"/>
                </a:cxn>
                <a:cxn ang="0">
                  <a:pos x="0" y="1"/>
                </a:cxn>
                <a:cxn ang="0">
                  <a:pos x="1" y="1"/>
                </a:cxn>
                <a:cxn ang="0">
                  <a:pos x="1" y="0"/>
                </a:cxn>
                <a:cxn ang="0">
                  <a:pos x="1" y="0"/>
                </a:cxn>
                <a:cxn ang="0">
                  <a:pos x="1" y="0"/>
                </a:cxn>
                <a:cxn ang="0">
                  <a:pos x="1" y="0"/>
                </a:cxn>
                <a:cxn ang="0">
                  <a:pos x="2" y="0"/>
                </a:cxn>
              </a:cxnLst>
              <a:rect l="txL" t="txT" r="txR" b="txB"/>
              <a:pathLst>
                <a:path w="51" h="17">
                  <a:moveTo>
                    <a:pt x="0" y="17"/>
                  </a:moveTo>
                  <a:cubicBezTo>
                    <a:pt x="0" y="17"/>
                    <a:pt x="8" y="17"/>
                    <a:pt x="8" y="17"/>
                  </a:cubicBezTo>
                  <a:cubicBezTo>
                    <a:pt x="8" y="17"/>
                    <a:pt x="15" y="16"/>
                    <a:pt x="15" y="16"/>
                  </a:cubicBezTo>
                  <a:cubicBezTo>
                    <a:pt x="15" y="16"/>
                    <a:pt x="24" y="14"/>
                    <a:pt x="24" y="14"/>
                  </a:cubicBezTo>
                  <a:cubicBezTo>
                    <a:pt x="24" y="14"/>
                    <a:pt x="31" y="11"/>
                    <a:pt x="31" y="11"/>
                  </a:cubicBezTo>
                  <a:cubicBezTo>
                    <a:pt x="31" y="11"/>
                    <a:pt x="38" y="8"/>
                    <a:pt x="38" y="8"/>
                  </a:cubicBezTo>
                  <a:cubicBezTo>
                    <a:pt x="38" y="8"/>
                    <a:pt x="45" y="4"/>
                    <a:pt x="45" y="4"/>
                  </a:cubicBezTo>
                  <a:cubicBezTo>
                    <a:pt x="45" y="4"/>
                    <a:pt x="51" y="0"/>
                    <a:pt x="51"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37" name="Line 256"/>
            <p:cNvSpPr>
              <a:spLocks noChangeAspect="1"/>
            </p:cNvSpPr>
            <p:nvPr/>
          </p:nvSpPr>
          <p:spPr>
            <a:xfrm flipH="1">
              <a:off x="3429" y="3230"/>
              <a:ext cx="76" cy="57"/>
            </a:xfrm>
            <a:prstGeom prst="line">
              <a:avLst/>
            </a:prstGeom>
            <a:ln w="26988" cap="flat" cmpd="sng">
              <a:solidFill>
                <a:schemeClr val="tx2"/>
              </a:solidFill>
              <a:prstDash val="solid"/>
              <a:headEnd type="none" w="med" len="med"/>
              <a:tailEnd type="none" w="med" len="med"/>
            </a:ln>
          </p:spPr>
        </p:sp>
        <p:sp>
          <p:nvSpPr>
            <p:cNvPr id="24938" name="Freeform 257"/>
            <p:cNvSpPr>
              <a:spLocks noChangeAspect="1"/>
            </p:cNvSpPr>
            <p:nvPr/>
          </p:nvSpPr>
          <p:spPr>
            <a:xfrm>
              <a:off x="3505" y="3218"/>
              <a:ext cx="5" cy="12"/>
            </a:xfrm>
            <a:custGeom>
              <a:avLst/>
              <a:gdLst>
                <a:gd name="txL" fmla="*/ 0 w 34"/>
                <a:gd name="txT" fmla="*/ 0 h 68"/>
                <a:gd name="txR" fmla="*/ 34 w 34"/>
                <a:gd name="txB" fmla="*/ 68 h 68"/>
              </a:gdLst>
              <a:ahLst/>
              <a:cxnLst>
                <a:cxn ang="0">
                  <a:pos x="0" y="2"/>
                </a:cxn>
                <a:cxn ang="0">
                  <a:pos x="0" y="2"/>
                </a:cxn>
                <a:cxn ang="0">
                  <a:pos x="0" y="2"/>
                </a:cxn>
                <a:cxn ang="0">
                  <a:pos x="0" y="2"/>
                </a:cxn>
                <a:cxn ang="0">
                  <a:pos x="0" y="1"/>
                </a:cxn>
                <a:cxn ang="0">
                  <a:pos x="1" y="1"/>
                </a:cxn>
                <a:cxn ang="0">
                  <a:pos x="1" y="1"/>
                </a:cxn>
                <a:cxn ang="0">
                  <a:pos x="1" y="1"/>
                </a:cxn>
                <a:cxn ang="0">
                  <a:pos x="1" y="1"/>
                </a:cxn>
                <a:cxn ang="0">
                  <a:pos x="1" y="0"/>
                </a:cxn>
                <a:cxn ang="0">
                  <a:pos x="1" y="0"/>
                </a:cxn>
              </a:cxnLst>
              <a:rect l="txL" t="txT" r="txR" b="txB"/>
              <a:pathLst>
                <a:path w="34" h="68">
                  <a:moveTo>
                    <a:pt x="0" y="68"/>
                  </a:moveTo>
                  <a:cubicBezTo>
                    <a:pt x="0" y="68"/>
                    <a:pt x="5" y="64"/>
                    <a:pt x="5" y="64"/>
                  </a:cubicBezTo>
                  <a:cubicBezTo>
                    <a:pt x="5" y="64"/>
                    <a:pt x="11" y="57"/>
                    <a:pt x="11" y="57"/>
                  </a:cubicBezTo>
                  <a:cubicBezTo>
                    <a:pt x="11" y="57"/>
                    <a:pt x="16" y="51"/>
                    <a:pt x="16" y="51"/>
                  </a:cubicBezTo>
                  <a:cubicBezTo>
                    <a:pt x="16" y="51"/>
                    <a:pt x="20" y="45"/>
                    <a:pt x="20" y="45"/>
                  </a:cubicBezTo>
                  <a:cubicBezTo>
                    <a:pt x="20" y="45"/>
                    <a:pt x="25" y="38"/>
                    <a:pt x="25" y="38"/>
                  </a:cubicBezTo>
                  <a:cubicBezTo>
                    <a:pt x="25" y="38"/>
                    <a:pt x="28" y="31"/>
                    <a:pt x="28" y="31"/>
                  </a:cubicBezTo>
                  <a:cubicBezTo>
                    <a:pt x="28" y="31"/>
                    <a:pt x="30" y="23"/>
                    <a:pt x="30" y="23"/>
                  </a:cubicBezTo>
                  <a:cubicBezTo>
                    <a:pt x="30" y="23"/>
                    <a:pt x="32" y="16"/>
                    <a:pt x="32" y="16"/>
                  </a:cubicBezTo>
                  <a:cubicBezTo>
                    <a:pt x="32" y="16"/>
                    <a:pt x="33" y="8"/>
                    <a:pt x="33" y="8"/>
                  </a:cubicBezTo>
                  <a:cubicBezTo>
                    <a:pt x="33" y="8"/>
                    <a:pt x="34" y="0"/>
                    <a:pt x="34"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39" name="Line 258"/>
            <p:cNvSpPr>
              <a:spLocks noChangeAspect="1"/>
            </p:cNvSpPr>
            <p:nvPr/>
          </p:nvSpPr>
          <p:spPr>
            <a:xfrm>
              <a:off x="3677" y="3191"/>
              <a:ext cx="86" cy="1"/>
            </a:xfrm>
            <a:prstGeom prst="line">
              <a:avLst/>
            </a:prstGeom>
            <a:ln w="26988" cap="flat" cmpd="sng">
              <a:solidFill>
                <a:srgbClr val="3333FF"/>
              </a:solidFill>
              <a:prstDash val="solid"/>
              <a:headEnd type="none" w="med" len="med"/>
              <a:tailEnd type="none" w="med" len="med"/>
            </a:ln>
          </p:spPr>
        </p:sp>
        <p:sp>
          <p:nvSpPr>
            <p:cNvPr id="24940" name="Line 259"/>
            <p:cNvSpPr>
              <a:spLocks noChangeAspect="1"/>
            </p:cNvSpPr>
            <p:nvPr/>
          </p:nvSpPr>
          <p:spPr>
            <a:xfrm>
              <a:off x="3663" y="3205"/>
              <a:ext cx="1" cy="123"/>
            </a:xfrm>
            <a:prstGeom prst="line">
              <a:avLst/>
            </a:prstGeom>
            <a:ln w="26988" cap="flat" cmpd="sng">
              <a:solidFill>
                <a:srgbClr val="3333FF"/>
              </a:solidFill>
              <a:prstDash val="solid"/>
              <a:headEnd type="none" w="med" len="med"/>
              <a:tailEnd type="none" w="med" len="med"/>
            </a:ln>
          </p:spPr>
        </p:sp>
        <p:sp>
          <p:nvSpPr>
            <p:cNvPr id="24941" name="Line 260"/>
            <p:cNvSpPr>
              <a:spLocks noChangeAspect="1"/>
            </p:cNvSpPr>
            <p:nvPr/>
          </p:nvSpPr>
          <p:spPr>
            <a:xfrm flipV="1">
              <a:off x="3609" y="3339"/>
              <a:ext cx="48" cy="36"/>
            </a:xfrm>
            <a:prstGeom prst="line">
              <a:avLst/>
            </a:prstGeom>
            <a:ln w="26988" cap="flat" cmpd="sng">
              <a:solidFill>
                <a:srgbClr val="3333FF"/>
              </a:solidFill>
              <a:prstDash val="solid"/>
              <a:headEnd type="none" w="med" len="med"/>
              <a:tailEnd type="none" w="med" len="med"/>
            </a:ln>
          </p:spPr>
        </p:sp>
        <p:sp>
          <p:nvSpPr>
            <p:cNvPr id="24942" name="Freeform 261"/>
            <p:cNvSpPr>
              <a:spLocks noChangeAspect="1"/>
            </p:cNvSpPr>
            <p:nvPr/>
          </p:nvSpPr>
          <p:spPr>
            <a:xfrm>
              <a:off x="3657" y="3328"/>
              <a:ext cx="6" cy="11"/>
            </a:xfrm>
            <a:custGeom>
              <a:avLst/>
              <a:gdLst>
                <a:gd name="txL" fmla="*/ 0 w 34"/>
                <a:gd name="txT" fmla="*/ 0 h 68"/>
                <a:gd name="txR" fmla="*/ 34 w 34"/>
                <a:gd name="txB" fmla="*/ 68 h 68"/>
              </a:gdLst>
              <a:ahLst/>
              <a:cxnLst>
                <a:cxn ang="0">
                  <a:pos x="0" y="2"/>
                </a:cxn>
                <a:cxn ang="0">
                  <a:pos x="0" y="2"/>
                </a:cxn>
                <a:cxn ang="0">
                  <a:pos x="0" y="1"/>
                </a:cxn>
                <a:cxn ang="0">
                  <a:pos x="1" y="1"/>
                </a:cxn>
                <a:cxn ang="0">
                  <a:pos x="1" y="1"/>
                </a:cxn>
                <a:cxn ang="0">
                  <a:pos x="1" y="1"/>
                </a:cxn>
                <a:cxn ang="0">
                  <a:pos x="1" y="1"/>
                </a:cxn>
                <a:cxn ang="0">
                  <a:pos x="1" y="1"/>
                </a:cxn>
                <a:cxn ang="0">
                  <a:pos x="1" y="0"/>
                </a:cxn>
                <a:cxn ang="0">
                  <a:pos x="1" y="0"/>
                </a:cxn>
                <a:cxn ang="0">
                  <a:pos x="1" y="0"/>
                </a:cxn>
              </a:cxnLst>
              <a:rect l="txL" t="txT" r="txR" b="txB"/>
              <a:pathLst>
                <a:path w="34" h="68">
                  <a:moveTo>
                    <a:pt x="0" y="68"/>
                  </a:moveTo>
                  <a:cubicBezTo>
                    <a:pt x="0" y="68"/>
                    <a:pt x="6" y="63"/>
                    <a:pt x="6" y="63"/>
                  </a:cubicBezTo>
                  <a:cubicBezTo>
                    <a:pt x="6" y="63"/>
                    <a:pt x="12" y="57"/>
                    <a:pt x="12" y="57"/>
                  </a:cubicBezTo>
                  <a:cubicBezTo>
                    <a:pt x="12" y="57"/>
                    <a:pt x="18" y="50"/>
                    <a:pt x="18" y="50"/>
                  </a:cubicBezTo>
                  <a:cubicBezTo>
                    <a:pt x="18" y="50"/>
                    <a:pt x="22" y="44"/>
                    <a:pt x="22" y="44"/>
                  </a:cubicBezTo>
                  <a:cubicBezTo>
                    <a:pt x="22" y="44"/>
                    <a:pt x="26" y="37"/>
                    <a:pt x="26" y="37"/>
                  </a:cubicBezTo>
                  <a:cubicBezTo>
                    <a:pt x="26" y="37"/>
                    <a:pt x="29" y="30"/>
                    <a:pt x="29" y="30"/>
                  </a:cubicBezTo>
                  <a:cubicBezTo>
                    <a:pt x="29" y="30"/>
                    <a:pt x="31" y="23"/>
                    <a:pt x="31" y="23"/>
                  </a:cubicBezTo>
                  <a:cubicBezTo>
                    <a:pt x="31" y="23"/>
                    <a:pt x="33" y="15"/>
                    <a:pt x="33" y="15"/>
                  </a:cubicBezTo>
                  <a:cubicBezTo>
                    <a:pt x="33" y="15"/>
                    <a:pt x="34" y="7"/>
                    <a:pt x="34" y="7"/>
                  </a:cubicBezTo>
                  <a:cubicBezTo>
                    <a:pt x="34" y="7"/>
                    <a:pt x="34" y="0"/>
                    <a:pt x="34"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43" name="Freeform 262"/>
            <p:cNvSpPr>
              <a:spLocks noChangeAspect="1"/>
            </p:cNvSpPr>
            <p:nvPr/>
          </p:nvSpPr>
          <p:spPr>
            <a:xfrm>
              <a:off x="3663" y="3191"/>
              <a:ext cx="14" cy="14"/>
            </a:xfrm>
            <a:custGeom>
              <a:avLst/>
              <a:gdLst>
                <a:gd name="txL" fmla="*/ 0 w 85"/>
                <a:gd name="txT" fmla="*/ 0 h 85"/>
                <a:gd name="txR" fmla="*/ 85 w 85"/>
                <a:gd name="txB" fmla="*/ 85 h 85"/>
              </a:gdLst>
              <a:ahLst/>
              <a:cxnLst>
                <a:cxn ang="0">
                  <a:pos x="2" y="0"/>
                </a:cxn>
                <a:cxn ang="0">
                  <a:pos x="2" y="0"/>
                </a:cxn>
                <a:cxn ang="0">
                  <a:pos x="2" y="0"/>
                </a:cxn>
                <a:cxn ang="0">
                  <a:pos x="2" y="0"/>
                </a:cxn>
                <a:cxn ang="0">
                  <a:pos x="1" y="0"/>
                </a:cxn>
                <a:cxn ang="0">
                  <a:pos x="1" y="0"/>
                </a:cxn>
                <a:cxn ang="0">
                  <a:pos x="1" y="0"/>
                </a:cxn>
                <a:cxn ang="0">
                  <a:pos x="1" y="0"/>
                </a:cxn>
                <a:cxn ang="0">
                  <a:pos x="1" y="1"/>
                </a:cxn>
                <a:cxn ang="0">
                  <a:pos x="1" y="1"/>
                </a:cxn>
                <a:cxn ang="0">
                  <a:pos x="0" y="1"/>
                </a:cxn>
                <a:cxn ang="0">
                  <a:pos x="0" y="1"/>
                </a:cxn>
                <a:cxn ang="0">
                  <a:pos x="0" y="1"/>
                </a:cxn>
                <a:cxn ang="0">
                  <a:pos x="0" y="1"/>
                </a:cxn>
                <a:cxn ang="0">
                  <a:pos x="0" y="2"/>
                </a:cxn>
                <a:cxn ang="0">
                  <a:pos x="0" y="2"/>
                </a:cxn>
                <a:cxn ang="0">
                  <a:pos x="0" y="2"/>
                </a:cxn>
                <a:cxn ang="0">
                  <a:pos x="0" y="2"/>
                </a:cxn>
              </a:cxnLst>
              <a:rect l="txL" t="txT" r="txR" b="txB"/>
              <a:pathLst>
                <a:path w="85" h="85">
                  <a:moveTo>
                    <a:pt x="85" y="0"/>
                  </a:moveTo>
                  <a:cubicBezTo>
                    <a:pt x="85" y="0"/>
                    <a:pt x="77" y="0"/>
                    <a:pt x="77" y="0"/>
                  </a:cubicBezTo>
                  <a:cubicBezTo>
                    <a:pt x="77" y="0"/>
                    <a:pt x="70" y="1"/>
                    <a:pt x="70" y="1"/>
                  </a:cubicBezTo>
                  <a:cubicBezTo>
                    <a:pt x="70" y="1"/>
                    <a:pt x="62" y="3"/>
                    <a:pt x="62" y="3"/>
                  </a:cubicBezTo>
                  <a:cubicBezTo>
                    <a:pt x="62" y="3"/>
                    <a:pt x="55" y="5"/>
                    <a:pt x="55" y="5"/>
                  </a:cubicBezTo>
                  <a:cubicBezTo>
                    <a:pt x="55" y="5"/>
                    <a:pt x="47" y="9"/>
                    <a:pt x="47" y="9"/>
                  </a:cubicBezTo>
                  <a:cubicBezTo>
                    <a:pt x="47" y="9"/>
                    <a:pt x="40" y="13"/>
                    <a:pt x="40" y="13"/>
                  </a:cubicBezTo>
                  <a:cubicBezTo>
                    <a:pt x="40" y="13"/>
                    <a:pt x="34" y="17"/>
                    <a:pt x="34" y="17"/>
                  </a:cubicBezTo>
                  <a:cubicBezTo>
                    <a:pt x="34" y="17"/>
                    <a:pt x="28" y="22"/>
                    <a:pt x="28" y="22"/>
                  </a:cubicBezTo>
                  <a:cubicBezTo>
                    <a:pt x="28" y="22"/>
                    <a:pt x="23" y="28"/>
                    <a:pt x="23" y="28"/>
                  </a:cubicBezTo>
                  <a:cubicBezTo>
                    <a:pt x="23" y="28"/>
                    <a:pt x="18" y="33"/>
                    <a:pt x="18" y="33"/>
                  </a:cubicBezTo>
                  <a:cubicBezTo>
                    <a:pt x="18" y="33"/>
                    <a:pt x="13" y="40"/>
                    <a:pt x="13" y="40"/>
                  </a:cubicBezTo>
                  <a:cubicBezTo>
                    <a:pt x="13" y="40"/>
                    <a:pt x="9" y="47"/>
                    <a:pt x="9" y="47"/>
                  </a:cubicBezTo>
                  <a:cubicBezTo>
                    <a:pt x="9" y="47"/>
                    <a:pt x="6" y="54"/>
                    <a:pt x="6" y="54"/>
                  </a:cubicBezTo>
                  <a:cubicBezTo>
                    <a:pt x="6" y="54"/>
                    <a:pt x="4" y="62"/>
                    <a:pt x="4" y="62"/>
                  </a:cubicBezTo>
                  <a:cubicBezTo>
                    <a:pt x="4" y="62"/>
                    <a:pt x="2" y="69"/>
                    <a:pt x="2" y="69"/>
                  </a:cubicBezTo>
                  <a:cubicBezTo>
                    <a:pt x="2" y="69"/>
                    <a:pt x="1" y="77"/>
                    <a:pt x="1" y="77"/>
                  </a:cubicBezTo>
                  <a:cubicBezTo>
                    <a:pt x="1" y="77"/>
                    <a:pt x="0" y="85"/>
                    <a:pt x="0" y="85"/>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44" name="Freeform 263"/>
            <p:cNvSpPr>
              <a:spLocks noChangeAspect="1"/>
            </p:cNvSpPr>
            <p:nvPr/>
          </p:nvSpPr>
          <p:spPr>
            <a:xfrm>
              <a:off x="3763" y="3177"/>
              <a:ext cx="14" cy="14"/>
            </a:xfrm>
            <a:custGeom>
              <a:avLst/>
              <a:gdLst>
                <a:gd name="txL" fmla="*/ 0 w 84"/>
                <a:gd name="txT" fmla="*/ 0 h 85"/>
                <a:gd name="txR" fmla="*/ 84 w 84"/>
                <a:gd name="txB" fmla="*/ 85 h 85"/>
              </a:gdLst>
              <a:ahLst/>
              <a:cxnLst>
                <a:cxn ang="0">
                  <a:pos x="0" y="2"/>
                </a:cxn>
                <a:cxn ang="0">
                  <a:pos x="0" y="2"/>
                </a:cxn>
                <a:cxn ang="0">
                  <a:pos x="0" y="2"/>
                </a:cxn>
                <a:cxn ang="0">
                  <a:pos x="1" y="2"/>
                </a:cxn>
                <a:cxn ang="0">
                  <a:pos x="1" y="2"/>
                </a:cxn>
                <a:cxn ang="0">
                  <a:pos x="1" y="2"/>
                </a:cxn>
                <a:cxn ang="0">
                  <a:pos x="1" y="2"/>
                </a:cxn>
                <a:cxn ang="0">
                  <a:pos x="1" y="2"/>
                </a:cxn>
                <a:cxn ang="0">
                  <a:pos x="2" y="2"/>
                </a:cxn>
                <a:cxn ang="0">
                  <a:pos x="2" y="2"/>
                </a:cxn>
                <a:cxn ang="0">
                  <a:pos x="2" y="1"/>
                </a:cxn>
                <a:cxn ang="0">
                  <a:pos x="2" y="1"/>
                </a:cxn>
                <a:cxn ang="0">
                  <a:pos x="2" y="1"/>
                </a:cxn>
                <a:cxn ang="0">
                  <a:pos x="2" y="1"/>
                </a:cxn>
                <a:cxn ang="0">
                  <a:pos x="2" y="1"/>
                </a:cxn>
                <a:cxn ang="0">
                  <a:pos x="2" y="0"/>
                </a:cxn>
                <a:cxn ang="0">
                  <a:pos x="2" y="0"/>
                </a:cxn>
                <a:cxn ang="0">
                  <a:pos x="2" y="0"/>
                </a:cxn>
              </a:cxnLst>
              <a:rect l="txL" t="txT" r="txR" b="txB"/>
              <a:pathLst>
                <a:path w="84" h="85">
                  <a:moveTo>
                    <a:pt x="0" y="85"/>
                  </a:moveTo>
                  <a:cubicBezTo>
                    <a:pt x="0" y="85"/>
                    <a:pt x="7" y="84"/>
                    <a:pt x="7" y="84"/>
                  </a:cubicBezTo>
                  <a:cubicBezTo>
                    <a:pt x="7" y="84"/>
                    <a:pt x="15" y="83"/>
                    <a:pt x="15" y="83"/>
                  </a:cubicBezTo>
                  <a:cubicBezTo>
                    <a:pt x="15" y="83"/>
                    <a:pt x="22" y="82"/>
                    <a:pt x="22" y="82"/>
                  </a:cubicBezTo>
                  <a:cubicBezTo>
                    <a:pt x="22" y="82"/>
                    <a:pt x="31" y="79"/>
                    <a:pt x="31" y="79"/>
                  </a:cubicBezTo>
                  <a:cubicBezTo>
                    <a:pt x="31" y="79"/>
                    <a:pt x="37" y="76"/>
                    <a:pt x="37" y="76"/>
                  </a:cubicBezTo>
                  <a:cubicBezTo>
                    <a:pt x="37" y="76"/>
                    <a:pt x="44" y="72"/>
                    <a:pt x="44" y="72"/>
                  </a:cubicBezTo>
                  <a:cubicBezTo>
                    <a:pt x="44" y="72"/>
                    <a:pt x="50" y="68"/>
                    <a:pt x="50" y="68"/>
                  </a:cubicBezTo>
                  <a:cubicBezTo>
                    <a:pt x="50" y="68"/>
                    <a:pt x="56" y="63"/>
                    <a:pt x="56" y="63"/>
                  </a:cubicBezTo>
                  <a:cubicBezTo>
                    <a:pt x="56" y="63"/>
                    <a:pt x="62" y="58"/>
                    <a:pt x="62" y="58"/>
                  </a:cubicBezTo>
                  <a:cubicBezTo>
                    <a:pt x="62" y="58"/>
                    <a:pt x="67" y="51"/>
                    <a:pt x="67" y="51"/>
                  </a:cubicBezTo>
                  <a:cubicBezTo>
                    <a:pt x="67" y="51"/>
                    <a:pt x="72" y="45"/>
                    <a:pt x="72" y="45"/>
                  </a:cubicBezTo>
                  <a:cubicBezTo>
                    <a:pt x="72" y="45"/>
                    <a:pt x="75" y="38"/>
                    <a:pt x="75" y="38"/>
                  </a:cubicBezTo>
                  <a:cubicBezTo>
                    <a:pt x="75" y="38"/>
                    <a:pt x="79" y="31"/>
                    <a:pt x="79" y="31"/>
                  </a:cubicBezTo>
                  <a:cubicBezTo>
                    <a:pt x="79" y="31"/>
                    <a:pt x="81" y="24"/>
                    <a:pt x="81" y="24"/>
                  </a:cubicBezTo>
                  <a:cubicBezTo>
                    <a:pt x="81" y="24"/>
                    <a:pt x="83" y="15"/>
                    <a:pt x="83" y="15"/>
                  </a:cubicBezTo>
                  <a:cubicBezTo>
                    <a:pt x="83" y="15"/>
                    <a:pt x="84" y="8"/>
                    <a:pt x="84" y="8"/>
                  </a:cubicBezTo>
                  <a:cubicBezTo>
                    <a:pt x="84" y="8"/>
                    <a:pt x="84" y="0"/>
                    <a:pt x="84" y="0"/>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45" name="Line 264"/>
            <p:cNvSpPr>
              <a:spLocks noChangeAspect="1"/>
            </p:cNvSpPr>
            <p:nvPr/>
          </p:nvSpPr>
          <p:spPr>
            <a:xfrm flipV="1">
              <a:off x="3491" y="2523"/>
              <a:ext cx="118" cy="135"/>
            </a:xfrm>
            <a:prstGeom prst="line">
              <a:avLst/>
            </a:prstGeom>
            <a:ln w="26988" cap="flat" cmpd="sng">
              <a:solidFill>
                <a:srgbClr val="3333FF"/>
              </a:solidFill>
              <a:prstDash val="solid"/>
              <a:headEnd type="none" w="med" len="med"/>
              <a:tailEnd type="none" w="med" len="med"/>
            </a:ln>
          </p:spPr>
        </p:sp>
        <p:sp>
          <p:nvSpPr>
            <p:cNvPr id="24946" name="Line 265"/>
            <p:cNvSpPr>
              <a:spLocks noChangeAspect="1"/>
            </p:cNvSpPr>
            <p:nvPr/>
          </p:nvSpPr>
          <p:spPr>
            <a:xfrm flipV="1">
              <a:off x="3449" y="2478"/>
              <a:ext cx="100" cy="150"/>
            </a:xfrm>
            <a:prstGeom prst="line">
              <a:avLst/>
            </a:prstGeom>
            <a:ln w="26988" cap="flat" cmpd="sng">
              <a:solidFill>
                <a:srgbClr val="3333FF"/>
              </a:solidFill>
              <a:prstDash val="solid"/>
              <a:headEnd type="none" w="med" len="med"/>
              <a:tailEnd type="none" w="med" len="med"/>
            </a:ln>
          </p:spPr>
        </p:sp>
        <p:sp>
          <p:nvSpPr>
            <p:cNvPr id="24947" name="Line 266"/>
            <p:cNvSpPr>
              <a:spLocks noChangeAspect="1"/>
            </p:cNvSpPr>
            <p:nvPr/>
          </p:nvSpPr>
          <p:spPr>
            <a:xfrm>
              <a:off x="3510" y="2851"/>
              <a:ext cx="267" cy="1"/>
            </a:xfrm>
            <a:prstGeom prst="line">
              <a:avLst/>
            </a:prstGeom>
            <a:ln w="26988" cap="flat" cmpd="sng">
              <a:solidFill>
                <a:srgbClr val="3333FF"/>
              </a:solidFill>
              <a:prstDash val="solid"/>
              <a:headEnd type="none" w="med" len="med"/>
              <a:tailEnd type="none" w="med" len="med"/>
            </a:ln>
          </p:spPr>
        </p:sp>
        <p:sp>
          <p:nvSpPr>
            <p:cNvPr id="24948" name="Line 267"/>
            <p:cNvSpPr>
              <a:spLocks noChangeAspect="1"/>
            </p:cNvSpPr>
            <p:nvPr/>
          </p:nvSpPr>
          <p:spPr>
            <a:xfrm flipH="1" flipV="1">
              <a:off x="3449" y="2628"/>
              <a:ext cx="56" cy="41"/>
            </a:xfrm>
            <a:prstGeom prst="line">
              <a:avLst/>
            </a:prstGeom>
            <a:ln w="26988" cap="flat" cmpd="sng">
              <a:solidFill>
                <a:srgbClr val="3333FF"/>
              </a:solidFill>
              <a:prstDash val="solid"/>
              <a:headEnd type="none" w="med" len="med"/>
              <a:tailEnd type="none" w="med" len="med"/>
            </a:ln>
          </p:spPr>
        </p:sp>
        <p:sp>
          <p:nvSpPr>
            <p:cNvPr id="24949" name="Freeform 268"/>
            <p:cNvSpPr>
              <a:spLocks noChangeAspect="1"/>
            </p:cNvSpPr>
            <p:nvPr/>
          </p:nvSpPr>
          <p:spPr>
            <a:xfrm>
              <a:off x="3505" y="2669"/>
              <a:ext cx="5" cy="11"/>
            </a:xfrm>
            <a:custGeom>
              <a:avLst/>
              <a:gdLst>
                <a:gd name="txL" fmla="*/ 0 w 34"/>
                <a:gd name="txT" fmla="*/ 0 h 67"/>
                <a:gd name="txR" fmla="*/ 34 w 34"/>
                <a:gd name="txB" fmla="*/ 67 h 67"/>
              </a:gdLst>
              <a:ahLst/>
              <a:cxnLst>
                <a:cxn ang="0">
                  <a:pos x="1" y="2"/>
                </a:cxn>
                <a:cxn ang="0">
                  <a:pos x="1" y="2"/>
                </a:cxn>
                <a:cxn ang="0">
                  <a:pos x="1" y="1"/>
                </a:cxn>
                <a:cxn ang="0">
                  <a:pos x="1" y="1"/>
                </a:cxn>
                <a:cxn ang="0">
                  <a:pos x="1" y="1"/>
                </a:cxn>
                <a:cxn ang="0">
                  <a:pos x="1" y="1"/>
                </a:cxn>
                <a:cxn ang="0">
                  <a:pos x="0" y="1"/>
                </a:cxn>
                <a:cxn ang="0">
                  <a:pos x="0" y="0"/>
                </a:cxn>
                <a:cxn ang="0">
                  <a:pos x="0" y="0"/>
                </a:cxn>
                <a:cxn ang="0">
                  <a:pos x="0" y="0"/>
                </a:cxn>
                <a:cxn ang="0">
                  <a:pos x="0" y="0"/>
                </a:cxn>
              </a:cxnLst>
              <a:rect l="txL" t="txT" r="txR" b="txB"/>
              <a:pathLst>
                <a:path w="34" h="67">
                  <a:moveTo>
                    <a:pt x="34" y="67"/>
                  </a:moveTo>
                  <a:cubicBezTo>
                    <a:pt x="34" y="67"/>
                    <a:pt x="34" y="59"/>
                    <a:pt x="34" y="59"/>
                  </a:cubicBezTo>
                  <a:cubicBezTo>
                    <a:pt x="34" y="59"/>
                    <a:pt x="33" y="52"/>
                    <a:pt x="33" y="52"/>
                  </a:cubicBezTo>
                  <a:cubicBezTo>
                    <a:pt x="33" y="52"/>
                    <a:pt x="31" y="44"/>
                    <a:pt x="31" y="44"/>
                  </a:cubicBezTo>
                  <a:cubicBezTo>
                    <a:pt x="31" y="44"/>
                    <a:pt x="28" y="37"/>
                    <a:pt x="28" y="37"/>
                  </a:cubicBezTo>
                  <a:cubicBezTo>
                    <a:pt x="28" y="37"/>
                    <a:pt x="25" y="29"/>
                    <a:pt x="25" y="29"/>
                  </a:cubicBezTo>
                  <a:cubicBezTo>
                    <a:pt x="25" y="29"/>
                    <a:pt x="21" y="22"/>
                    <a:pt x="21" y="22"/>
                  </a:cubicBezTo>
                  <a:cubicBezTo>
                    <a:pt x="21" y="22"/>
                    <a:pt x="16" y="16"/>
                    <a:pt x="16" y="16"/>
                  </a:cubicBezTo>
                  <a:cubicBezTo>
                    <a:pt x="16" y="16"/>
                    <a:pt x="11" y="10"/>
                    <a:pt x="11" y="10"/>
                  </a:cubicBezTo>
                  <a:cubicBezTo>
                    <a:pt x="11" y="10"/>
                    <a:pt x="6" y="5"/>
                    <a:pt x="6" y="5"/>
                  </a:cubicBezTo>
                  <a:cubicBezTo>
                    <a:pt x="6" y="5"/>
                    <a:pt x="0" y="0"/>
                    <a:pt x="0" y="0"/>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50" name="Line 269"/>
            <p:cNvSpPr>
              <a:spLocks noChangeAspect="1"/>
            </p:cNvSpPr>
            <p:nvPr/>
          </p:nvSpPr>
          <p:spPr>
            <a:xfrm>
              <a:off x="3663" y="2571"/>
              <a:ext cx="1" cy="123"/>
            </a:xfrm>
            <a:prstGeom prst="line">
              <a:avLst/>
            </a:prstGeom>
            <a:ln w="26988" cap="flat" cmpd="sng">
              <a:solidFill>
                <a:srgbClr val="3333FF"/>
              </a:solidFill>
              <a:prstDash val="solid"/>
              <a:headEnd type="none" w="med" len="med"/>
              <a:tailEnd type="none" w="med" len="med"/>
            </a:ln>
          </p:spPr>
        </p:sp>
        <p:sp>
          <p:nvSpPr>
            <p:cNvPr id="24951" name="Line 270"/>
            <p:cNvSpPr>
              <a:spLocks noChangeAspect="1"/>
            </p:cNvSpPr>
            <p:nvPr/>
          </p:nvSpPr>
          <p:spPr>
            <a:xfrm>
              <a:off x="3677" y="2708"/>
              <a:ext cx="86" cy="1"/>
            </a:xfrm>
            <a:prstGeom prst="line">
              <a:avLst/>
            </a:prstGeom>
            <a:ln w="26988" cap="flat" cmpd="sng">
              <a:solidFill>
                <a:srgbClr val="3333FF"/>
              </a:solidFill>
              <a:prstDash val="solid"/>
              <a:headEnd type="none" w="med" len="med"/>
              <a:tailEnd type="none" w="med" len="med"/>
            </a:ln>
          </p:spPr>
        </p:sp>
        <p:sp>
          <p:nvSpPr>
            <p:cNvPr id="24952" name="Freeform 271"/>
            <p:cNvSpPr>
              <a:spLocks noChangeAspect="1"/>
            </p:cNvSpPr>
            <p:nvPr/>
          </p:nvSpPr>
          <p:spPr>
            <a:xfrm>
              <a:off x="3663" y="2694"/>
              <a:ext cx="14" cy="14"/>
            </a:xfrm>
            <a:custGeom>
              <a:avLst/>
              <a:gdLst>
                <a:gd name="txL" fmla="*/ 0 w 84"/>
                <a:gd name="txT" fmla="*/ 0 h 84"/>
                <a:gd name="txR" fmla="*/ 84 w 84"/>
                <a:gd name="txB" fmla="*/ 84 h 84"/>
              </a:gdLst>
              <a:ahLst/>
              <a:cxnLst>
                <a:cxn ang="0">
                  <a:pos x="0" y="0"/>
                </a:cxn>
                <a:cxn ang="0">
                  <a:pos x="0" y="0"/>
                </a:cxn>
                <a:cxn ang="0">
                  <a:pos x="0" y="0"/>
                </a:cxn>
                <a:cxn ang="0">
                  <a:pos x="0" y="1"/>
                </a:cxn>
                <a:cxn ang="0">
                  <a:pos x="0" y="1"/>
                </a:cxn>
                <a:cxn ang="0">
                  <a:pos x="0" y="1"/>
                </a:cxn>
                <a:cxn ang="0">
                  <a:pos x="0" y="1"/>
                </a:cxn>
                <a:cxn ang="0">
                  <a:pos x="0" y="1"/>
                </a:cxn>
                <a:cxn ang="0">
                  <a:pos x="1" y="2"/>
                </a:cxn>
                <a:cxn ang="0">
                  <a:pos x="1" y="2"/>
                </a:cxn>
                <a:cxn ang="0">
                  <a:pos x="1" y="2"/>
                </a:cxn>
                <a:cxn ang="0">
                  <a:pos x="1" y="2"/>
                </a:cxn>
                <a:cxn ang="0">
                  <a:pos x="1" y="2"/>
                </a:cxn>
                <a:cxn ang="0">
                  <a:pos x="2" y="2"/>
                </a:cxn>
                <a:cxn ang="0">
                  <a:pos x="2" y="2"/>
                </a:cxn>
                <a:cxn ang="0">
                  <a:pos x="2" y="2"/>
                </a:cxn>
                <a:cxn ang="0">
                  <a:pos x="2" y="2"/>
                </a:cxn>
                <a:cxn ang="0">
                  <a:pos x="2" y="2"/>
                </a:cxn>
              </a:cxnLst>
              <a:rect l="txL" t="txT" r="txR" b="txB"/>
              <a:pathLst>
                <a:path w="84" h="84">
                  <a:moveTo>
                    <a:pt x="0" y="0"/>
                  </a:moveTo>
                  <a:cubicBezTo>
                    <a:pt x="0" y="0"/>
                    <a:pt x="0" y="7"/>
                    <a:pt x="0" y="7"/>
                  </a:cubicBezTo>
                  <a:cubicBezTo>
                    <a:pt x="0" y="7"/>
                    <a:pt x="1" y="15"/>
                    <a:pt x="1" y="15"/>
                  </a:cubicBezTo>
                  <a:cubicBezTo>
                    <a:pt x="1" y="15"/>
                    <a:pt x="3" y="22"/>
                    <a:pt x="3" y="22"/>
                  </a:cubicBezTo>
                  <a:cubicBezTo>
                    <a:pt x="3" y="22"/>
                    <a:pt x="6" y="30"/>
                    <a:pt x="6" y="30"/>
                  </a:cubicBezTo>
                  <a:cubicBezTo>
                    <a:pt x="6" y="30"/>
                    <a:pt x="9" y="38"/>
                    <a:pt x="9" y="38"/>
                  </a:cubicBezTo>
                  <a:cubicBezTo>
                    <a:pt x="9" y="38"/>
                    <a:pt x="12" y="44"/>
                    <a:pt x="12" y="44"/>
                  </a:cubicBezTo>
                  <a:cubicBezTo>
                    <a:pt x="12" y="44"/>
                    <a:pt x="18" y="51"/>
                    <a:pt x="18" y="51"/>
                  </a:cubicBezTo>
                  <a:cubicBezTo>
                    <a:pt x="18" y="51"/>
                    <a:pt x="22" y="56"/>
                    <a:pt x="22" y="56"/>
                  </a:cubicBezTo>
                  <a:cubicBezTo>
                    <a:pt x="22" y="56"/>
                    <a:pt x="28" y="62"/>
                    <a:pt x="28" y="62"/>
                  </a:cubicBezTo>
                  <a:cubicBezTo>
                    <a:pt x="28" y="62"/>
                    <a:pt x="34" y="67"/>
                    <a:pt x="34" y="67"/>
                  </a:cubicBezTo>
                  <a:cubicBezTo>
                    <a:pt x="34" y="67"/>
                    <a:pt x="40" y="72"/>
                    <a:pt x="40" y="72"/>
                  </a:cubicBezTo>
                  <a:cubicBezTo>
                    <a:pt x="40" y="72"/>
                    <a:pt x="47" y="76"/>
                    <a:pt x="47" y="76"/>
                  </a:cubicBezTo>
                  <a:cubicBezTo>
                    <a:pt x="47" y="76"/>
                    <a:pt x="55" y="79"/>
                    <a:pt x="55" y="79"/>
                  </a:cubicBezTo>
                  <a:cubicBezTo>
                    <a:pt x="55" y="79"/>
                    <a:pt x="62" y="81"/>
                    <a:pt x="62" y="81"/>
                  </a:cubicBezTo>
                  <a:cubicBezTo>
                    <a:pt x="62" y="81"/>
                    <a:pt x="69" y="83"/>
                    <a:pt x="69" y="83"/>
                  </a:cubicBezTo>
                  <a:cubicBezTo>
                    <a:pt x="69" y="83"/>
                    <a:pt x="77" y="84"/>
                    <a:pt x="77" y="84"/>
                  </a:cubicBezTo>
                  <a:cubicBezTo>
                    <a:pt x="77" y="84"/>
                    <a:pt x="84" y="84"/>
                    <a:pt x="84" y="84"/>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53" name="Freeform 272"/>
            <p:cNvSpPr>
              <a:spLocks noChangeAspect="1"/>
            </p:cNvSpPr>
            <p:nvPr/>
          </p:nvSpPr>
          <p:spPr>
            <a:xfrm>
              <a:off x="3763" y="2708"/>
              <a:ext cx="14" cy="14"/>
            </a:xfrm>
            <a:custGeom>
              <a:avLst/>
              <a:gdLst>
                <a:gd name="txL" fmla="*/ 0 w 84"/>
                <a:gd name="txT" fmla="*/ 0 h 85"/>
                <a:gd name="txR" fmla="*/ 84 w 84"/>
                <a:gd name="txB" fmla="*/ 85 h 85"/>
              </a:gdLst>
              <a:ahLst/>
              <a:cxnLst>
                <a:cxn ang="0">
                  <a:pos x="2" y="2"/>
                </a:cxn>
                <a:cxn ang="0">
                  <a:pos x="2" y="2"/>
                </a:cxn>
                <a:cxn ang="0">
                  <a:pos x="2" y="2"/>
                </a:cxn>
                <a:cxn ang="0">
                  <a:pos x="2" y="2"/>
                </a:cxn>
                <a:cxn ang="0">
                  <a:pos x="2" y="1"/>
                </a:cxn>
                <a:cxn ang="0">
                  <a:pos x="2" y="1"/>
                </a:cxn>
                <a:cxn ang="0">
                  <a:pos x="2" y="1"/>
                </a:cxn>
                <a:cxn ang="0">
                  <a:pos x="2" y="1"/>
                </a:cxn>
                <a:cxn ang="0">
                  <a:pos x="2" y="1"/>
                </a:cxn>
                <a:cxn ang="0">
                  <a:pos x="2" y="1"/>
                </a:cxn>
                <a:cxn ang="0">
                  <a:pos x="1" y="0"/>
                </a:cxn>
                <a:cxn ang="0">
                  <a:pos x="1" y="0"/>
                </a:cxn>
                <a:cxn ang="0">
                  <a:pos x="1" y="0"/>
                </a:cxn>
                <a:cxn ang="0">
                  <a:pos x="1" y="0"/>
                </a:cxn>
                <a:cxn ang="0">
                  <a:pos x="1" y="0"/>
                </a:cxn>
                <a:cxn ang="0">
                  <a:pos x="0" y="0"/>
                </a:cxn>
                <a:cxn ang="0">
                  <a:pos x="0" y="0"/>
                </a:cxn>
                <a:cxn ang="0">
                  <a:pos x="0" y="0"/>
                </a:cxn>
              </a:cxnLst>
              <a:rect l="txL" t="txT" r="txR" b="txB"/>
              <a:pathLst>
                <a:path w="84" h="85">
                  <a:moveTo>
                    <a:pt x="84" y="85"/>
                  </a:moveTo>
                  <a:cubicBezTo>
                    <a:pt x="84" y="85"/>
                    <a:pt x="84" y="77"/>
                    <a:pt x="84" y="77"/>
                  </a:cubicBezTo>
                  <a:cubicBezTo>
                    <a:pt x="84" y="77"/>
                    <a:pt x="83" y="70"/>
                    <a:pt x="83" y="70"/>
                  </a:cubicBezTo>
                  <a:cubicBezTo>
                    <a:pt x="83" y="70"/>
                    <a:pt x="81" y="62"/>
                    <a:pt x="81" y="62"/>
                  </a:cubicBezTo>
                  <a:cubicBezTo>
                    <a:pt x="81" y="62"/>
                    <a:pt x="79" y="54"/>
                    <a:pt x="79" y="54"/>
                  </a:cubicBezTo>
                  <a:cubicBezTo>
                    <a:pt x="79" y="54"/>
                    <a:pt x="75" y="47"/>
                    <a:pt x="75" y="47"/>
                  </a:cubicBezTo>
                  <a:cubicBezTo>
                    <a:pt x="75" y="47"/>
                    <a:pt x="72" y="40"/>
                    <a:pt x="72" y="40"/>
                  </a:cubicBezTo>
                  <a:cubicBezTo>
                    <a:pt x="72" y="40"/>
                    <a:pt x="67" y="34"/>
                    <a:pt x="67" y="34"/>
                  </a:cubicBezTo>
                  <a:cubicBezTo>
                    <a:pt x="67" y="34"/>
                    <a:pt x="62" y="28"/>
                    <a:pt x="62" y="28"/>
                  </a:cubicBezTo>
                  <a:cubicBezTo>
                    <a:pt x="62" y="28"/>
                    <a:pt x="56" y="23"/>
                    <a:pt x="56" y="23"/>
                  </a:cubicBezTo>
                  <a:cubicBezTo>
                    <a:pt x="56" y="23"/>
                    <a:pt x="50" y="17"/>
                    <a:pt x="50" y="17"/>
                  </a:cubicBezTo>
                  <a:cubicBezTo>
                    <a:pt x="50" y="17"/>
                    <a:pt x="44" y="13"/>
                    <a:pt x="44" y="13"/>
                  </a:cubicBezTo>
                  <a:cubicBezTo>
                    <a:pt x="44" y="13"/>
                    <a:pt x="37" y="9"/>
                    <a:pt x="37" y="9"/>
                  </a:cubicBezTo>
                  <a:cubicBezTo>
                    <a:pt x="37" y="9"/>
                    <a:pt x="31" y="6"/>
                    <a:pt x="31" y="6"/>
                  </a:cubicBezTo>
                  <a:cubicBezTo>
                    <a:pt x="31" y="6"/>
                    <a:pt x="22" y="3"/>
                    <a:pt x="22" y="3"/>
                  </a:cubicBezTo>
                  <a:cubicBezTo>
                    <a:pt x="22" y="3"/>
                    <a:pt x="15" y="2"/>
                    <a:pt x="15" y="2"/>
                  </a:cubicBezTo>
                  <a:cubicBezTo>
                    <a:pt x="15" y="2"/>
                    <a:pt x="7" y="1"/>
                    <a:pt x="7" y="1"/>
                  </a:cubicBezTo>
                  <a:cubicBezTo>
                    <a:pt x="7" y="1"/>
                    <a:pt x="0" y="0"/>
                    <a:pt x="0" y="0"/>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54" name="Line 273"/>
            <p:cNvSpPr>
              <a:spLocks noChangeAspect="1"/>
            </p:cNvSpPr>
            <p:nvPr/>
          </p:nvSpPr>
          <p:spPr>
            <a:xfrm flipH="1" flipV="1">
              <a:off x="3549" y="2478"/>
              <a:ext cx="108" cy="82"/>
            </a:xfrm>
            <a:prstGeom prst="line">
              <a:avLst/>
            </a:prstGeom>
            <a:ln w="26988" cap="flat" cmpd="sng">
              <a:solidFill>
                <a:srgbClr val="3333FF"/>
              </a:solidFill>
              <a:prstDash val="solid"/>
              <a:headEnd type="none" w="med" len="med"/>
              <a:tailEnd type="none" w="med" len="med"/>
            </a:ln>
          </p:spPr>
        </p:sp>
        <p:sp>
          <p:nvSpPr>
            <p:cNvPr id="24955" name="Freeform 274"/>
            <p:cNvSpPr>
              <a:spLocks noChangeAspect="1"/>
            </p:cNvSpPr>
            <p:nvPr/>
          </p:nvSpPr>
          <p:spPr>
            <a:xfrm>
              <a:off x="3657" y="2560"/>
              <a:ext cx="6" cy="11"/>
            </a:xfrm>
            <a:custGeom>
              <a:avLst/>
              <a:gdLst>
                <a:gd name="txL" fmla="*/ 0 w 34"/>
                <a:gd name="txT" fmla="*/ 0 h 68"/>
                <a:gd name="txR" fmla="*/ 34 w 34"/>
                <a:gd name="txB" fmla="*/ 68 h 68"/>
              </a:gdLst>
              <a:ahLst/>
              <a:cxnLst>
                <a:cxn ang="0">
                  <a:pos x="1" y="2"/>
                </a:cxn>
                <a:cxn ang="0">
                  <a:pos x="1" y="2"/>
                </a:cxn>
                <a:cxn ang="0">
                  <a:pos x="1" y="1"/>
                </a:cxn>
                <a:cxn ang="0">
                  <a:pos x="1" y="1"/>
                </a:cxn>
                <a:cxn ang="0">
                  <a:pos x="1" y="1"/>
                </a:cxn>
                <a:cxn ang="0">
                  <a:pos x="1" y="1"/>
                </a:cxn>
                <a:cxn ang="0">
                  <a:pos x="1" y="1"/>
                </a:cxn>
                <a:cxn ang="0">
                  <a:pos x="1" y="0"/>
                </a:cxn>
                <a:cxn ang="0">
                  <a:pos x="0" y="0"/>
                </a:cxn>
                <a:cxn ang="0">
                  <a:pos x="0" y="0"/>
                </a:cxn>
                <a:cxn ang="0">
                  <a:pos x="0" y="0"/>
                </a:cxn>
              </a:cxnLst>
              <a:rect l="txL" t="txT" r="txR" b="txB"/>
              <a:pathLst>
                <a:path w="34" h="68">
                  <a:moveTo>
                    <a:pt x="34" y="68"/>
                  </a:moveTo>
                  <a:cubicBezTo>
                    <a:pt x="34" y="68"/>
                    <a:pt x="34" y="60"/>
                    <a:pt x="34" y="60"/>
                  </a:cubicBezTo>
                  <a:cubicBezTo>
                    <a:pt x="34" y="60"/>
                    <a:pt x="33" y="53"/>
                    <a:pt x="33" y="53"/>
                  </a:cubicBezTo>
                  <a:cubicBezTo>
                    <a:pt x="33" y="53"/>
                    <a:pt x="31" y="45"/>
                    <a:pt x="31" y="45"/>
                  </a:cubicBezTo>
                  <a:cubicBezTo>
                    <a:pt x="31" y="45"/>
                    <a:pt x="29" y="37"/>
                    <a:pt x="29" y="37"/>
                  </a:cubicBezTo>
                  <a:cubicBezTo>
                    <a:pt x="29" y="37"/>
                    <a:pt x="25" y="30"/>
                    <a:pt x="25" y="30"/>
                  </a:cubicBezTo>
                  <a:cubicBezTo>
                    <a:pt x="25" y="30"/>
                    <a:pt x="22" y="23"/>
                    <a:pt x="22" y="23"/>
                  </a:cubicBezTo>
                  <a:cubicBezTo>
                    <a:pt x="22" y="23"/>
                    <a:pt x="17" y="17"/>
                    <a:pt x="17" y="17"/>
                  </a:cubicBezTo>
                  <a:cubicBezTo>
                    <a:pt x="17" y="17"/>
                    <a:pt x="11" y="11"/>
                    <a:pt x="11" y="11"/>
                  </a:cubicBezTo>
                  <a:cubicBezTo>
                    <a:pt x="11" y="11"/>
                    <a:pt x="6" y="5"/>
                    <a:pt x="6" y="5"/>
                  </a:cubicBezTo>
                  <a:cubicBezTo>
                    <a:pt x="6" y="5"/>
                    <a:pt x="0" y="0"/>
                    <a:pt x="0" y="0"/>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56" name="Freeform 275"/>
            <p:cNvSpPr>
              <a:spLocks noChangeAspect="1"/>
            </p:cNvSpPr>
            <p:nvPr/>
          </p:nvSpPr>
          <p:spPr>
            <a:xfrm>
              <a:off x="3894" y="2478"/>
              <a:ext cx="942" cy="832"/>
            </a:xfrm>
            <a:custGeom>
              <a:avLst/>
              <a:gdLst>
                <a:gd name="txL" fmla="*/ 0 w 5650"/>
                <a:gd name="txT" fmla="*/ 0 h 4990"/>
                <a:gd name="txR" fmla="*/ 5650 w 5650"/>
                <a:gd name="txB" fmla="*/ 4990 h 4990"/>
              </a:gdLst>
              <a:ahLst/>
              <a:cxnLst>
                <a:cxn ang="0">
                  <a:pos x="133" y="135"/>
                </a:cxn>
                <a:cxn ang="0">
                  <a:pos x="137" y="131"/>
                </a:cxn>
                <a:cxn ang="0">
                  <a:pos x="141" y="126"/>
                </a:cxn>
                <a:cxn ang="0">
                  <a:pos x="145" y="121"/>
                </a:cxn>
                <a:cxn ang="0">
                  <a:pos x="148" y="116"/>
                </a:cxn>
                <a:cxn ang="0">
                  <a:pos x="150" y="110"/>
                </a:cxn>
                <a:cxn ang="0">
                  <a:pos x="153" y="104"/>
                </a:cxn>
                <a:cxn ang="0">
                  <a:pos x="155" y="98"/>
                </a:cxn>
                <a:cxn ang="0">
                  <a:pos x="156" y="92"/>
                </a:cxn>
                <a:cxn ang="0">
                  <a:pos x="157" y="86"/>
                </a:cxn>
                <a:cxn ang="0">
                  <a:pos x="157" y="80"/>
                </a:cxn>
                <a:cxn ang="0">
                  <a:pos x="157" y="74"/>
                </a:cxn>
                <a:cxn ang="0">
                  <a:pos x="156" y="67"/>
                </a:cxn>
                <a:cxn ang="0">
                  <a:pos x="155" y="61"/>
                </a:cxn>
                <a:cxn ang="0">
                  <a:pos x="153" y="55"/>
                </a:cxn>
                <a:cxn ang="0">
                  <a:pos x="151" y="49"/>
                </a:cxn>
                <a:cxn ang="0">
                  <a:pos x="149" y="44"/>
                </a:cxn>
                <a:cxn ang="0">
                  <a:pos x="146" y="38"/>
                </a:cxn>
                <a:cxn ang="0">
                  <a:pos x="142" y="33"/>
                </a:cxn>
                <a:cxn ang="0">
                  <a:pos x="139" y="28"/>
                </a:cxn>
                <a:cxn ang="0">
                  <a:pos x="134" y="24"/>
                </a:cxn>
                <a:cxn ang="0">
                  <a:pos x="130" y="19"/>
                </a:cxn>
                <a:cxn ang="0">
                  <a:pos x="125" y="15"/>
                </a:cxn>
                <a:cxn ang="0">
                  <a:pos x="120" y="12"/>
                </a:cxn>
                <a:cxn ang="0">
                  <a:pos x="115" y="9"/>
                </a:cxn>
                <a:cxn ang="0">
                  <a:pos x="109" y="6"/>
                </a:cxn>
                <a:cxn ang="0">
                  <a:pos x="103" y="4"/>
                </a:cxn>
                <a:cxn ang="0">
                  <a:pos x="97" y="2"/>
                </a:cxn>
                <a:cxn ang="0">
                  <a:pos x="91" y="1"/>
                </a:cxn>
                <a:cxn ang="0">
                  <a:pos x="85" y="0"/>
                </a:cxn>
                <a:cxn ang="0">
                  <a:pos x="79" y="0"/>
                </a:cxn>
                <a:cxn ang="0">
                  <a:pos x="72" y="0"/>
                </a:cxn>
                <a:cxn ang="0">
                  <a:pos x="66" y="1"/>
                </a:cxn>
                <a:cxn ang="0">
                  <a:pos x="60" y="2"/>
                </a:cxn>
                <a:cxn ang="0">
                  <a:pos x="54" y="4"/>
                </a:cxn>
                <a:cxn ang="0">
                  <a:pos x="48" y="6"/>
                </a:cxn>
                <a:cxn ang="0">
                  <a:pos x="43" y="9"/>
                </a:cxn>
                <a:cxn ang="0">
                  <a:pos x="37" y="12"/>
                </a:cxn>
                <a:cxn ang="0">
                  <a:pos x="32" y="15"/>
                </a:cxn>
                <a:cxn ang="0">
                  <a:pos x="27" y="19"/>
                </a:cxn>
                <a:cxn ang="0">
                  <a:pos x="23" y="24"/>
                </a:cxn>
                <a:cxn ang="0">
                  <a:pos x="18" y="28"/>
                </a:cxn>
                <a:cxn ang="0">
                  <a:pos x="15" y="33"/>
                </a:cxn>
                <a:cxn ang="0">
                  <a:pos x="11" y="38"/>
                </a:cxn>
                <a:cxn ang="0">
                  <a:pos x="8" y="44"/>
                </a:cxn>
                <a:cxn ang="0">
                  <a:pos x="6" y="49"/>
                </a:cxn>
                <a:cxn ang="0">
                  <a:pos x="4" y="55"/>
                </a:cxn>
                <a:cxn ang="0">
                  <a:pos x="2" y="61"/>
                </a:cxn>
                <a:cxn ang="0">
                  <a:pos x="1" y="67"/>
                </a:cxn>
                <a:cxn ang="0">
                  <a:pos x="0" y="74"/>
                </a:cxn>
                <a:cxn ang="0">
                  <a:pos x="0" y="80"/>
                </a:cxn>
              </a:cxnLst>
              <a:rect l="txL" t="txT" r="txR" b="txB"/>
              <a:pathLst>
                <a:path w="5650" h="4990">
                  <a:moveTo>
                    <a:pt x="4643" y="4990"/>
                  </a:moveTo>
                  <a:cubicBezTo>
                    <a:pt x="4643" y="4990"/>
                    <a:pt x="4677" y="4961"/>
                    <a:pt x="4677" y="4961"/>
                  </a:cubicBezTo>
                  <a:cubicBezTo>
                    <a:pt x="4677" y="4961"/>
                    <a:pt x="4710" y="4931"/>
                    <a:pt x="4710" y="4931"/>
                  </a:cubicBezTo>
                  <a:cubicBezTo>
                    <a:pt x="4710" y="4931"/>
                    <a:pt x="4744" y="4902"/>
                    <a:pt x="4744" y="4902"/>
                  </a:cubicBezTo>
                  <a:cubicBezTo>
                    <a:pt x="4744" y="4902"/>
                    <a:pt x="4776" y="4871"/>
                    <a:pt x="4776" y="4871"/>
                  </a:cubicBezTo>
                  <a:cubicBezTo>
                    <a:pt x="4776" y="4871"/>
                    <a:pt x="4808" y="4840"/>
                    <a:pt x="4808" y="4840"/>
                  </a:cubicBezTo>
                  <a:cubicBezTo>
                    <a:pt x="4808" y="4840"/>
                    <a:pt x="4839" y="4808"/>
                    <a:pt x="4839" y="4808"/>
                  </a:cubicBezTo>
                  <a:cubicBezTo>
                    <a:pt x="4839" y="4808"/>
                    <a:pt x="4871" y="4775"/>
                    <a:pt x="4871" y="4775"/>
                  </a:cubicBezTo>
                  <a:cubicBezTo>
                    <a:pt x="4871" y="4775"/>
                    <a:pt x="4901" y="4743"/>
                    <a:pt x="4901" y="4743"/>
                  </a:cubicBezTo>
                  <a:cubicBezTo>
                    <a:pt x="4901" y="4743"/>
                    <a:pt x="4932" y="4709"/>
                    <a:pt x="4932" y="4709"/>
                  </a:cubicBezTo>
                  <a:cubicBezTo>
                    <a:pt x="4932" y="4709"/>
                    <a:pt x="4961" y="4676"/>
                    <a:pt x="4961" y="4676"/>
                  </a:cubicBezTo>
                  <a:cubicBezTo>
                    <a:pt x="4961" y="4676"/>
                    <a:pt x="4990" y="4641"/>
                    <a:pt x="4990" y="4641"/>
                  </a:cubicBezTo>
                  <a:cubicBezTo>
                    <a:pt x="4990" y="4641"/>
                    <a:pt x="5018" y="4607"/>
                    <a:pt x="5018" y="4607"/>
                  </a:cubicBezTo>
                  <a:cubicBezTo>
                    <a:pt x="5018" y="4607"/>
                    <a:pt x="5046" y="4572"/>
                    <a:pt x="5046" y="4572"/>
                  </a:cubicBezTo>
                  <a:cubicBezTo>
                    <a:pt x="5046" y="4572"/>
                    <a:pt x="5074" y="4536"/>
                    <a:pt x="5074" y="4536"/>
                  </a:cubicBezTo>
                  <a:cubicBezTo>
                    <a:pt x="5074" y="4536"/>
                    <a:pt x="5100" y="4500"/>
                    <a:pt x="5100" y="4500"/>
                  </a:cubicBezTo>
                  <a:cubicBezTo>
                    <a:pt x="5100" y="4500"/>
                    <a:pt x="5127" y="4464"/>
                    <a:pt x="5127" y="4464"/>
                  </a:cubicBezTo>
                  <a:cubicBezTo>
                    <a:pt x="5127" y="4464"/>
                    <a:pt x="5153" y="4427"/>
                    <a:pt x="5153" y="4427"/>
                  </a:cubicBezTo>
                  <a:cubicBezTo>
                    <a:pt x="5153" y="4427"/>
                    <a:pt x="5178" y="4390"/>
                    <a:pt x="5178" y="4390"/>
                  </a:cubicBezTo>
                  <a:cubicBezTo>
                    <a:pt x="5178" y="4390"/>
                    <a:pt x="5202" y="4353"/>
                    <a:pt x="5202" y="4353"/>
                  </a:cubicBezTo>
                  <a:cubicBezTo>
                    <a:pt x="5202" y="4353"/>
                    <a:pt x="5226" y="4315"/>
                    <a:pt x="5226" y="4315"/>
                  </a:cubicBezTo>
                  <a:cubicBezTo>
                    <a:pt x="5226" y="4315"/>
                    <a:pt x="5250" y="4276"/>
                    <a:pt x="5250" y="4276"/>
                  </a:cubicBezTo>
                  <a:cubicBezTo>
                    <a:pt x="5250" y="4276"/>
                    <a:pt x="5272" y="4238"/>
                    <a:pt x="5272" y="4238"/>
                  </a:cubicBezTo>
                  <a:cubicBezTo>
                    <a:pt x="5272" y="4238"/>
                    <a:pt x="5294" y="4199"/>
                    <a:pt x="5294" y="4199"/>
                  </a:cubicBezTo>
                  <a:cubicBezTo>
                    <a:pt x="5294" y="4199"/>
                    <a:pt x="5315" y="4160"/>
                    <a:pt x="5315" y="4160"/>
                  </a:cubicBezTo>
                  <a:cubicBezTo>
                    <a:pt x="5315" y="4160"/>
                    <a:pt x="5336" y="4120"/>
                    <a:pt x="5336" y="4120"/>
                  </a:cubicBezTo>
                  <a:cubicBezTo>
                    <a:pt x="5336" y="4120"/>
                    <a:pt x="5357" y="4080"/>
                    <a:pt x="5357" y="4080"/>
                  </a:cubicBezTo>
                  <a:cubicBezTo>
                    <a:pt x="5357" y="4080"/>
                    <a:pt x="5376" y="4040"/>
                    <a:pt x="5376" y="4040"/>
                  </a:cubicBezTo>
                  <a:cubicBezTo>
                    <a:pt x="5376" y="4040"/>
                    <a:pt x="5395" y="3999"/>
                    <a:pt x="5395" y="3999"/>
                  </a:cubicBezTo>
                  <a:cubicBezTo>
                    <a:pt x="5395" y="3999"/>
                    <a:pt x="5413" y="3958"/>
                    <a:pt x="5413" y="3958"/>
                  </a:cubicBezTo>
                  <a:cubicBezTo>
                    <a:pt x="5413" y="3958"/>
                    <a:pt x="5431" y="3916"/>
                    <a:pt x="5431" y="3916"/>
                  </a:cubicBezTo>
                  <a:cubicBezTo>
                    <a:pt x="5431" y="3916"/>
                    <a:pt x="5448" y="3875"/>
                    <a:pt x="5448" y="3875"/>
                  </a:cubicBezTo>
                  <a:cubicBezTo>
                    <a:pt x="5448" y="3875"/>
                    <a:pt x="5465" y="3834"/>
                    <a:pt x="5465" y="3834"/>
                  </a:cubicBezTo>
                  <a:cubicBezTo>
                    <a:pt x="5465" y="3834"/>
                    <a:pt x="5480" y="3792"/>
                    <a:pt x="5480" y="3792"/>
                  </a:cubicBezTo>
                  <a:cubicBezTo>
                    <a:pt x="5480" y="3792"/>
                    <a:pt x="5494" y="3750"/>
                    <a:pt x="5494" y="3750"/>
                  </a:cubicBezTo>
                  <a:cubicBezTo>
                    <a:pt x="5494" y="3750"/>
                    <a:pt x="5509" y="3706"/>
                    <a:pt x="5509" y="3706"/>
                  </a:cubicBezTo>
                  <a:cubicBezTo>
                    <a:pt x="5509" y="3706"/>
                    <a:pt x="5522" y="3664"/>
                    <a:pt x="5522" y="3664"/>
                  </a:cubicBezTo>
                  <a:cubicBezTo>
                    <a:pt x="5522" y="3664"/>
                    <a:pt x="5536" y="3621"/>
                    <a:pt x="5536" y="3621"/>
                  </a:cubicBezTo>
                  <a:cubicBezTo>
                    <a:pt x="5536" y="3621"/>
                    <a:pt x="5548" y="3578"/>
                    <a:pt x="5548" y="3578"/>
                  </a:cubicBezTo>
                  <a:cubicBezTo>
                    <a:pt x="5548" y="3578"/>
                    <a:pt x="5559" y="3535"/>
                    <a:pt x="5559" y="3535"/>
                  </a:cubicBezTo>
                  <a:cubicBezTo>
                    <a:pt x="5559" y="3535"/>
                    <a:pt x="5570" y="3492"/>
                    <a:pt x="5570" y="3492"/>
                  </a:cubicBezTo>
                  <a:cubicBezTo>
                    <a:pt x="5570" y="3492"/>
                    <a:pt x="5581" y="3447"/>
                    <a:pt x="5581" y="3447"/>
                  </a:cubicBezTo>
                  <a:cubicBezTo>
                    <a:pt x="5581" y="3447"/>
                    <a:pt x="5590" y="3404"/>
                    <a:pt x="5590" y="3404"/>
                  </a:cubicBezTo>
                  <a:cubicBezTo>
                    <a:pt x="5590" y="3404"/>
                    <a:pt x="5598" y="3360"/>
                    <a:pt x="5598" y="3360"/>
                  </a:cubicBezTo>
                  <a:cubicBezTo>
                    <a:pt x="5598" y="3360"/>
                    <a:pt x="5606" y="3316"/>
                    <a:pt x="5606" y="3316"/>
                  </a:cubicBezTo>
                  <a:cubicBezTo>
                    <a:pt x="5606" y="3316"/>
                    <a:pt x="5614" y="3271"/>
                    <a:pt x="5614" y="3271"/>
                  </a:cubicBezTo>
                  <a:cubicBezTo>
                    <a:pt x="5614" y="3271"/>
                    <a:pt x="5621" y="3227"/>
                    <a:pt x="5621" y="3227"/>
                  </a:cubicBezTo>
                  <a:cubicBezTo>
                    <a:pt x="5621" y="3227"/>
                    <a:pt x="5627" y="3183"/>
                    <a:pt x="5627" y="3183"/>
                  </a:cubicBezTo>
                  <a:cubicBezTo>
                    <a:pt x="5627" y="3183"/>
                    <a:pt x="5632" y="3138"/>
                    <a:pt x="5632" y="3138"/>
                  </a:cubicBezTo>
                  <a:cubicBezTo>
                    <a:pt x="5632" y="3138"/>
                    <a:pt x="5636" y="3094"/>
                    <a:pt x="5636" y="3094"/>
                  </a:cubicBezTo>
                  <a:cubicBezTo>
                    <a:pt x="5636" y="3094"/>
                    <a:pt x="5640" y="3049"/>
                    <a:pt x="5640" y="3049"/>
                  </a:cubicBezTo>
                  <a:cubicBezTo>
                    <a:pt x="5640" y="3049"/>
                    <a:pt x="5644" y="3004"/>
                    <a:pt x="5644" y="3004"/>
                  </a:cubicBezTo>
                  <a:cubicBezTo>
                    <a:pt x="5644" y="3004"/>
                    <a:pt x="5647" y="2960"/>
                    <a:pt x="5647" y="2960"/>
                  </a:cubicBezTo>
                  <a:cubicBezTo>
                    <a:pt x="5647" y="2960"/>
                    <a:pt x="5648" y="2915"/>
                    <a:pt x="5648" y="2915"/>
                  </a:cubicBezTo>
                  <a:cubicBezTo>
                    <a:pt x="5648" y="2915"/>
                    <a:pt x="5649" y="2869"/>
                    <a:pt x="5649" y="2869"/>
                  </a:cubicBezTo>
                  <a:cubicBezTo>
                    <a:pt x="5649" y="2869"/>
                    <a:pt x="5650" y="2825"/>
                    <a:pt x="5650" y="2825"/>
                  </a:cubicBezTo>
                  <a:cubicBezTo>
                    <a:pt x="5650" y="2825"/>
                    <a:pt x="5649" y="2780"/>
                    <a:pt x="5649" y="2780"/>
                  </a:cubicBezTo>
                  <a:cubicBezTo>
                    <a:pt x="5649" y="2780"/>
                    <a:pt x="5648" y="2736"/>
                    <a:pt x="5648" y="2736"/>
                  </a:cubicBezTo>
                  <a:cubicBezTo>
                    <a:pt x="5648" y="2736"/>
                    <a:pt x="5646" y="2690"/>
                    <a:pt x="5646" y="2690"/>
                  </a:cubicBezTo>
                  <a:cubicBezTo>
                    <a:pt x="5646" y="2690"/>
                    <a:pt x="5644" y="2646"/>
                    <a:pt x="5644" y="2646"/>
                  </a:cubicBezTo>
                  <a:cubicBezTo>
                    <a:pt x="5644" y="2646"/>
                    <a:pt x="5640" y="2601"/>
                    <a:pt x="5640" y="2601"/>
                  </a:cubicBezTo>
                  <a:cubicBezTo>
                    <a:pt x="5640" y="2601"/>
                    <a:pt x="5636" y="2557"/>
                    <a:pt x="5636" y="2557"/>
                  </a:cubicBezTo>
                  <a:cubicBezTo>
                    <a:pt x="5636" y="2557"/>
                    <a:pt x="5632" y="2511"/>
                    <a:pt x="5632" y="2511"/>
                  </a:cubicBezTo>
                  <a:cubicBezTo>
                    <a:pt x="5632" y="2511"/>
                    <a:pt x="5626" y="2467"/>
                    <a:pt x="5626" y="2467"/>
                  </a:cubicBezTo>
                  <a:cubicBezTo>
                    <a:pt x="5626" y="2467"/>
                    <a:pt x="5620" y="2423"/>
                    <a:pt x="5620" y="2423"/>
                  </a:cubicBezTo>
                  <a:cubicBezTo>
                    <a:pt x="5620" y="2423"/>
                    <a:pt x="5614" y="2379"/>
                    <a:pt x="5614" y="2379"/>
                  </a:cubicBezTo>
                  <a:cubicBezTo>
                    <a:pt x="5614" y="2379"/>
                    <a:pt x="5606" y="2334"/>
                    <a:pt x="5606" y="2334"/>
                  </a:cubicBezTo>
                  <a:cubicBezTo>
                    <a:pt x="5606" y="2334"/>
                    <a:pt x="5598" y="2290"/>
                    <a:pt x="5598" y="2290"/>
                  </a:cubicBezTo>
                  <a:cubicBezTo>
                    <a:pt x="5598" y="2290"/>
                    <a:pt x="5589" y="2246"/>
                    <a:pt x="5589" y="2246"/>
                  </a:cubicBezTo>
                  <a:cubicBezTo>
                    <a:pt x="5589" y="2246"/>
                    <a:pt x="5580" y="2203"/>
                    <a:pt x="5580" y="2203"/>
                  </a:cubicBezTo>
                  <a:cubicBezTo>
                    <a:pt x="5580" y="2203"/>
                    <a:pt x="5569" y="2159"/>
                    <a:pt x="5569" y="2159"/>
                  </a:cubicBezTo>
                  <a:cubicBezTo>
                    <a:pt x="5569" y="2159"/>
                    <a:pt x="5558" y="2115"/>
                    <a:pt x="5558" y="2115"/>
                  </a:cubicBezTo>
                  <a:cubicBezTo>
                    <a:pt x="5558" y="2115"/>
                    <a:pt x="5547" y="2072"/>
                    <a:pt x="5547" y="2072"/>
                  </a:cubicBezTo>
                  <a:cubicBezTo>
                    <a:pt x="5547" y="2072"/>
                    <a:pt x="5534" y="2029"/>
                    <a:pt x="5534" y="2029"/>
                  </a:cubicBezTo>
                  <a:cubicBezTo>
                    <a:pt x="5534" y="2029"/>
                    <a:pt x="5521" y="1986"/>
                    <a:pt x="5521" y="1986"/>
                  </a:cubicBezTo>
                  <a:cubicBezTo>
                    <a:pt x="5521" y="1986"/>
                    <a:pt x="5508" y="1944"/>
                    <a:pt x="5508" y="1944"/>
                  </a:cubicBezTo>
                  <a:cubicBezTo>
                    <a:pt x="5508" y="1944"/>
                    <a:pt x="5493" y="1900"/>
                    <a:pt x="5493" y="1900"/>
                  </a:cubicBezTo>
                  <a:cubicBezTo>
                    <a:pt x="5493" y="1900"/>
                    <a:pt x="5479" y="1858"/>
                    <a:pt x="5479" y="1858"/>
                  </a:cubicBezTo>
                  <a:cubicBezTo>
                    <a:pt x="5479" y="1858"/>
                    <a:pt x="5462" y="1816"/>
                    <a:pt x="5462" y="1816"/>
                  </a:cubicBezTo>
                  <a:cubicBezTo>
                    <a:pt x="5462" y="1816"/>
                    <a:pt x="5446" y="1775"/>
                    <a:pt x="5446" y="1775"/>
                  </a:cubicBezTo>
                  <a:cubicBezTo>
                    <a:pt x="5446" y="1775"/>
                    <a:pt x="5430" y="1733"/>
                    <a:pt x="5430" y="1733"/>
                  </a:cubicBezTo>
                  <a:cubicBezTo>
                    <a:pt x="5430" y="1733"/>
                    <a:pt x="5412" y="1692"/>
                    <a:pt x="5412" y="1692"/>
                  </a:cubicBezTo>
                  <a:cubicBezTo>
                    <a:pt x="5412" y="1692"/>
                    <a:pt x="5394" y="1652"/>
                    <a:pt x="5394" y="1652"/>
                  </a:cubicBezTo>
                  <a:cubicBezTo>
                    <a:pt x="5394" y="1652"/>
                    <a:pt x="5375" y="1610"/>
                    <a:pt x="5375" y="1610"/>
                  </a:cubicBezTo>
                  <a:cubicBezTo>
                    <a:pt x="5375" y="1610"/>
                    <a:pt x="5355" y="1570"/>
                    <a:pt x="5355" y="1570"/>
                  </a:cubicBezTo>
                  <a:cubicBezTo>
                    <a:pt x="5355" y="1570"/>
                    <a:pt x="5335" y="1530"/>
                    <a:pt x="5335" y="1530"/>
                  </a:cubicBezTo>
                  <a:cubicBezTo>
                    <a:pt x="5335" y="1530"/>
                    <a:pt x="5314" y="1490"/>
                    <a:pt x="5314" y="1490"/>
                  </a:cubicBezTo>
                  <a:cubicBezTo>
                    <a:pt x="5314" y="1490"/>
                    <a:pt x="5293" y="1451"/>
                    <a:pt x="5293" y="1451"/>
                  </a:cubicBezTo>
                  <a:cubicBezTo>
                    <a:pt x="5293" y="1451"/>
                    <a:pt x="5270" y="1412"/>
                    <a:pt x="5270" y="1412"/>
                  </a:cubicBezTo>
                  <a:cubicBezTo>
                    <a:pt x="5270" y="1412"/>
                    <a:pt x="5248" y="1374"/>
                    <a:pt x="5248" y="1374"/>
                  </a:cubicBezTo>
                  <a:cubicBezTo>
                    <a:pt x="5248" y="1374"/>
                    <a:pt x="5224" y="1335"/>
                    <a:pt x="5224" y="1335"/>
                  </a:cubicBezTo>
                  <a:cubicBezTo>
                    <a:pt x="5224" y="1335"/>
                    <a:pt x="5200" y="1298"/>
                    <a:pt x="5200" y="1298"/>
                  </a:cubicBezTo>
                  <a:cubicBezTo>
                    <a:pt x="5200" y="1298"/>
                    <a:pt x="5176" y="1260"/>
                    <a:pt x="5176" y="1260"/>
                  </a:cubicBezTo>
                  <a:cubicBezTo>
                    <a:pt x="5176" y="1260"/>
                    <a:pt x="5151" y="1223"/>
                    <a:pt x="5151" y="1223"/>
                  </a:cubicBezTo>
                  <a:cubicBezTo>
                    <a:pt x="5151" y="1223"/>
                    <a:pt x="5125" y="1186"/>
                    <a:pt x="5125" y="1186"/>
                  </a:cubicBezTo>
                  <a:cubicBezTo>
                    <a:pt x="5125" y="1186"/>
                    <a:pt x="5098" y="1150"/>
                    <a:pt x="5098" y="1150"/>
                  </a:cubicBezTo>
                  <a:cubicBezTo>
                    <a:pt x="5098" y="1150"/>
                    <a:pt x="5072" y="1114"/>
                    <a:pt x="5072" y="1114"/>
                  </a:cubicBezTo>
                  <a:cubicBezTo>
                    <a:pt x="5072" y="1114"/>
                    <a:pt x="5044" y="1079"/>
                    <a:pt x="5044" y="1079"/>
                  </a:cubicBezTo>
                  <a:cubicBezTo>
                    <a:pt x="5044" y="1079"/>
                    <a:pt x="5016" y="1044"/>
                    <a:pt x="5016" y="1044"/>
                  </a:cubicBezTo>
                  <a:cubicBezTo>
                    <a:pt x="5016" y="1044"/>
                    <a:pt x="4988" y="1009"/>
                    <a:pt x="4988" y="1009"/>
                  </a:cubicBezTo>
                  <a:cubicBezTo>
                    <a:pt x="4988" y="1009"/>
                    <a:pt x="4959" y="975"/>
                    <a:pt x="4959" y="975"/>
                  </a:cubicBezTo>
                  <a:cubicBezTo>
                    <a:pt x="4959" y="975"/>
                    <a:pt x="4929" y="941"/>
                    <a:pt x="4929" y="941"/>
                  </a:cubicBezTo>
                  <a:cubicBezTo>
                    <a:pt x="4929" y="941"/>
                    <a:pt x="4899" y="908"/>
                    <a:pt x="4899" y="908"/>
                  </a:cubicBezTo>
                  <a:cubicBezTo>
                    <a:pt x="4899" y="908"/>
                    <a:pt x="4868" y="875"/>
                    <a:pt x="4868" y="875"/>
                  </a:cubicBezTo>
                  <a:cubicBezTo>
                    <a:pt x="4868" y="875"/>
                    <a:pt x="4837" y="843"/>
                    <a:pt x="4837" y="843"/>
                  </a:cubicBezTo>
                  <a:cubicBezTo>
                    <a:pt x="4837" y="843"/>
                    <a:pt x="4805" y="811"/>
                    <a:pt x="4805" y="811"/>
                  </a:cubicBezTo>
                  <a:cubicBezTo>
                    <a:pt x="4805" y="811"/>
                    <a:pt x="4773" y="780"/>
                    <a:pt x="4773" y="780"/>
                  </a:cubicBezTo>
                  <a:cubicBezTo>
                    <a:pt x="4773" y="780"/>
                    <a:pt x="4741" y="750"/>
                    <a:pt x="4741" y="750"/>
                  </a:cubicBezTo>
                  <a:cubicBezTo>
                    <a:pt x="4741" y="750"/>
                    <a:pt x="4708" y="720"/>
                    <a:pt x="4708" y="720"/>
                  </a:cubicBezTo>
                  <a:cubicBezTo>
                    <a:pt x="4708" y="720"/>
                    <a:pt x="4674" y="690"/>
                    <a:pt x="4674" y="690"/>
                  </a:cubicBezTo>
                  <a:cubicBezTo>
                    <a:pt x="4674" y="690"/>
                    <a:pt x="4640" y="660"/>
                    <a:pt x="4640" y="660"/>
                  </a:cubicBezTo>
                  <a:cubicBezTo>
                    <a:pt x="4640" y="660"/>
                    <a:pt x="4605" y="632"/>
                    <a:pt x="4605" y="632"/>
                  </a:cubicBezTo>
                  <a:cubicBezTo>
                    <a:pt x="4605" y="632"/>
                    <a:pt x="4570" y="605"/>
                    <a:pt x="4570" y="605"/>
                  </a:cubicBezTo>
                  <a:cubicBezTo>
                    <a:pt x="4570" y="605"/>
                    <a:pt x="4535" y="577"/>
                    <a:pt x="4535" y="577"/>
                  </a:cubicBezTo>
                  <a:cubicBezTo>
                    <a:pt x="4535" y="577"/>
                    <a:pt x="4499" y="550"/>
                    <a:pt x="4499" y="550"/>
                  </a:cubicBezTo>
                  <a:cubicBezTo>
                    <a:pt x="4499" y="550"/>
                    <a:pt x="4463" y="523"/>
                    <a:pt x="4463" y="523"/>
                  </a:cubicBezTo>
                  <a:cubicBezTo>
                    <a:pt x="4463" y="523"/>
                    <a:pt x="4426" y="498"/>
                    <a:pt x="4426" y="498"/>
                  </a:cubicBezTo>
                  <a:cubicBezTo>
                    <a:pt x="4426" y="498"/>
                    <a:pt x="4389" y="473"/>
                    <a:pt x="4389" y="473"/>
                  </a:cubicBezTo>
                  <a:cubicBezTo>
                    <a:pt x="4389" y="473"/>
                    <a:pt x="4352" y="448"/>
                    <a:pt x="4352" y="448"/>
                  </a:cubicBezTo>
                  <a:cubicBezTo>
                    <a:pt x="4352" y="448"/>
                    <a:pt x="4314" y="425"/>
                    <a:pt x="4314" y="425"/>
                  </a:cubicBezTo>
                  <a:cubicBezTo>
                    <a:pt x="4314" y="425"/>
                    <a:pt x="4275" y="401"/>
                    <a:pt x="4275" y="401"/>
                  </a:cubicBezTo>
                  <a:cubicBezTo>
                    <a:pt x="4275" y="401"/>
                    <a:pt x="4237" y="378"/>
                    <a:pt x="4237" y="378"/>
                  </a:cubicBezTo>
                  <a:cubicBezTo>
                    <a:pt x="4237" y="378"/>
                    <a:pt x="4198" y="356"/>
                    <a:pt x="4198" y="356"/>
                  </a:cubicBezTo>
                  <a:cubicBezTo>
                    <a:pt x="4198" y="356"/>
                    <a:pt x="4158" y="334"/>
                    <a:pt x="4158" y="334"/>
                  </a:cubicBezTo>
                  <a:cubicBezTo>
                    <a:pt x="4158" y="334"/>
                    <a:pt x="4118" y="314"/>
                    <a:pt x="4118" y="314"/>
                  </a:cubicBezTo>
                  <a:cubicBezTo>
                    <a:pt x="4118" y="314"/>
                    <a:pt x="4078" y="294"/>
                    <a:pt x="4078" y="294"/>
                  </a:cubicBezTo>
                  <a:cubicBezTo>
                    <a:pt x="4078" y="294"/>
                    <a:pt x="4038" y="274"/>
                    <a:pt x="4038" y="274"/>
                  </a:cubicBezTo>
                  <a:cubicBezTo>
                    <a:pt x="4038" y="274"/>
                    <a:pt x="3998" y="255"/>
                    <a:pt x="3998" y="255"/>
                  </a:cubicBezTo>
                  <a:cubicBezTo>
                    <a:pt x="3998" y="255"/>
                    <a:pt x="3957" y="236"/>
                    <a:pt x="3957" y="236"/>
                  </a:cubicBezTo>
                  <a:cubicBezTo>
                    <a:pt x="3957" y="236"/>
                    <a:pt x="3916" y="219"/>
                    <a:pt x="3916" y="219"/>
                  </a:cubicBezTo>
                  <a:cubicBezTo>
                    <a:pt x="3916" y="219"/>
                    <a:pt x="3875" y="202"/>
                    <a:pt x="3875" y="202"/>
                  </a:cubicBezTo>
                  <a:cubicBezTo>
                    <a:pt x="3875" y="202"/>
                    <a:pt x="3832" y="186"/>
                    <a:pt x="3832" y="186"/>
                  </a:cubicBezTo>
                  <a:cubicBezTo>
                    <a:pt x="3832" y="186"/>
                    <a:pt x="3790" y="171"/>
                    <a:pt x="3790" y="171"/>
                  </a:cubicBezTo>
                  <a:cubicBezTo>
                    <a:pt x="3790" y="171"/>
                    <a:pt x="3748" y="155"/>
                    <a:pt x="3748" y="155"/>
                  </a:cubicBezTo>
                  <a:cubicBezTo>
                    <a:pt x="3748" y="155"/>
                    <a:pt x="3706" y="141"/>
                    <a:pt x="3706" y="141"/>
                  </a:cubicBezTo>
                  <a:cubicBezTo>
                    <a:pt x="3706" y="141"/>
                    <a:pt x="3663" y="127"/>
                    <a:pt x="3663" y="127"/>
                  </a:cubicBezTo>
                  <a:cubicBezTo>
                    <a:pt x="3663" y="127"/>
                    <a:pt x="3621" y="114"/>
                    <a:pt x="3621" y="114"/>
                  </a:cubicBezTo>
                  <a:cubicBezTo>
                    <a:pt x="3621" y="114"/>
                    <a:pt x="3577" y="102"/>
                    <a:pt x="3577" y="102"/>
                  </a:cubicBezTo>
                  <a:cubicBezTo>
                    <a:pt x="3577" y="102"/>
                    <a:pt x="3534" y="90"/>
                    <a:pt x="3534" y="90"/>
                  </a:cubicBezTo>
                  <a:cubicBezTo>
                    <a:pt x="3534" y="90"/>
                    <a:pt x="3490" y="79"/>
                    <a:pt x="3490" y="79"/>
                  </a:cubicBezTo>
                  <a:cubicBezTo>
                    <a:pt x="3490" y="79"/>
                    <a:pt x="3447" y="69"/>
                    <a:pt x="3447" y="69"/>
                  </a:cubicBezTo>
                  <a:cubicBezTo>
                    <a:pt x="3447" y="69"/>
                    <a:pt x="3403" y="60"/>
                    <a:pt x="3403" y="60"/>
                  </a:cubicBezTo>
                  <a:cubicBezTo>
                    <a:pt x="3403" y="60"/>
                    <a:pt x="3359" y="51"/>
                    <a:pt x="3359" y="51"/>
                  </a:cubicBezTo>
                  <a:cubicBezTo>
                    <a:pt x="3359" y="51"/>
                    <a:pt x="3315" y="43"/>
                    <a:pt x="3315" y="43"/>
                  </a:cubicBezTo>
                  <a:cubicBezTo>
                    <a:pt x="3315" y="43"/>
                    <a:pt x="3271" y="35"/>
                    <a:pt x="3271" y="35"/>
                  </a:cubicBezTo>
                  <a:cubicBezTo>
                    <a:pt x="3271" y="35"/>
                    <a:pt x="3227" y="29"/>
                    <a:pt x="3227" y="29"/>
                  </a:cubicBezTo>
                  <a:cubicBezTo>
                    <a:pt x="3227" y="29"/>
                    <a:pt x="3182" y="22"/>
                    <a:pt x="3182" y="22"/>
                  </a:cubicBezTo>
                  <a:cubicBezTo>
                    <a:pt x="3182" y="22"/>
                    <a:pt x="3137" y="17"/>
                    <a:pt x="3137" y="17"/>
                  </a:cubicBezTo>
                  <a:cubicBezTo>
                    <a:pt x="3137" y="17"/>
                    <a:pt x="3093" y="12"/>
                    <a:pt x="3093" y="12"/>
                  </a:cubicBezTo>
                  <a:cubicBezTo>
                    <a:pt x="3093" y="12"/>
                    <a:pt x="3049" y="9"/>
                    <a:pt x="3049" y="9"/>
                  </a:cubicBezTo>
                  <a:cubicBezTo>
                    <a:pt x="3049" y="9"/>
                    <a:pt x="3004" y="5"/>
                    <a:pt x="3004" y="5"/>
                  </a:cubicBezTo>
                  <a:cubicBezTo>
                    <a:pt x="3004" y="5"/>
                    <a:pt x="2959" y="3"/>
                    <a:pt x="2959" y="3"/>
                  </a:cubicBezTo>
                  <a:cubicBezTo>
                    <a:pt x="2959" y="3"/>
                    <a:pt x="2914" y="1"/>
                    <a:pt x="2914" y="1"/>
                  </a:cubicBezTo>
                  <a:cubicBezTo>
                    <a:pt x="2914" y="1"/>
                    <a:pt x="2870" y="0"/>
                    <a:pt x="2870" y="0"/>
                  </a:cubicBezTo>
                  <a:cubicBezTo>
                    <a:pt x="2870" y="0"/>
                    <a:pt x="2825" y="0"/>
                    <a:pt x="2825" y="0"/>
                  </a:cubicBezTo>
                  <a:cubicBezTo>
                    <a:pt x="2825" y="0"/>
                    <a:pt x="2780" y="0"/>
                    <a:pt x="2780" y="0"/>
                  </a:cubicBezTo>
                  <a:cubicBezTo>
                    <a:pt x="2780" y="0"/>
                    <a:pt x="2735" y="1"/>
                    <a:pt x="2735" y="1"/>
                  </a:cubicBezTo>
                  <a:cubicBezTo>
                    <a:pt x="2735" y="1"/>
                    <a:pt x="2690" y="3"/>
                    <a:pt x="2690" y="3"/>
                  </a:cubicBezTo>
                  <a:cubicBezTo>
                    <a:pt x="2690" y="3"/>
                    <a:pt x="2646" y="5"/>
                    <a:pt x="2646" y="5"/>
                  </a:cubicBezTo>
                  <a:cubicBezTo>
                    <a:pt x="2646" y="5"/>
                    <a:pt x="2601" y="9"/>
                    <a:pt x="2601" y="9"/>
                  </a:cubicBezTo>
                  <a:cubicBezTo>
                    <a:pt x="2601" y="9"/>
                    <a:pt x="2556" y="12"/>
                    <a:pt x="2556" y="12"/>
                  </a:cubicBezTo>
                  <a:cubicBezTo>
                    <a:pt x="2556" y="12"/>
                    <a:pt x="2512" y="17"/>
                    <a:pt x="2512" y="17"/>
                  </a:cubicBezTo>
                  <a:cubicBezTo>
                    <a:pt x="2512" y="17"/>
                    <a:pt x="2468" y="22"/>
                    <a:pt x="2468" y="22"/>
                  </a:cubicBezTo>
                  <a:cubicBezTo>
                    <a:pt x="2468" y="22"/>
                    <a:pt x="2422" y="29"/>
                    <a:pt x="2422" y="29"/>
                  </a:cubicBezTo>
                  <a:cubicBezTo>
                    <a:pt x="2422" y="29"/>
                    <a:pt x="2378" y="35"/>
                    <a:pt x="2378" y="35"/>
                  </a:cubicBezTo>
                  <a:cubicBezTo>
                    <a:pt x="2378" y="35"/>
                    <a:pt x="2334" y="43"/>
                    <a:pt x="2334" y="43"/>
                  </a:cubicBezTo>
                  <a:cubicBezTo>
                    <a:pt x="2334" y="43"/>
                    <a:pt x="2291" y="51"/>
                    <a:pt x="2291" y="51"/>
                  </a:cubicBezTo>
                  <a:cubicBezTo>
                    <a:pt x="2291" y="51"/>
                    <a:pt x="2247" y="60"/>
                    <a:pt x="2247" y="60"/>
                  </a:cubicBezTo>
                  <a:cubicBezTo>
                    <a:pt x="2247" y="60"/>
                    <a:pt x="2202" y="69"/>
                    <a:pt x="2202" y="69"/>
                  </a:cubicBezTo>
                  <a:cubicBezTo>
                    <a:pt x="2202" y="69"/>
                    <a:pt x="2159" y="79"/>
                    <a:pt x="2159" y="79"/>
                  </a:cubicBezTo>
                  <a:cubicBezTo>
                    <a:pt x="2159" y="79"/>
                    <a:pt x="2116" y="90"/>
                    <a:pt x="2116" y="90"/>
                  </a:cubicBezTo>
                  <a:cubicBezTo>
                    <a:pt x="2116" y="90"/>
                    <a:pt x="2073" y="102"/>
                    <a:pt x="2073" y="102"/>
                  </a:cubicBezTo>
                  <a:cubicBezTo>
                    <a:pt x="2073" y="102"/>
                    <a:pt x="2030" y="114"/>
                    <a:pt x="2030" y="114"/>
                  </a:cubicBezTo>
                  <a:cubicBezTo>
                    <a:pt x="2030" y="114"/>
                    <a:pt x="1986" y="127"/>
                    <a:pt x="1986" y="127"/>
                  </a:cubicBezTo>
                  <a:cubicBezTo>
                    <a:pt x="1986" y="127"/>
                    <a:pt x="1943" y="141"/>
                    <a:pt x="1943" y="141"/>
                  </a:cubicBezTo>
                  <a:cubicBezTo>
                    <a:pt x="1943" y="141"/>
                    <a:pt x="1901" y="155"/>
                    <a:pt x="1901" y="155"/>
                  </a:cubicBezTo>
                  <a:cubicBezTo>
                    <a:pt x="1901" y="155"/>
                    <a:pt x="1859" y="171"/>
                    <a:pt x="1859" y="171"/>
                  </a:cubicBezTo>
                  <a:cubicBezTo>
                    <a:pt x="1859" y="171"/>
                    <a:pt x="1817" y="186"/>
                    <a:pt x="1817" y="186"/>
                  </a:cubicBezTo>
                  <a:cubicBezTo>
                    <a:pt x="1817" y="186"/>
                    <a:pt x="1776" y="202"/>
                    <a:pt x="1776" y="202"/>
                  </a:cubicBezTo>
                  <a:cubicBezTo>
                    <a:pt x="1776" y="202"/>
                    <a:pt x="1733" y="219"/>
                    <a:pt x="1733" y="219"/>
                  </a:cubicBezTo>
                  <a:cubicBezTo>
                    <a:pt x="1733" y="219"/>
                    <a:pt x="1692" y="236"/>
                    <a:pt x="1692" y="236"/>
                  </a:cubicBezTo>
                  <a:cubicBezTo>
                    <a:pt x="1692" y="236"/>
                    <a:pt x="1652" y="255"/>
                    <a:pt x="1652" y="255"/>
                  </a:cubicBezTo>
                  <a:cubicBezTo>
                    <a:pt x="1652" y="255"/>
                    <a:pt x="1611" y="274"/>
                    <a:pt x="1611" y="274"/>
                  </a:cubicBezTo>
                  <a:cubicBezTo>
                    <a:pt x="1611" y="274"/>
                    <a:pt x="1571" y="294"/>
                    <a:pt x="1571" y="294"/>
                  </a:cubicBezTo>
                  <a:cubicBezTo>
                    <a:pt x="1571" y="294"/>
                    <a:pt x="1531" y="314"/>
                    <a:pt x="1531" y="314"/>
                  </a:cubicBezTo>
                  <a:cubicBezTo>
                    <a:pt x="1531" y="314"/>
                    <a:pt x="1491" y="334"/>
                    <a:pt x="1491" y="334"/>
                  </a:cubicBezTo>
                  <a:cubicBezTo>
                    <a:pt x="1491" y="334"/>
                    <a:pt x="1452" y="356"/>
                    <a:pt x="1452" y="356"/>
                  </a:cubicBezTo>
                  <a:cubicBezTo>
                    <a:pt x="1452" y="356"/>
                    <a:pt x="1413" y="378"/>
                    <a:pt x="1413" y="378"/>
                  </a:cubicBezTo>
                  <a:cubicBezTo>
                    <a:pt x="1413" y="378"/>
                    <a:pt x="1374" y="401"/>
                    <a:pt x="1374" y="401"/>
                  </a:cubicBezTo>
                  <a:cubicBezTo>
                    <a:pt x="1374" y="401"/>
                    <a:pt x="1336" y="425"/>
                    <a:pt x="1336" y="425"/>
                  </a:cubicBezTo>
                  <a:cubicBezTo>
                    <a:pt x="1336" y="425"/>
                    <a:pt x="1298" y="448"/>
                    <a:pt x="1298" y="448"/>
                  </a:cubicBezTo>
                  <a:cubicBezTo>
                    <a:pt x="1298" y="448"/>
                    <a:pt x="1260" y="473"/>
                    <a:pt x="1260" y="473"/>
                  </a:cubicBezTo>
                  <a:cubicBezTo>
                    <a:pt x="1260" y="473"/>
                    <a:pt x="1223" y="498"/>
                    <a:pt x="1223" y="498"/>
                  </a:cubicBezTo>
                  <a:cubicBezTo>
                    <a:pt x="1223" y="498"/>
                    <a:pt x="1186" y="523"/>
                    <a:pt x="1186" y="523"/>
                  </a:cubicBezTo>
                  <a:cubicBezTo>
                    <a:pt x="1186" y="523"/>
                    <a:pt x="1150" y="550"/>
                    <a:pt x="1150" y="550"/>
                  </a:cubicBezTo>
                  <a:cubicBezTo>
                    <a:pt x="1150" y="550"/>
                    <a:pt x="1114" y="577"/>
                    <a:pt x="1114" y="577"/>
                  </a:cubicBezTo>
                  <a:cubicBezTo>
                    <a:pt x="1114" y="577"/>
                    <a:pt x="1079" y="605"/>
                    <a:pt x="1079" y="605"/>
                  </a:cubicBezTo>
                  <a:cubicBezTo>
                    <a:pt x="1079" y="605"/>
                    <a:pt x="1044" y="632"/>
                    <a:pt x="1044" y="632"/>
                  </a:cubicBezTo>
                  <a:cubicBezTo>
                    <a:pt x="1044" y="632"/>
                    <a:pt x="1009" y="660"/>
                    <a:pt x="1009" y="660"/>
                  </a:cubicBezTo>
                  <a:cubicBezTo>
                    <a:pt x="1009" y="660"/>
                    <a:pt x="975" y="690"/>
                    <a:pt x="975" y="690"/>
                  </a:cubicBezTo>
                  <a:cubicBezTo>
                    <a:pt x="975" y="690"/>
                    <a:pt x="941" y="720"/>
                    <a:pt x="941" y="720"/>
                  </a:cubicBezTo>
                  <a:cubicBezTo>
                    <a:pt x="941" y="720"/>
                    <a:pt x="909" y="750"/>
                    <a:pt x="909" y="750"/>
                  </a:cubicBezTo>
                  <a:cubicBezTo>
                    <a:pt x="909" y="750"/>
                    <a:pt x="876" y="780"/>
                    <a:pt x="876" y="780"/>
                  </a:cubicBezTo>
                  <a:cubicBezTo>
                    <a:pt x="876" y="780"/>
                    <a:pt x="844" y="811"/>
                    <a:pt x="844" y="811"/>
                  </a:cubicBezTo>
                  <a:cubicBezTo>
                    <a:pt x="844" y="811"/>
                    <a:pt x="812" y="843"/>
                    <a:pt x="812" y="843"/>
                  </a:cubicBezTo>
                  <a:cubicBezTo>
                    <a:pt x="812" y="843"/>
                    <a:pt x="781" y="875"/>
                    <a:pt x="781" y="875"/>
                  </a:cubicBezTo>
                  <a:cubicBezTo>
                    <a:pt x="781" y="875"/>
                    <a:pt x="750" y="908"/>
                    <a:pt x="750" y="908"/>
                  </a:cubicBezTo>
                  <a:cubicBezTo>
                    <a:pt x="750" y="908"/>
                    <a:pt x="720" y="941"/>
                    <a:pt x="720" y="941"/>
                  </a:cubicBezTo>
                  <a:cubicBezTo>
                    <a:pt x="720" y="941"/>
                    <a:pt x="691" y="975"/>
                    <a:pt x="691" y="975"/>
                  </a:cubicBezTo>
                  <a:cubicBezTo>
                    <a:pt x="691" y="975"/>
                    <a:pt x="662" y="1009"/>
                    <a:pt x="662" y="1009"/>
                  </a:cubicBezTo>
                  <a:cubicBezTo>
                    <a:pt x="662" y="1009"/>
                    <a:pt x="633" y="1044"/>
                    <a:pt x="633" y="1044"/>
                  </a:cubicBezTo>
                  <a:cubicBezTo>
                    <a:pt x="633" y="1044"/>
                    <a:pt x="605" y="1079"/>
                    <a:pt x="605" y="1079"/>
                  </a:cubicBezTo>
                  <a:cubicBezTo>
                    <a:pt x="605" y="1079"/>
                    <a:pt x="577" y="1114"/>
                    <a:pt x="577" y="1114"/>
                  </a:cubicBezTo>
                  <a:cubicBezTo>
                    <a:pt x="577" y="1114"/>
                    <a:pt x="551" y="1150"/>
                    <a:pt x="551" y="1150"/>
                  </a:cubicBezTo>
                  <a:cubicBezTo>
                    <a:pt x="551" y="1150"/>
                    <a:pt x="524" y="1186"/>
                    <a:pt x="524" y="1186"/>
                  </a:cubicBezTo>
                  <a:cubicBezTo>
                    <a:pt x="524" y="1186"/>
                    <a:pt x="498" y="1223"/>
                    <a:pt x="498" y="1223"/>
                  </a:cubicBezTo>
                  <a:cubicBezTo>
                    <a:pt x="498" y="1223"/>
                    <a:pt x="474" y="1260"/>
                    <a:pt x="474" y="1260"/>
                  </a:cubicBezTo>
                  <a:cubicBezTo>
                    <a:pt x="474" y="1260"/>
                    <a:pt x="449" y="1298"/>
                    <a:pt x="449" y="1298"/>
                  </a:cubicBezTo>
                  <a:cubicBezTo>
                    <a:pt x="449" y="1298"/>
                    <a:pt x="425" y="1335"/>
                    <a:pt x="425" y="1335"/>
                  </a:cubicBezTo>
                  <a:cubicBezTo>
                    <a:pt x="425" y="1335"/>
                    <a:pt x="402" y="1374"/>
                    <a:pt x="402" y="1374"/>
                  </a:cubicBezTo>
                  <a:cubicBezTo>
                    <a:pt x="402" y="1374"/>
                    <a:pt x="379" y="1412"/>
                    <a:pt x="379" y="1412"/>
                  </a:cubicBezTo>
                  <a:cubicBezTo>
                    <a:pt x="379" y="1412"/>
                    <a:pt x="357" y="1451"/>
                    <a:pt x="357" y="1451"/>
                  </a:cubicBezTo>
                  <a:cubicBezTo>
                    <a:pt x="357" y="1451"/>
                    <a:pt x="336" y="1490"/>
                    <a:pt x="336" y="1490"/>
                  </a:cubicBezTo>
                  <a:cubicBezTo>
                    <a:pt x="336" y="1490"/>
                    <a:pt x="314" y="1530"/>
                    <a:pt x="314" y="1530"/>
                  </a:cubicBezTo>
                  <a:cubicBezTo>
                    <a:pt x="314" y="1530"/>
                    <a:pt x="295" y="1570"/>
                    <a:pt x="295" y="1570"/>
                  </a:cubicBezTo>
                  <a:cubicBezTo>
                    <a:pt x="295" y="1570"/>
                    <a:pt x="275" y="1610"/>
                    <a:pt x="275" y="1610"/>
                  </a:cubicBezTo>
                  <a:cubicBezTo>
                    <a:pt x="275" y="1610"/>
                    <a:pt x="256" y="1652"/>
                    <a:pt x="256" y="1652"/>
                  </a:cubicBezTo>
                  <a:cubicBezTo>
                    <a:pt x="256" y="1652"/>
                    <a:pt x="237" y="1692"/>
                    <a:pt x="237" y="1692"/>
                  </a:cubicBezTo>
                  <a:cubicBezTo>
                    <a:pt x="237" y="1692"/>
                    <a:pt x="220" y="1733"/>
                    <a:pt x="220" y="1733"/>
                  </a:cubicBezTo>
                  <a:cubicBezTo>
                    <a:pt x="220" y="1733"/>
                    <a:pt x="203" y="1775"/>
                    <a:pt x="203" y="1775"/>
                  </a:cubicBezTo>
                  <a:cubicBezTo>
                    <a:pt x="203" y="1775"/>
                    <a:pt x="187" y="1816"/>
                    <a:pt x="187" y="1816"/>
                  </a:cubicBezTo>
                  <a:cubicBezTo>
                    <a:pt x="187" y="1816"/>
                    <a:pt x="171" y="1858"/>
                    <a:pt x="171" y="1858"/>
                  </a:cubicBezTo>
                  <a:cubicBezTo>
                    <a:pt x="171" y="1858"/>
                    <a:pt x="156" y="1900"/>
                    <a:pt x="156" y="1900"/>
                  </a:cubicBezTo>
                  <a:cubicBezTo>
                    <a:pt x="156" y="1900"/>
                    <a:pt x="141" y="1944"/>
                    <a:pt x="141" y="1944"/>
                  </a:cubicBezTo>
                  <a:cubicBezTo>
                    <a:pt x="141" y="1944"/>
                    <a:pt x="128" y="1986"/>
                    <a:pt x="128" y="1986"/>
                  </a:cubicBezTo>
                  <a:cubicBezTo>
                    <a:pt x="128" y="1986"/>
                    <a:pt x="115" y="2029"/>
                    <a:pt x="115" y="2029"/>
                  </a:cubicBezTo>
                  <a:cubicBezTo>
                    <a:pt x="115" y="2029"/>
                    <a:pt x="102" y="2072"/>
                    <a:pt x="102" y="2072"/>
                  </a:cubicBezTo>
                  <a:cubicBezTo>
                    <a:pt x="102" y="2072"/>
                    <a:pt x="91" y="2115"/>
                    <a:pt x="91" y="2115"/>
                  </a:cubicBezTo>
                  <a:cubicBezTo>
                    <a:pt x="91" y="2115"/>
                    <a:pt x="80" y="2159"/>
                    <a:pt x="80" y="2159"/>
                  </a:cubicBezTo>
                  <a:cubicBezTo>
                    <a:pt x="80" y="2159"/>
                    <a:pt x="69" y="2203"/>
                    <a:pt x="69" y="2203"/>
                  </a:cubicBezTo>
                  <a:cubicBezTo>
                    <a:pt x="69" y="2203"/>
                    <a:pt x="60" y="2246"/>
                    <a:pt x="60" y="2246"/>
                  </a:cubicBezTo>
                  <a:cubicBezTo>
                    <a:pt x="60" y="2246"/>
                    <a:pt x="51" y="2290"/>
                    <a:pt x="51" y="2290"/>
                  </a:cubicBezTo>
                  <a:cubicBezTo>
                    <a:pt x="51" y="2290"/>
                    <a:pt x="44" y="2334"/>
                    <a:pt x="44" y="2334"/>
                  </a:cubicBezTo>
                  <a:cubicBezTo>
                    <a:pt x="44" y="2334"/>
                    <a:pt x="35" y="2379"/>
                    <a:pt x="35" y="2379"/>
                  </a:cubicBezTo>
                  <a:cubicBezTo>
                    <a:pt x="35" y="2379"/>
                    <a:pt x="29" y="2423"/>
                    <a:pt x="29" y="2423"/>
                  </a:cubicBezTo>
                  <a:cubicBezTo>
                    <a:pt x="29" y="2423"/>
                    <a:pt x="23" y="2467"/>
                    <a:pt x="23" y="2467"/>
                  </a:cubicBezTo>
                  <a:cubicBezTo>
                    <a:pt x="23" y="2467"/>
                    <a:pt x="18" y="2511"/>
                    <a:pt x="18" y="2511"/>
                  </a:cubicBezTo>
                  <a:cubicBezTo>
                    <a:pt x="18" y="2511"/>
                    <a:pt x="13" y="2557"/>
                    <a:pt x="13" y="2557"/>
                  </a:cubicBezTo>
                  <a:cubicBezTo>
                    <a:pt x="13" y="2557"/>
                    <a:pt x="9" y="2601"/>
                    <a:pt x="9" y="2601"/>
                  </a:cubicBezTo>
                  <a:cubicBezTo>
                    <a:pt x="9" y="2601"/>
                    <a:pt x="6" y="2646"/>
                    <a:pt x="6" y="2646"/>
                  </a:cubicBezTo>
                  <a:cubicBezTo>
                    <a:pt x="6" y="2646"/>
                    <a:pt x="4" y="2690"/>
                    <a:pt x="4" y="2690"/>
                  </a:cubicBezTo>
                  <a:cubicBezTo>
                    <a:pt x="4" y="2690"/>
                    <a:pt x="2" y="2736"/>
                    <a:pt x="2" y="2736"/>
                  </a:cubicBezTo>
                  <a:cubicBezTo>
                    <a:pt x="2" y="2736"/>
                    <a:pt x="0" y="2780"/>
                    <a:pt x="0" y="2780"/>
                  </a:cubicBezTo>
                  <a:cubicBezTo>
                    <a:pt x="0" y="2780"/>
                    <a:pt x="0" y="2825"/>
                    <a:pt x="0" y="2825"/>
                  </a:cubicBezTo>
                  <a:cubicBezTo>
                    <a:pt x="0" y="2825"/>
                    <a:pt x="0" y="2869"/>
                    <a:pt x="0" y="2869"/>
                  </a:cubicBezTo>
                  <a:cubicBezTo>
                    <a:pt x="0" y="2869"/>
                    <a:pt x="2" y="2915"/>
                    <a:pt x="2" y="2915"/>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57" name="Freeform 276"/>
            <p:cNvSpPr>
              <a:spLocks noChangeAspect="1"/>
            </p:cNvSpPr>
            <p:nvPr/>
          </p:nvSpPr>
          <p:spPr>
            <a:xfrm>
              <a:off x="3894" y="2964"/>
              <a:ext cx="168" cy="346"/>
            </a:xfrm>
            <a:custGeom>
              <a:avLst/>
              <a:gdLst>
                <a:gd name="txL" fmla="*/ 0 w 1005"/>
                <a:gd name="txT" fmla="*/ 0 h 2075"/>
                <a:gd name="txR" fmla="*/ 1005 w 1005"/>
                <a:gd name="txB" fmla="*/ 2075 h 2075"/>
              </a:gdLst>
              <a:ahLst/>
              <a:cxnLst>
                <a:cxn ang="0">
                  <a:pos x="0" y="0"/>
                </a:cxn>
                <a:cxn ang="0">
                  <a:pos x="0" y="1"/>
                </a:cxn>
                <a:cxn ang="0">
                  <a:pos x="0" y="3"/>
                </a:cxn>
                <a:cxn ang="0">
                  <a:pos x="0" y="4"/>
                </a:cxn>
                <a:cxn ang="0">
                  <a:pos x="0" y="5"/>
                </a:cxn>
                <a:cxn ang="0">
                  <a:pos x="1" y="6"/>
                </a:cxn>
                <a:cxn ang="0">
                  <a:pos x="1" y="8"/>
                </a:cxn>
                <a:cxn ang="0">
                  <a:pos x="1" y="9"/>
                </a:cxn>
                <a:cxn ang="0">
                  <a:pos x="1" y="10"/>
                </a:cxn>
                <a:cxn ang="0">
                  <a:pos x="1" y="11"/>
                </a:cxn>
                <a:cxn ang="0">
                  <a:pos x="1" y="12"/>
                </a:cxn>
                <a:cxn ang="0">
                  <a:pos x="2" y="14"/>
                </a:cxn>
                <a:cxn ang="0">
                  <a:pos x="2" y="15"/>
                </a:cxn>
                <a:cxn ang="0">
                  <a:pos x="2" y="16"/>
                </a:cxn>
                <a:cxn ang="0">
                  <a:pos x="3" y="17"/>
                </a:cxn>
                <a:cxn ang="0">
                  <a:pos x="3" y="19"/>
                </a:cxn>
                <a:cxn ang="0">
                  <a:pos x="3" y="20"/>
                </a:cxn>
                <a:cxn ang="0">
                  <a:pos x="4" y="21"/>
                </a:cxn>
                <a:cxn ang="0">
                  <a:pos x="4" y="22"/>
                </a:cxn>
                <a:cxn ang="0">
                  <a:pos x="4" y="23"/>
                </a:cxn>
                <a:cxn ang="0">
                  <a:pos x="5" y="24"/>
                </a:cxn>
                <a:cxn ang="0">
                  <a:pos x="5" y="26"/>
                </a:cxn>
                <a:cxn ang="0">
                  <a:pos x="6" y="27"/>
                </a:cxn>
                <a:cxn ang="0">
                  <a:pos x="6" y="28"/>
                </a:cxn>
                <a:cxn ang="0">
                  <a:pos x="7" y="29"/>
                </a:cxn>
                <a:cxn ang="0">
                  <a:pos x="7" y="30"/>
                </a:cxn>
                <a:cxn ang="0">
                  <a:pos x="8" y="31"/>
                </a:cxn>
                <a:cxn ang="0">
                  <a:pos x="8" y="32"/>
                </a:cxn>
                <a:cxn ang="0">
                  <a:pos x="9" y="34"/>
                </a:cxn>
                <a:cxn ang="0">
                  <a:pos x="9" y="35"/>
                </a:cxn>
                <a:cxn ang="0">
                  <a:pos x="10" y="36"/>
                </a:cxn>
                <a:cxn ang="0">
                  <a:pos x="11" y="37"/>
                </a:cxn>
                <a:cxn ang="0">
                  <a:pos x="11" y="38"/>
                </a:cxn>
                <a:cxn ang="0">
                  <a:pos x="12" y="39"/>
                </a:cxn>
                <a:cxn ang="0">
                  <a:pos x="12" y="40"/>
                </a:cxn>
                <a:cxn ang="0">
                  <a:pos x="13" y="41"/>
                </a:cxn>
                <a:cxn ang="0">
                  <a:pos x="14" y="42"/>
                </a:cxn>
                <a:cxn ang="0">
                  <a:pos x="15" y="43"/>
                </a:cxn>
                <a:cxn ang="0">
                  <a:pos x="15" y="44"/>
                </a:cxn>
                <a:cxn ang="0">
                  <a:pos x="16" y="45"/>
                </a:cxn>
                <a:cxn ang="0">
                  <a:pos x="17" y="46"/>
                </a:cxn>
                <a:cxn ang="0">
                  <a:pos x="18" y="47"/>
                </a:cxn>
                <a:cxn ang="0">
                  <a:pos x="18" y="48"/>
                </a:cxn>
                <a:cxn ang="0">
                  <a:pos x="19" y="49"/>
                </a:cxn>
                <a:cxn ang="0">
                  <a:pos x="20" y="50"/>
                </a:cxn>
                <a:cxn ang="0">
                  <a:pos x="21" y="51"/>
                </a:cxn>
                <a:cxn ang="0">
                  <a:pos x="22" y="52"/>
                </a:cxn>
                <a:cxn ang="0">
                  <a:pos x="23" y="53"/>
                </a:cxn>
                <a:cxn ang="0">
                  <a:pos x="23" y="54"/>
                </a:cxn>
                <a:cxn ang="0">
                  <a:pos x="24" y="54"/>
                </a:cxn>
                <a:cxn ang="0">
                  <a:pos x="25" y="55"/>
                </a:cxn>
                <a:cxn ang="0">
                  <a:pos x="26" y="56"/>
                </a:cxn>
                <a:cxn ang="0">
                  <a:pos x="27" y="57"/>
                </a:cxn>
                <a:cxn ang="0">
                  <a:pos x="28" y="58"/>
                </a:cxn>
              </a:cxnLst>
              <a:rect l="txL" t="txT" r="txR" b="txB"/>
              <a:pathLst>
                <a:path w="1005" h="2075">
                  <a:moveTo>
                    <a:pt x="0" y="0"/>
                  </a:moveTo>
                  <a:cubicBezTo>
                    <a:pt x="0" y="0"/>
                    <a:pt x="2" y="45"/>
                    <a:pt x="2" y="45"/>
                  </a:cubicBezTo>
                  <a:cubicBezTo>
                    <a:pt x="2" y="45"/>
                    <a:pt x="4" y="89"/>
                    <a:pt x="4" y="89"/>
                  </a:cubicBezTo>
                  <a:cubicBezTo>
                    <a:pt x="4" y="89"/>
                    <a:pt x="7" y="134"/>
                    <a:pt x="7" y="134"/>
                  </a:cubicBezTo>
                  <a:cubicBezTo>
                    <a:pt x="7" y="134"/>
                    <a:pt x="11" y="179"/>
                    <a:pt x="11" y="179"/>
                  </a:cubicBezTo>
                  <a:cubicBezTo>
                    <a:pt x="11" y="179"/>
                    <a:pt x="15" y="223"/>
                    <a:pt x="15" y="223"/>
                  </a:cubicBezTo>
                  <a:cubicBezTo>
                    <a:pt x="15" y="223"/>
                    <a:pt x="20" y="268"/>
                    <a:pt x="20" y="268"/>
                  </a:cubicBezTo>
                  <a:cubicBezTo>
                    <a:pt x="20" y="268"/>
                    <a:pt x="26" y="312"/>
                    <a:pt x="26" y="312"/>
                  </a:cubicBezTo>
                  <a:cubicBezTo>
                    <a:pt x="26" y="312"/>
                    <a:pt x="33" y="356"/>
                    <a:pt x="33" y="356"/>
                  </a:cubicBezTo>
                  <a:cubicBezTo>
                    <a:pt x="33" y="356"/>
                    <a:pt x="41" y="401"/>
                    <a:pt x="41" y="401"/>
                  </a:cubicBezTo>
                  <a:cubicBezTo>
                    <a:pt x="41" y="401"/>
                    <a:pt x="49" y="445"/>
                    <a:pt x="49" y="445"/>
                  </a:cubicBezTo>
                  <a:cubicBezTo>
                    <a:pt x="49" y="445"/>
                    <a:pt x="57" y="489"/>
                    <a:pt x="57" y="489"/>
                  </a:cubicBezTo>
                  <a:cubicBezTo>
                    <a:pt x="57" y="489"/>
                    <a:pt x="67" y="532"/>
                    <a:pt x="67" y="532"/>
                  </a:cubicBezTo>
                  <a:cubicBezTo>
                    <a:pt x="67" y="532"/>
                    <a:pt x="78" y="577"/>
                    <a:pt x="78" y="577"/>
                  </a:cubicBezTo>
                  <a:cubicBezTo>
                    <a:pt x="78" y="577"/>
                    <a:pt x="88" y="620"/>
                    <a:pt x="88" y="620"/>
                  </a:cubicBezTo>
                  <a:cubicBezTo>
                    <a:pt x="88" y="620"/>
                    <a:pt x="99" y="663"/>
                    <a:pt x="99" y="663"/>
                  </a:cubicBezTo>
                  <a:cubicBezTo>
                    <a:pt x="99" y="663"/>
                    <a:pt x="112" y="706"/>
                    <a:pt x="112" y="706"/>
                  </a:cubicBezTo>
                  <a:cubicBezTo>
                    <a:pt x="112" y="706"/>
                    <a:pt x="125" y="749"/>
                    <a:pt x="125" y="749"/>
                  </a:cubicBezTo>
                  <a:cubicBezTo>
                    <a:pt x="125" y="749"/>
                    <a:pt x="138" y="791"/>
                    <a:pt x="138" y="791"/>
                  </a:cubicBezTo>
                  <a:cubicBezTo>
                    <a:pt x="138" y="791"/>
                    <a:pt x="153" y="835"/>
                    <a:pt x="153" y="835"/>
                  </a:cubicBezTo>
                  <a:cubicBezTo>
                    <a:pt x="153" y="835"/>
                    <a:pt x="168" y="877"/>
                    <a:pt x="168" y="877"/>
                  </a:cubicBezTo>
                  <a:cubicBezTo>
                    <a:pt x="168" y="877"/>
                    <a:pt x="184" y="919"/>
                    <a:pt x="184" y="919"/>
                  </a:cubicBezTo>
                  <a:cubicBezTo>
                    <a:pt x="184" y="919"/>
                    <a:pt x="200" y="960"/>
                    <a:pt x="200" y="960"/>
                  </a:cubicBezTo>
                  <a:cubicBezTo>
                    <a:pt x="200" y="960"/>
                    <a:pt x="217" y="1001"/>
                    <a:pt x="217" y="1001"/>
                  </a:cubicBezTo>
                  <a:cubicBezTo>
                    <a:pt x="217" y="1001"/>
                    <a:pt x="234" y="1043"/>
                    <a:pt x="234" y="1043"/>
                  </a:cubicBezTo>
                  <a:cubicBezTo>
                    <a:pt x="234" y="1043"/>
                    <a:pt x="253" y="1084"/>
                    <a:pt x="253" y="1084"/>
                  </a:cubicBezTo>
                  <a:cubicBezTo>
                    <a:pt x="253" y="1084"/>
                    <a:pt x="271" y="1125"/>
                    <a:pt x="271" y="1125"/>
                  </a:cubicBezTo>
                  <a:cubicBezTo>
                    <a:pt x="271" y="1125"/>
                    <a:pt x="291" y="1165"/>
                    <a:pt x="291" y="1165"/>
                  </a:cubicBezTo>
                  <a:cubicBezTo>
                    <a:pt x="291" y="1165"/>
                    <a:pt x="311" y="1205"/>
                    <a:pt x="311" y="1205"/>
                  </a:cubicBezTo>
                  <a:cubicBezTo>
                    <a:pt x="311" y="1205"/>
                    <a:pt x="332" y="1245"/>
                    <a:pt x="332" y="1245"/>
                  </a:cubicBezTo>
                  <a:cubicBezTo>
                    <a:pt x="332" y="1245"/>
                    <a:pt x="353" y="1284"/>
                    <a:pt x="353" y="1284"/>
                  </a:cubicBezTo>
                  <a:cubicBezTo>
                    <a:pt x="353" y="1284"/>
                    <a:pt x="375" y="1323"/>
                    <a:pt x="375" y="1323"/>
                  </a:cubicBezTo>
                  <a:cubicBezTo>
                    <a:pt x="375" y="1323"/>
                    <a:pt x="399" y="1361"/>
                    <a:pt x="399" y="1361"/>
                  </a:cubicBezTo>
                  <a:cubicBezTo>
                    <a:pt x="399" y="1361"/>
                    <a:pt x="421" y="1400"/>
                    <a:pt x="421" y="1400"/>
                  </a:cubicBezTo>
                  <a:cubicBezTo>
                    <a:pt x="421" y="1400"/>
                    <a:pt x="445" y="1438"/>
                    <a:pt x="445" y="1438"/>
                  </a:cubicBezTo>
                  <a:cubicBezTo>
                    <a:pt x="445" y="1438"/>
                    <a:pt x="470" y="1475"/>
                    <a:pt x="470" y="1475"/>
                  </a:cubicBezTo>
                  <a:cubicBezTo>
                    <a:pt x="470" y="1475"/>
                    <a:pt x="495" y="1512"/>
                    <a:pt x="495" y="1512"/>
                  </a:cubicBezTo>
                  <a:cubicBezTo>
                    <a:pt x="495" y="1512"/>
                    <a:pt x="521" y="1549"/>
                    <a:pt x="521" y="1549"/>
                  </a:cubicBezTo>
                  <a:cubicBezTo>
                    <a:pt x="521" y="1549"/>
                    <a:pt x="547" y="1585"/>
                    <a:pt x="547" y="1585"/>
                  </a:cubicBezTo>
                  <a:cubicBezTo>
                    <a:pt x="547" y="1585"/>
                    <a:pt x="573" y="1621"/>
                    <a:pt x="573" y="1621"/>
                  </a:cubicBezTo>
                  <a:cubicBezTo>
                    <a:pt x="573" y="1621"/>
                    <a:pt x="601" y="1657"/>
                    <a:pt x="601" y="1657"/>
                  </a:cubicBezTo>
                  <a:cubicBezTo>
                    <a:pt x="601" y="1657"/>
                    <a:pt x="629" y="1692"/>
                    <a:pt x="629" y="1692"/>
                  </a:cubicBezTo>
                  <a:cubicBezTo>
                    <a:pt x="629" y="1692"/>
                    <a:pt x="658" y="1726"/>
                    <a:pt x="658" y="1726"/>
                  </a:cubicBezTo>
                  <a:cubicBezTo>
                    <a:pt x="658" y="1726"/>
                    <a:pt x="687" y="1761"/>
                    <a:pt x="687" y="1761"/>
                  </a:cubicBezTo>
                  <a:cubicBezTo>
                    <a:pt x="687" y="1761"/>
                    <a:pt x="716" y="1794"/>
                    <a:pt x="716" y="1794"/>
                  </a:cubicBezTo>
                  <a:cubicBezTo>
                    <a:pt x="716" y="1794"/>
                    <a:pt x="746" y="1828"/>
                    <a:pt x="746" y="1828"/>
                  </a:cubicBezTo>
                  <a:cubicBezTo>
                    <a:pt x="746" y="1828"/>
                    <a:pt x="777" y="1860"/>
                    <a:pt x="777" y="1860"/>
                  </a:cubicBezTo>
                  <a:cubicBezTo>
                    <a:pt x="777" y="1860"/>
                    <a:pt x="808" y="1893"/>
                    <a:pt x="808" y="1893"/>
                  </a:cubicBezTo>
                  <a:cubicBezTo>
                    <a:pt x="808" y="1893"/>
                    <a:pt x="840" y="1925"/>
                    <a:pt x="840" y="1925"/>
                  </a:cubicBezTo>
                  <a:cubicBezTo>
                    <a:pt x="840" y="1925"/>
                    <a:pt x="872" y="1956"/>
                    <a:pt x="872" y="1956"/>
                  </a:cubicBezTo>
                  <a:cubicBezTo>
                    <a:pt x="872" y="1956"/>
                    <a:pt x="905" y="1987"/>
                    <a:pt x="905" y="1987"/>
                  </a:cubicBezTo>
                  <a:cubicBezTo>
                    <a:pt x="905" y="1987"/>
                    <a:pt x="937" y="2016"/>
                    <a:pt x="937" y="2016"/>
                  </a:cubicBezTo>
                  <a:cubicBezTo>
                    <a:pt x="937" y="2016"/>
                    <a:pt x="971" y="2046"/>
                    <a:pt x="971" y="2046"/>
                  </a:cubicBezTo>
                  <a:cubicBezTo>
                    <a:pt x="971" y="2046"/>
                    <a:pt x="1005" y="2075"/>
                    <a:pt x="1005" y="2075"/>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58" name="Line 277"/>
            <p:cNvSpPr>
              <a:spLocks noChangeAspect="1"/>
            </p:cNvSpPr>
            <p:nvPr/>
          </p:nvSpPr>
          <p:spPr>
            <a:xfrm>
              <a:off x="4001" y="3383"/>
              <a:ext cx="108" cy="81"/>
            </a:xfrm>
            <a:prstGeom prst="line">
              <a:avLst/>
            </a:prstGeom>
            <a:ln w="26988" cap="flat" cmpd="sng">
              <a:solidFill>
                <a:schemeClr val="tx2"/>
              </a:solidFill>
              <a:prstDash val="solid"/>
              <a:headEnd type="none" w="med" len="med"/>
              <a:tailEnd type="none" w="med" len="med"/>
            </a:ln>
          </p:spPr>
        </p:sp>
        <p:sp>
          <p:nvSpPr>
            <p:cNvPr id="24959" name="Line 278"/>
            <p:cNvSpPr>
              <a:spLocks noChangeAspect="1"/>
            </p:cNvSpPr>
            <p:nvPr/>
          </p:nvSpPr>
          <p:spPr>
            <a:xfrm flipH="1">
              <a:off x="4621" y="3428"/>
              <a:ext cx="48" cy="36"/>
            </a:xfrm>
            <a:prstGeom prst="line">
              <a:avLst/>
            </a:prstGeom>
            <a:ln w="26988" cap="flat" cmpd="sng">
              <a:solidFill>
                <a:schemeClr val="tx2"/>
              </a:solidFill>
              <a:prstDash val="solid"/>
              <a:headEnd type="none" w="med" len="med"/>
              <a:tailEnd type="none" w="med" len="med"/>
            </a:ln>
          </p:spPr>
        </p:sp>
        <p:sp>
          <p:nvSpPr>
            <p:cNvPr id="24960" name="Line 279"/>
            <p:cNvSpPr>
              <a:spLocks noChangeAspect="1"/>
            </p:cNvSpPr>
            <p:nvPr/>
          </p:nvSpPr>
          <p:spPr>
            <a:xfrm flipH="1">
              <a:off x="4669" y="3383"/>
              <a:ext cx="60" cy="45"/>
            </a:xfrm>
            <a:prstGeom prst="line">
              <a:avLst/>
            </a:prstGeom>
            <a:ln w="26988" cap="flat" cmpd="sng">
              <a:solidFill>
                <a:schemeClr val="tx2"/>
              </a:solidFill>
              <a:prstDash val="solid"/>
              <a:headEnd type="none" w="med" len="med"/>
              <a:tailEnd type="none" w="med" len="med"/>
            </a:ln>
          </p:spPr>
        </p:sp>
        <p:sp>
          <p:nvSpPr>
            <p:cNvPr id="24961" name="Line 280"/>
            <p:cNvSpPr>
              <a:spLocks noChangeAspect="1"/>
            </p:cNvSpPr>
            <p:nvPr/>
          </p:nvSpPr>
          <p:spPr>
            <a:xfrm>
              <a:off x="4522" y="3467"/>
              <a:ext cx="90" cy="1"/>
            </a:xfrm>
            <a:prstGeom prst="line">
              <a:avLst/>
            </a:prstGeom>
            <a:ln w="26988" cap="flat" cmpd="sng">
              <a:solidFill>
                <a:schemeClr val="tx2"/>
              </a:solidFill>
              <a:prstDash val="solid"/>
              <a:headEnd type="none" w="med" len="med"/>
              <a:tailEnd type="none" w="med" len="med"/>
            </a:ln>
          </p:spPr>
        </p:sp>
        <p:sp>
          <p:nvSpPr>
            <p:cNvPr id="24962" name="Line 281"/>
            <p:cNvSpPr>
              <a:spLocks noChangeAspect="1"/>
            </p:cNvSpPr>
            <p:nvPr/>
          </p:nvSpPr>
          <p:spPr>
            <a:xfrm>
              <a:off x="4118" y="3467"/>
              <a:ext cx="404" cy="1"/>
            </a:xfrm>
            <a:prstGeom prst="line">
              <a:avLst/>
            </a:prstGeom>
            <a:ln w="26988" cap="flat" cmpd="sng">
              <a:solidFill>
                <a:schemeClr val="tx2"/>
              </a:solidFill>
              <a:prstDash val="solid"/>
              <a:headEnd type="none" w="med" len="med"/>
              <a:tailEnd type="none" w="med" len="med"/>
            </a:ln>
          </p:spPr>
        </p:sp>
        <p:sp>
          <p:nvSpPr>
            <p:cNvPr id="24963" name="Line 282"/>
            <p:cNvSpPr>
              <a:spLocks noChangeAspect="1"/>
            </p:cNvSpPr>
            <p:nvPr/>
          </p:nvSpPr>
          <p:spPr>
            <a:xfrm>
              <a:off x="4208" y="3556"/>
              <a:ext cx="157" cy="1"/>
            </a:xfrm>
            <a:prstGeom prst="line">
              <a:avLst/>
            </a:prstGeom>
            <a:ln w="26988" cap="flat" cmpd="sng">
              <a:solidFill>
                <a:schemeClr val="tx2"/>
              </a:solidFill>
              <a:prstDash val="solid"/>
              <a:headEnd type="none" w="med" len="med"/>
              <a:tailEnd type="none" w="med" len="med"/>
            </a:ln>
          </p:spPr>
        </p:sp>
        <p:sp>
          <p:nvSpPr>
            <p:cNvPr id="24964" name="Line 283"/>
            <p:cNvSpPr>
              <a:spLocks noChangeAspect="1"/>
            </p:cNvSpPr>
            <p:nvPr/>
          </p:nvSpPr>
          <p:spPr>
            <a:xfrm>
              <a:off x="4208" y="3467"/>
              <a:ext cx="1" cy="89"/>
            </a:xfrm>
            <a:prstGeom prst="line">
              <a:avLst/>
            </a:prstGeom>
            <a:ln w="26988" cap="flat" cmpd="sng">
              <a:solidFill>
                <a:schemeClr val="tx2"/>
              </a:solidFill>
              <a:prstDash val="solid"/>
              <a:headEnd type="none" w="med" len="med"/>
              <a:tailEnd type="none" w="med" len="med"/>
            </a:ln>
          </p:spPr>
        </p:sp>
        <p:sp>
          <p:nvSpPr>
            <p:cNvPr id="24965" name="Freeform 284"/>
            <p:cNvSpPr>
              <a:spLocks noChangeAspect="1"/>
            </p:cNvSpPr>
            <p:nvPr/>
          </p:nvSpPr>
          <p:spPr>
            <a:xfrm>
              <a:off x="4109" y="3464"/>
              <a:ext cx="9" cy="3"/>
            </a:xfrm>
            <a:custGeom>
              <a:avLst/>
              <a:gdLst>
                <a:gd name="txL" fmla="*/ 0 w 51"/>
                <a:gd name="txT" fmla="*/ 0 h 16"/>
                <a:gd name="txR" fmla="*/ 51 w 51"/>
                <a:gd name="txB" fmla="*/ 16 h 16"/>
              </a:gdLst>
              <a:ahLst/>
              <a:cxnLst>
                <a:cxn ang="0">
                  <a:pos x="0" y="0"/>
                </a:cxn>
                <a:cxn ang="0">
                  <a:pos x="0" y="0"/>
                </a:cxn>
                <a:cxn ang="0">
                  <a:pos x="0" y="0"/>
                </a:cxn>
                <a:cxn ang="0">
                  <a:pos x="1" y="0"/>
                </a:cxn>
                <a:cxn ang="0">
                  <a:pos x="1" y="0"/>
                </a:cxn>
                <a:cxn ang="0">
                  <a:pos x="1" y="1"/>
                </a:cxn>
                <a:cxn ang="0">
                  <a:pos x="1" y="1"/>
                </a:cxn>
                <a:cxn ang="0">
                  <a:pos x="2" y="1"/>
                </a:cxn>
              </a:cxnLst>
              <a:rect l="txL" t="txT" r="txR" b="txB"/>
              <a:pathLst>
                <a:path w="51" h="16">
                  <a:moveTo>
                    <a:pt x="0" y="0"/>
                  </a:moveTo>
                  <a:cubicBezTo>
                    <a:pt x="0" y="0"/>
                    <a:pt x="6" y="4"/>
                    <a:pt x="6" y="4"/>
                  </a:cubicBezTo>
                  <a:cubicBezTo>
                    <a:pt x="6" y="4"/>
                    <a:pt x="14" y="8"/>
                    <a:pt x="14" y="8"/>
                  </a:cubicBezTo>
                  <a:cubicBezTo>
                    <a:pt x="14" y="8"/>
                    <a:pt x="21" y="11"/>
                    <a:pt x="21" y="11"/>
                  </a:cubicBezTo>
                  <a:cubicBezTo>
                    <a:pt x="21" y="11"/>
                    <a:pt x="28" y="13"/>
                    <a:pt x="28" y="13"/>
                  </a:cubicBezTo>
                  <a:cubicBezTo>
                    <a:pt x="28" y="13"/>
                    <a:pt x="35" y="15"/>
                    <a:pt x="35" y="15"/>
                  </a:cubicBezTo>
                  <a:cubicBezTo>
                    <a:pt x="35" y="15"/>
                    <a:pt x="43" y="16"/>
                    <a:pt x="43" y="16"/>
                  </a:cubicBezTo>
                  <a:cubicBezTo>
                    <a:pt x="43" y="16"/>
                    <a:pt x="51" y="16"/>
                    <a:pt x="51" y="16"/>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66" name="Line 285"/>
            <p:cNvSpPr>
              <a:spLocks noChangeAspect="1"/>
            </p:cNvSpPr>
            <p:nvPr/>
          </p:nvSpPr>
          <p:spPr>
            <a:xfrm flipH="1">
              <a:off x="4365" y="3556"/>
              <a:ext cx="157" cy="1"/>
            </a:xfrm>
            <a:prstGeom prst="line">
              <a:avLst/>
            </a:prstGeom>
            <a:ln w="26988" cap="flat" cmpd="sng">
              <a:solidFill>
                <a:schemeClr val="tx2"/>
              </a:solidFill>
              <a:prstDash val="solid"/>
              <a:headEnd type="none" w="med" len="med"/>
              <a:tailEnd type="none" w="med" len="med"/>
            </a:ln>
          </p:spPr>
        </p:sp>
        <p:sp>
          <p:nvSpPr>
            <p:cNvPr id="24967" name="Line 286"/>
            <p:cNvSpPr>
              <a:spLocks noChangeAspect="1"/>
            </p:cNvSpPr>
            <p:nvPr/>
          </p:nvSpPr>
          <p:spPr>
            <a:xfrm>
              <a:off x="4522" y="3467"/>
              <a:ext cx="1" cy="89"/>
            </a:xfrm>
            <a:prstGeom prst="line">
              <a:avLst/>
            </a:prstGeom>
            <a:ln w="26988" cap="flat" cmpd="sng">
              <a:solidFill>
                <a:schemeClr val="tx2"/>
              </a:solidFill>
              <a:prstDash val="solid"/>
              <a:headEnd type="none" w="med" len="med"/>
              <a:tailEnd type="none" w="med" len="med"/>
            </a:ln>
          </p:spPr>
        </p:sp>
        <p:sp>
          <p:nvSpPr>
            <p:cNvPr id="24968" name="Freeform 287"/>
            <p:cNvSpPr>
              <a:spLocks noChangeAspect="1"/>
            </p:cNvSpPr>
            <p:nvPr/>
          </p:nvSpPr>
          <p:spPr>
            <a:xfrm>
              <a:off x="4612" y="3464"/>
              <a:ext cx="9" cy="3"/>
            </a:xfrm>
            <a:custGeom>
              <a:avLst/>
              <a:gdLst>
                <a:gd name="txL" fmla="*/ 0 w 51"/>
                <a:gd name="txT" fmla="*/ 0 h 16"/>
                <a:gd name="txR" fmla="*/ 51 w 51"/>
                <a:gd name="txB" fmla="*/ 16 h 16"/>
              </a:gdLst>
              <a:ahLst/>
              <a:cxnLst>
                <a:cxn ang="0">
                  <a:pos x="0" y="1"/>
                </a:cxn>
                <a:cxn ang="0">
                  <a:pos x="0" y="1"/>
                </a:cxn>
                <a:cxn ang="0">
                  <a:pos x="1" y="1"/>
                </a:cxn>
                <a:cxn ang="0">
                  <a:pos x="1" y="0"/>
                </a:cxn>
                <a:cxn ang="0">
                  <a:pos x="1" y="0"/>
                </a:cxn>
                <a:cxn ang="0">
                  <a:pos x="1" y="0"/>
                </a:cxn>
                <a:cxn ang="0">
                  <a:pos x="1" y="0"/>
                </a:cxn>
                <a:cxn ang="0">
                  <a:pos x="2" y="0"/>
                </a:cxn>
              </a:cxnLst>
              <a:rect l="txL" t="txT" r="txR" b="txB"/>
              <a:pathLst>
                <a:path w="51" h="16">
                  <a:moveTo>
                    <a:pt x="0" y="16"/>
                  </a:moveTo>
                  <a:cubicBezTo>
                    <a:pt x="0" y="16"/>
                    <a:pt x="8" y="16"/>
                    <a:pt x="8" y="16"/>
                  </a:cubicBezTo>
                  <a:cubicBezTo>
                    <a:pt x="8" y="16"/>
                    <a:pt x="15" y="15"/>
                    <a:pt x="15" y="15"/>
                  </a:cubicBezTo>
                  <a:cubicBezTo>
                    <a:pt x="15" y="15"/>
                    <a:pt x="23" y="13"/>
                    <a:pt x="23" y="13"/>
                  </a:cubicBezTo>
                  <a:cubicBezTo>
                    <a:pt x="23" y="13"/>
                    <a:pt x="30" y="11"/>
                    <a:pt x="30" y="11"/>
                  </a:cubicBezTo>
                  <a:cubicBezTo>
                    <a:pt x="30" y="11"/>
                    <a:pt x="38" y="8"/>
                    <a:pt x="38" y="8"/>
                  </a:cubicBezTo>
                  <a:cubicBezTo>
                    <a:pt x="38" y="8"/>
                    <a:pt x="44" y="4"/>
                    <a:pt x="44" y="4"/>
                  </a:cubicBezTo>
                  <a:cubicBezTo>
                    <a:pt x="44" y="4"/>
                    <a:pt x="51" y="0"/>
                    <a:pt x="51" y="0"/>
                  </a:cubicBez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969" name="Freeform 288"/>
            <p:cNvSpPr>
              <a:spLocks noChangeAspect="1"/>
            </p:cNvSpPr>
            <p:nvPr/>
          </p:nvSpPr>
          <p:spPr>
            <a:xfrm>
              <a:off x="4089" y="2673"/>
              <a:ext cx="552" cy="552"/>
            </a:xfrm>
            <a:custGeom>
              <a:avLst/>
              <a:gdLst>
                <a:gd name="txL" fmla="*/ 0 w 3310"/>
                <a:gd name="txT" fmla="*/ 0 h 3313"/>
                <a:gd name="txR" fmla="*/ 3310 w 3310"/>
                <a:gd name="txB" fmla="*/ 3313 h 3313"/>
              </a:gdLst>
              <a:ahLst/>
              <a:cxnLst>
                <a:cxn ang="0">
                  <a:pos x="0" y="50"/>
                </a:cxn>
                <a:cxn ang="0">
                  <a:pos x="1" y="55"/>
                </a:cxn>
                <a:cxn ang="0">
                  <a:pos x="2" y="59"/>
                </a:cxn>
                <a:cxn ang="0">
                  <a:pos x="4" y="64"/>
                </a:cxn>
                <a:cxn ang="0">
                  <a:pos x="6" y="68"/>
                </a:cxn>
                <a:cxn ang="0">
                  <a:pos x="8" y="72"/>
                </a:cxn>
                <a:cxn ang="0">
                  <a:pos x="11" y="76"/>
                </a:cxn>
                <a:cxn ang="0">
                  <a:pos x="14" y="79"/>
                </a:cxn>
                <a:cxn ang="0">
                  <a:pos x="18" y="82"/>
                </a:cxn>
                <a:cxn ang="0">
                  <a:pos x="22" y="85"/>
                </a:cxn>
                <a:cxn ang="0">
                  <a:pos x="26" y="87"/>
                </a:cxn>
                <a:cxn ang="0">
                  <a:pos x="30" y="89"/>
                </a:cxn>
                <a:cxn ang="0">
                  <a:pos x="35" y="91"/>
                </a:cxn>
                <a:cxn ang="0">
                  <a:pos x="40" y="92"/>
                </a:cxn>
                <a:cxn ang="0">
                  <a:pos x="44" y="92"/>
                </a:cxn>
                <a:cxn ang="0">
                  <a:pos x="49" y="92"/>
                </a:cxn>
                <a:cxn ang="0">
                  <a:pos x="54" y="91"/>
                </a:cxn>
                <a:cxn ang="0">
                  <a:pos x="59" y="90"/>
                </a:cxn>
                <a:cxn ang="0">
                  <a:pos x="63" y="89"/>
                </a:cxn>
                <a:cxn ang="0">
                  <a:pos x="67" y="87"/>
                </a:cxn>
                <a:cxn ang="0">
                  <a:pos x="71" y="84"/>
                </a:cxn>
                <a:cxn ang="0">
                  <a:pos x="75" y="81"/>
                </a:cxn>
                <a:cxn ang="0">
                  <a:pos x="79" y="78"/>
                </a:cxn>
                <a:cxn ang="0">
                  <a:pos x="82" y="75"/>
                </a:cxn>
                <a:cxn ang="0">
                  <a:pos x="85" y="71"/>
                </a:cxn>
                <a:cxn ang="0">
                  <a:pos x="87" y="67"/>
                </a:cxn>
                <a:cxn ang="0">
                  <a:pos x="89" y="62"/>
                </a:cxn>
                <a:cxn ang="0">
                  <a:pos x="90" y="58"/>
                </a:cxn>
                <a:cxn ang="0">
                  <a:pos x="91" y="53"/>
                </a:cxn>
                <a:cxn ang="0">
                  <a:pos x="92" y="49"/>
                </a:cxn>
                <a:cxn ang="0">
                  <a:pos x="92" y="44"/>
                </a:cxn>
                <a:cxn ang="0">
                  <a:pos x="92" y="39"/>
                </a:cxn>
                <a:cxn ang="0">
                  <a:pos x="91" y="34"/>
                </a:cxn>
                <a:cxn ang="0">
                  <a:pos x="89" y="30"/>
                </a:cxn>
                <a:cxn ang="0">
                  <a:pos x="87" y="25"/>
                </a:cxn>
                <a:cxn ang="0">
                  <a:pos x="85" y="21"/>
                </a:cxn>
                <a:cxn ang="0">
                  <a:pos x="82" y="17"/>
                </a:cxn>
                <a:cxn ang="0">
                  <a:pos x="79" y="14"/>
                </a:cxn>
                <a:cxn ang="0">
                  <a:pos x="76" y="11"/>
                </a:cxn>
                <a:cxn ang="0">
                  <a:pos x="72" y="8"/>
                </a:cxn>
                <a:cxn ang="0">
                  <a:pos x="68" y="5"/>
                </a:cxn>
                <a:cxn ang="0">
                  <a:pos x="63" y="3"/>
                </a:cxn>
                <a:cxn ang="0">
                  <a:pos x="59" y="2"/>
                </a:cxn>
                <a:cxn ang="0">
                  <a:pos x="54" y="1"/>
                </a:cxn>
                <a:cxn ang="0">
                  <a:pos x="50" y="0"/>
                </a:cxn>
                <a:cxn ang="0">
                  <a:pos x="45" y="0"/>
                </a:cxn>
                <a:cxn ang="0">
                  <a:pos x="40" y="0"/>
                </a:cxn>
                <a:cxn ang="0">
                  <a:pos x="35" y="1"/>
                </a:cxn>
                <a:cxn ang="0">
                  <a:pos x="31" y="2"/>
                </a:cxn>
                <a:cxn ang="0">
                  <a:pos x="26" y="4"/>
                </a:cxn>
                <a:cxn ang="0">
                  <a:pos x="22" y="7"/>
                </a:cxn>
              </a:cxnLst>
              <a:rect l="txL" t="txT" r="txR" b="txB"/>
              <a:pathLst>
                <a:path w="3310" h="3313">
                  <a:moveTo>
                    <a:pt x="0" y="1666"/>
                  </a:moveTo>
                  <a:cubicBezTo>
                    <a:pt x="0" y="1666"/>
                    <a:pt x="0" y="1700"/>
                    <a:pt x="0" y="1700"/>
                  </a:cubicBezTo>
                  <a:cubicBezTo>
                    <a:pt x="0" y="1700"/>
                    <a:pt x="1" y="1735"/>
                    <a:pt x="1" y="1735"/>
                  </a:cubicBezTo>
                  <a:cubicBezTo>
                    <a:pt x="1" y="1735"/>
                    <a:pt x="3" y="1769"/>
                    <a:pt x="3" y="1769"/>
                  </a:cubicBezTo>
                  <a:cubicBezTo>
                    <a:pt x="3" y="1769"/>
                    <a:pt x="6" y="1803"/>
                    <a:pt x="6" y="1803"/>
                  </a:cubicBezTo>
                  <a:cubicBezTo>
                    <a:pt x="6" y="1803"/>
                    <a:pt x="9" y="1837"/>
                    <a:pt x="9" y="1837"/>
                  </a:cubicBezTo>
                  <a:cubicBezTo>
                    <a:pt x="9" y="1837"/>
                    <a:pt x="13" y="1871"/>
                    <a:pt x="13" y="1871"/>
                  </a:cubicBezTo>
                  <a:cubicBezTo>
                    <a:pt x="13" y="1871"/>
                    <a:pt x="18" y="1905"/>
                    <a:pt x="18" y="1905"/>
                  </a:cubicBezTo>
                  <a:cubicBezTo>
                    <a:pt x="18" y="1905"/>
                    <a:pt x="23" y="1939"/>
                    <a:pt x="23" y="1939"/>
                  </a:cubicBezTo>
                  <a:cubicBezTo>
                    <a:pt x="23" y="1939"/>
                    <a:pt x="30" y="1973"/>
                    <a:pt x="30" y="1973"/>
                  </a:cubicBezTo>
                  <a:cubicBezTo>
                    <a:pt x="30" y="1973"/>
                    <a:pt x="37" y="2006"/>
                    <a:pt x="37" y="2006"/>
                  </a:cubicBezTo>
                  <a:cubicBezTo>
                    <a:pt x="37" y="2006"/>
                    <a:pt x="44" y="2040"/>
                    <a:pt x="44" y="2040"/>
                  </a:cubicBezTo>
                  <a:cubicBezTo>
                    <a:pt x="44" y="2040"/>
                    <a:pt x="52" y="2073"/>
                    <a:pt x="52" y="2073"/>
                  </a:cubicBezTo>
                  <a:cubicBezTo>
                    <a:pt x="52" y="2073"/>
                    <a:pt x="62" y="2106"/>
                    <a:pt x="62" y="2106"/>
                  </a:cubicBezTo>
                  <a:cubicBezTo>
                    <a:pt x="62" y="2106"/>
                    <a:pt x="71" y="2138"/>
                    <a:pt x="71" y="2138"/>
                  </a:cubicBezTo>
                  <a:cubicBezTo>
                    <a:pt x="71" y="2138"/>
                    <a:pt x="81" y="2171"/>
                    <a:pt x="81" y="2171"/>
                  </a:cubicBezTo>
                  <a:cubicBezTo>
                    <a:pt x="81" y="2171"/>
                    <a:pt x="92" y="2204"/>
                    <a:pt x="92" y="2204"/>
                  </a:cubicBezTo>
                  <a:cubicBezTo>
                    <a:pt x="92" y="2204"/>
                    <a:pt x="104" y="2236"/>
                    <a:pt x="104" y="2236"/>
                  </a:cubicBezTo>
                  <a:cubicBezTo>
                    <a:pt x="104" y="2236"/>
                    <a:pt x="116" y="2268"/>
                    <a:pt x="116" y="2268"/>
                  </a:cubicBezTo>
                  <a:cubicBezTo>
                    <a:pt x="116" y="2268"/>
                    <a:pt x="129" y="2300"/>
                    <a:pt x="129" y="2300"/>
                  </a:cubicBezTo>
                  <a:cubicBezTo>
                    <a:pt x="129" y="2300"/>
                    <a:pt x="143" y="2331"/>
                    <a:pt x="143" y="2331"/>
                  </a:cubicBezTo>
                  <a:cubicBezTo>
                    <a:pt x="143" y="2331"/>
                    <a:pt x="157" y="2363"/>
                    <a:pt x="157" y="2363"/>
                  </a:cubicBezTo>
                  <a:cubicBezTo>
                    <a:pt x="157" y="2363"/>
                    <a:pt x="172" y="2392"/>
                    <a:pt x="172" y="2392"/>
                  </a:cubicBezTo>
                  <a:cubicBezTo>
                    <a:pt x="172" y="2392"/>
                    <a:pt x="187" y="2423"/>
                    <a:pt x="187" y="2423"/>
                  </a:cubicBezTo>
                  <a:cubicBezTo>
                    <a:pt x="187" y="2423"/>
                    <a:pt x="203" y="2454"/>
                    <a:pt x="203" y="2454"/>
                  </a:cubicBezTo>
                  <a:cubicBezTo>
                    <a:pt x="203" y="2454"/>
                    <a:pt x="220" y="2484"/>
                    <a:pt x="220" y="2484"/>
                  </a:cubicBezTo>
                  <a:cubicBezTo>
                    <a:pt x="220" y="2484"/>
                    <a:pt x="237" y="2513"/>
                    <a:pt x="237" y="2513"/>
                  </a:cubicBezTo>
                  <a:cubicBezTo>
                    <a:pt x="237" y="2513"/>
                    <a:pt x="256" y="2543"/>
                    <a:pt x="256" y="2543"/>
                  </a:cubicBezTo>
                  <a:cubicBezTo>
                    <a:pt x="256" y="2543"/>
                    <a:pt x="274" y="2570"/>
                    <a:pt x="274" y="2570"/>
                  </a:cubicBezTo>
                  <a:cubicBezTo>
                    <a:pt x="274" y="2570"/>
                    <a:pt x="293" y="2599"/>
                    <a:pt x="293" y="2599"/>
                  </a:cubicBezTo>
                  <a:cubicBezTo>
                    <a:pt x="293" y="2599"/>
                    <a:pt x="313" y="2627"/>
                    <a:pt x="313" y="2627"/>
                  </a:cubicBezTo>
                  <a:cubicBezTo>
                    <a:pt x="313" y="2627"/>
                    <a:pt x="333" y="2655"/>
                    <a:pt x="333" y="2655"/>
                  </a:cubicBezTo>
                  <a:cubicBezTo>
                    <a:pt x="333" y="2655"/>
                    <a:pt x="355" y="2681"/>
                    <a:pt x="355" y="2681"/>
                  </a:cubicBezTo>
                  <a:cubicBezTo>
                    <a:pt x="355" y="2681"/>
                    <a:pt x="376" y="2708"/>
                    <a:pt x="376" y="2708"/>
                  </a:cubicBezTo>
                  <a:cubicBezTo>
                    <a:pt x="376" y="2708"/>
                    <a:pt x="398" y="2735"/>
                    <a:pt x="398" y="2735"/>
                  </a:cubicBezTo>
                  <a:cubicBezTo>
                    <a:pt x="398" y="2735"/>
                    <a:pt x="420" y="2761"/>
                    <a:pt x="420" y="2761"/>
                  </a:cubicBezTo>
                  <a:cubicBezTo>
                    <a:pt x="420" y="2761"/>
                    <a:pt x="443" y="2785"/>
                    <a:pt x="443" y="2785"/>
                  </a:cubicBezTo>
                  <a:cubicBezTo>
                    <a:pt x="443" y="2785"/>
                    <a:pt x="467" y="2811"/>
                    <a:pt x="467" y="2811"/>
                  </a:cubicBezTo>
                  <a:cubicBezTo>
                    <a:pt x="467" y="2811"/>
                    <a:pt x="491" y="2835"/>
                    <a:pt x="491" y="2835"/>
                  </a:cubicBezTo>
                  <a:cubicBezTo>
                    <a:pt x="491" y="2835"/>
                    <a:pt x="516" y="2858"/>
                    <a:pt x="516" y="2858"/>
                  </a:cubicBezTo>
                  <a:cubicBezTo>
                    <a:pt x="516" y="2858"/>
                    <a:pt x="541" y="2882"/>
                    <a:pt x="541" y="2882"/>
                  </a:cubicBezTo>
                  <a:cubicBezTo>
                    <a:pt x="541" y="2882"/>
                    <a:pt x="566" y="2905"/>
                    <a:pt x="566" y="2905"/>
                  </a:cubicBezTo>
                  <a:cubicBezTo>
                    <a:pt x="566" y="2905"/>
                    <a:pt x="592" y="2927"/>
                    <a:pt x="592" y="2927"/>
                  </a:cubicBezTo>
                  <a:cubicBezTo>
                    <a:pt x="592" y="2927"/>
                    <a:pt x="619" y="2949"/>
                    <a:pt x="619" y="2949"/>
                  </a:cubicBezTo>
                  <a:cubicBezTo>
                    <a:pt x="619" y="2949"/>
                    <a:pt x="646" y="2969"/>
                    <a:pt x="646" y="2969"/>
                  </a:cubicBezTo>
                  <a:cubicBezTo>
                    <a:pt x="646" y="2969"/>
                    <a:pt x="673" y="2990"/>
                    <a:pt x="673" y="2990"/>
                  </a:cubicBezTo>
                  <a:cubicBezTo>
                    <a:pt x="673" y="2990"/>
                    <a:pt x="701" y="3011"/>
                    <a:pt x="701" y="3011"/>
                  </a:cubicBezTo>
                  <a:cubicBezTo>
                    <a:pt x="701" y="3011"/>
                    <a:pt x="729" y="3030"/>
                    <a:pt x="729" y="3030"/>
                  </a:cubicBezTo>
                  <a:cubicBezTo>
                    <a:pt x="729" y="3030"/>
                    <a:pt x="758" y="3049"/>
                    <a:pt x="758" y="3049"/>
                  </a:cubicBezTo>
                  <a:cubicBezTo>
                    <a:pt x="758" y="3049"/>
                    <a:pt x="787" y="3067"/>
                    <a:pt x="787" y="3067"/>
                  </a:cubicBezTo>
                  <a:cubicBezTo>
                    <a:pt x="787" y="3067"/>
                    <a:pt x="815" y="3085"/>
                    <a:pt x="815" y="3085"/>
                  </a:cubicBezTo>
                  <a:cubicBezTo>
                    <a:pt x="815" y="3085"/>
                    <a:pt x="845" y="3102"/>
                    <a:pt x="845" y="3102"/>
                  </a:cubicBezTo>
                  <a:cubicBezTo>
                    <a:pt x="845" y="3102"/>
                    <a:pt x="875" y="3119"/>
                    <a:pt x="875" y="3119"/>
                  </a:cubicBezTo>
                  <a:cubicBezTo>
                    <a:pt x="875" y="3119"/>
                    <a:pt x="906" y="3134"/>
                    <a:pt x="906" y="3134"/>
                  </a:cubicBezTo>
                  <a:cubicBezTo>
                    <a:pt x="906" y="3134"/>
                    <a:pt x="937" y="3149"/>
                    <a:pt x="937" y="3149"/>
                  </a:cubicBezTo>
                  <a:cubicBezTo>
                    <a:pt x="937" y="3149"/>
                    <a:pt x="968" y="3164"/>
                    <a:pt x="968" y="3164"/>
                  </a:cubicBezTo>
                  <a:cubicBezTo>
                    <a:pt x="968" y="3164"/>
                    <a:pt x="998" y="3177"/>
                    <a:pt x="998" y="3177"/>
                  </a:cubicBezTo>
                  <a:cubicBezTo>
                    <a:pt x="998" y="3177"/>
                    <a:pt x="1030" y="3191"/>
                    <a:pt x="1030" y="3191"/>
                  </a:cubicBezTo>
                  <a:cubicBezTo>
                    <a:pt x="1030" y="3191"/>
                    <a:pt x="1062" y="3203"/>
                    <a:pt x="1062" y="3203"/>
                  </a:cubicBezTo>
                  <a:cubicBezTo>
                    <a:pt x="1062" y="3203"/>
                    <a:pt x="1094" y="3215"/>
                    <a:pt x="1094" y="3215"/>
                  </a:cubicBezTo>
                  <a:cubicBezTo>
                    <a:pt x="1094" y="3215"/>
                    <a:pt x="1126" y="3227"/>
                    <a:pt x="1126" y="3227"/>
                  </a:cubicBezTo>
                  <a:cubicBezTo>
                    <a:pt x="1126" y="3227"/>
                    <a:pt x="1159" y="3237"/>
                    <a:pt x="1159" y="3237"/>
                  </a:cubicBezTo>
                  <a:cubicBezTo>
                    <a:pt x="1159" y="3237"/>
                    <a:pt x="1192" y="3247"/>
                    <a:pt x="1192" y="3247"/>
                  </a:cubicBezTo>
                  <a:cubicBezTo>
                    <a:pt x="1192" y="3247"/>
                    <a:pt x="1225" y="3256"/>
                    <a:pt x="1225" y="3256"/>
                  </a:cubicBezTo>
                  <a:cubicBezTo>
                    <a:pt x="1225" y="3256"/>
                    <a:pt x="1258" y="3265"/>
                    <a:pt x="1258" y="3265"/>
                  </a:cubicBezTo>
                  <a:cubicBezTo>
                    <a:pt x="1258" y="3265"/>
                    <a:pt x="1290" y="3273"/>
                    <a:pt x="1290" y="3273"/>
                  </a:cubicBezTo>
                  <a:cubicBezTo>
                    <a:pt x="1290" y="3273"/>
                    <a:pt x="1324" y="3280"/>
                    <a:pt x="1324" y="3280"/>
                  </a:cubicBezTo>
                  <a:cubicBezTo>
                    <a:pt x="1324" y="3280"/>
                    <a:pt x="1358" y="3286"/>
                    <a:pt x="1358" y="3286"/>
                  </a:cubicBezTo>
                  <a:cubicBezTo>
                    <a:pt x="1358" y="3286"/>
                    <a:pt x="1391" y="3292"/>
                    <a:pt x="1391" y="3292"/>
                  </a:cubicBezTo>
                  <a:cubicBezTo>
                    <a:pt x="1391" y="3292"/>
                    <a:pt x="1425" y="3298"/>
                    <a:pt x="1425" y="3298"/>
                  </a:cubicBezTo>
                  <a:cubicBezTo>
                    <a:pt x="1425" y="3298"/>
                    <a:pt x="1459" y="3302"/>
                    <a:pt x="1459" y="3302"/>
                  </a:cubicBezTo>
                  <a:cubicBezTo>
                    <a:pt x="1459" y="3302"/>
                    <a:pt x="1493" y="3306"/>
                    <a:pt x="1493" y="3306"/>
                  </a:cubicBezTo>
                  <a:cubicBezTo>
                    <a:pt x="1493" y="3306"/>
                    <a:pt x="1528" y="3309"/>
                    <a:pt x="1528" y="3309"/>
                  </a:cubicBezTo>
                  <a:cubicBezTo>
                    <a:pt x="1528" y="3309"/>
                    <a:pt x="1562" y="3311"/>
                    <a:pt x="1562" y="3311"/>
                  </a:cubicBezTo>
                  <a:cubicBezTo>
                    <a:pt x="1562" y="3311"/>
                    <a:pt x="1596" y="3312"/>
                    <a:pt x="1596" y="3312"/>
                  </a:cubicBezTo>
                  <a:cubicBezTo>
                    <a:pt x="1596" y="3312"/>
                    <a:pt x="1630" y="3313"/>
                    <a:pt x="1630" y="3313"/>
                  </a:cubicBezTo>
                  <a:cubicBezTo>
                    <a:pt x="1630" y="3313"/>
                    <a:pt x="1664" y="3313"/>
                    <a:pt x="1664" y="3313"/>
                  </a:cubicBezTo>
                  <a:cubicBezTo>
                    <a:pt x="1664" y="3313"/>
                    <a:pt x="1699" y="3313"/>
                    <a:pt x="1699" y="3313"/>
                  </a:cubicBezTo>
                  <a:cubicBezTo>
                    <a:pt x="1699" y="3313"/>
                    <a:pt x="1733" y="3311"/>
                    <a:pt x="1733" y="3311"/>
                  </a:cubicBezTo>
                  <a:cubicBezTo>
                    <a:pt x="1733" y="3311"/>
                    <a:pt x="1767" y="3310"/>
                    <a:pt x="1767" y="3310"/>
                  </a:cubicBezTo>
                  <a:cubicBezTo>
                    <a:pt x="1767" y="3310"/>
                    <a:pt x="1801" y="3307"/>
                    <a:pt x="1801" y="3307"/>
                  </a:cubicBezTo>
                  <a:cubicBezTo>
                    <a:pt x="1801" y="3307"/>
                    <a:pt x="1835" y="3304"/>
                    <a:pt x="1835" y="3304"/>
                  </a:cubicBezTo>
                  <a:cubicBezTo>
                    <a:pt x="1835" y="3304"/>
                    <a:pt x="1868" y="3300"/>
                    <a:pt x="1868" y="3300"/>
                  </a:cubicBezTo>
                  <a:cubicBezTo>
                    <a:pt x="1868" y="3300"/>
                    <a:pt x="1902" y="3294"/>
                    <a:pt x="1902" y="3294"/>
                  </a:cubicBezTo>
                  <a:cubicBezTo>
                    <a:pt x="1902" y="3294"/>
                    <a:pt x="1936" y="3289"/>
                    <a:pt x="1936" y="3289"/>
                  </a:cubicBezTo>
                  <a:cubicBezTo>
                    <a:pt x="1936" y="3289"/>
                    <a:pt x="1970" y="3283"/>
                    <a:pt x="1970" y="3283"/>
                  </a:cubicBezTo>
                  <a:cubicBezTo>
                    <a:pt x="1970" y="3283"/>
                    <a:pt x="2004" y="3276"/>
                    <a:pt x="2004" y="3276"/>
                  </a:cubicBezTo>
                  <a:cubicBezTo>
                    <a:pt x="2004" y="3276"/>
                    <a:pt x="2037" y="3269"/>
                    <a:pt x="2037" y="3269"/>
                  </a:cubicBezTo>
                  <a:cubicBezTo>
                    <a:pt x="2037" y="3269"/>
                    <a:pt x="2070" y="3261"/>
                    <a:pt x="2070" y="3261"/>
                  </a:cubicBezTo>
                  <a:cubicBezTo>
                    <a:pt x="2070" y="3261"/>
                    <a:pt x="2103" y="3251"/>
                    <a:pt x="2103" y="3251"/>
                  </a:cubicBezTo>
                  <a:cubicBezTo>
                    <a:pt x="2103" y="3251"/>
                    <a:pt x="2136" y="3242"/>
                    <a:pt x="2136" y="3242"/>
                  </a:cubicBezTo>
                  <a:cubicBezTo>
                    <a:pt x="2136" y="3242"/>
                    <a:pt x="2169" y="3232"/>
                    <a:pt x="2169" y="3232"/>
                  </a:cubicBezTo>
                  <a:cubicBezTo>
                    <a:pt x="2169" y="3232"/>
                    <a:pt x="2201" y="3220"/>
                    <a:pt x="2201" y="3220"/>
                  </a:cubicBezTo>
                  <a:cubicBezTo>
                    <a:pt x="2201" y="3220"/>
                    <a:pt x="2234" y="3209"/>
                    <a:pt x="2234" y="3209"/>
                  </a:cubicBezTo>
                  <a:cubicBezTo>
                    <a:pt x="2234" y="3209"/>
                    <a:pt x="2265" y="3197"/>
                    <a:pt x="2265" y="3197"/>
                  </a:cubicBezTo>
                  <a:cubicBezTo>
                    <a:pt x="2265" y="3197"/>
                    <a:pt x="2297" y="3183"/>
                    <a:pt x="2297" y="3183"/>
                  </a:cubicBezTo>
                  <a:cubicBezTo>
                    <a:pt x="2297" y="3183"/>
                    <a:pt x="2328" y="3170"/>
                    <a:pt x="2328" y="3170"/>
                  </a:cubicBezTo>
                  <a:cubicBezTo>
                    <a:pt x="2328" y="3170"/>
                    <a:pt x="2359" y="3156"/>
                    <a:pt x="2359" y="3156"/>
                  </a:cubicBezTo>
                  <a:cubicBezTo>
                    <a:pt x="2359" y="3156"/>
                    <a:pt x="2390" y="3141"/>
                    <a:pt x="2390" y="3141"/>
                  </a:cubicBezTo>
                  <a:cubicBezTo>
                    <a:pt x="2390" y="3141"/>
                    <a:pt x="2421" y="3125"/>
                    <a:pt x="2421" y="3125"/>
                  </a:cubicBezTo>
                  <a:cubicBezTo>
                    <a:pt x="2421" y="3125"/>
                    <a:pt x="2451" y="3109"/>
                    <a:pt x="2451" y="3109"/>
                  </a:cubicBezTo>
                  <a:cubicBezTo>
                    <a:pt x="2451" y="3109"/>
                    <a:pt x="2480" y="3092"/>
                    <a:pt x="2480" y="3092"/>
                  </a:cubicBezTo>
                  <a:cubicBezTo>
                    <a:pt x="2480" y="3092"/>
                    <a:pt x="2510" y="3074"/>
                    <a:pt x="2510" y="3074"/>
                  </a:cubicBezTo>
                  <a:cubicBezTo>
                    <a:pt x="2510" y="3074"/>
                    <a:pt x="2539" y="3057"/>
                    <a:pt x="2539" y="3057"/>
                  </a:cubicBezTo>
                  <a:cubicBezTo>
                    <a:pt x="2539" y="3057"/>
                    <a:pt x="2568" y="3038"/>
                    <a:pt x="2568" y="3038"/>
                  </a:cubicBezTo>
                  <a:cubicBezTo>
                    <a:pt x="2568" y="3038"/>
                    <a:pt x="2597" y="3019"/>
                    <a:pt x="2597" y="3019"/>
                  </a:cubicBezTo>
                  <a:cubicBezTo>
                    <a:pt x="2597" y="3019"/>
                    <a:pt x="2624" y="2999"/>
                    <a:pt x="2624" y="2999"/>
                  </a:cubicBezTo>
                  <a:cubicBezTo>
                    <a:pt x="2624" y="2999"/>
                    <a:pt x="2652" y="2979"/>
                    <a:pt x="2652" y="2979"/>
                  </a:cubicBezTo>
                  <a:cubicBezTo>
                    <a:pt x="2652" y="2979"/>
                    <a:pt x="2679" y="2958"/>
                    <a:pt x="2679" y="2958"/>
                  </a:cubicBezTo>
                  <a:cubicBezTo>
                    <a:pt x="2679" y="2958"/>
                    <a:pt x="2706" y="2937"/>
                    <a:pt x="2706" y="2937"/>
                  </a:cubicBezTo>
                  <a:cubicBezTo>
                    <a:pt x="2706" y="2937"/>
                    <a:pt x="2731" y="2915"/>
                    <a:pt x="2731" y="2915"/>
                  </a:cubicBezTo>
                  <a:cubicBezTo>
                    <a:pt x="2731" y="2915"/>
                    <a:pt x="2757" y="2892"/>
                    <a:pt x="2757" y="2892"/>
                  </a:cubicBezTo>
                  <a:cubicBezTo>
                    <a:pt x="2757" y="2892"/>
                    <a:pt x="2783" y="2869"/>
                    <a:pt x="2783" y="2869"/>
                  </a:cubicBezTo>
                  <a:cubicBezTo>
                    <a:pt x="2783" y="2869"/>
                    <a:pt x="2807" y="2845"/>
                    <a:pt x="2807" y="2845"/>
                  </a:cubicBezTo>
                  <a:cubicBezTo>
                    <a:pt x="2807" y="2845"/>
                    <a:pt x="2832" y="2821"/>
                    <a:pt x="2832" y="2821"/>
                  </a:cubicBezTo>
                  <a:cubicBezTo>
                    <a:pt x="2832" y="2821"/>
                    <a:pt x="2856" y="2797"/>
                    <a:pt x="2856" y="2797"/>
                  </a:cubicBezTo>
                  <a:cubicBezTo>
                    <a:pt x="2856" y="2797"/>
                    <a:pt x="2879" y="2772"/>
                    <a:pt x="2879" y="2772"/>
                  </a:cubicBezTo>
                  <a:cubicBezTo>
                    <a:pt x="2879" y="2772"/>
                    <a:pt x="2902" y="2746"/>
                    <a:pt x="2902" y="2746"/>
                  </a:cubicBezTo>
                  <a:cubicBezTo>
                    <a:pt x="2902" y="2746"/>
                    <a:pt x="2924" y="2721"/>
                    <a:pt x="2924" y="2721"/>
                  </a:cubicBezTo>
                  <a:cubicBezTo>
                    <a:pt x="2924" y="2721"/>
                    <a:pt x="2945" y="2694"/>
                    <a:pt x="2945" y="2694"/>
                  </a:cubicBezTo>
                  <a:cubicBezTo>
                    <a:pt x="2945" y="2694"/>
                    <a:pt x="2967" y="2667"/>
                    <a:pt x="2967" y="2667"/>
                  </a:cubicBezTo>
                  <a:cubicBezTo>
                    <a:pt x="2967" y="2667"/>
                    <a:pt x="2987" y="2639"/>
                    <a:pt x="2987" y="2639"/>
                  </a:cubicBezTo>
                  <a:cubicBezTo>
                    <a:pt x="2987" y="2639"/>
                    <a:pt x="3007" y="2612"/>
                    <a:pt x="3007" y="2612"/>
                  </a:cubicBezTo>
                  <a:cubicBezTo>
                    <a:pt x="3007" y="2612"/>
                    <a:pt x="3026" y="2584"/>
                    <a:pt x="3026" y="2584"/>
                  </a:cubicBezTo>
                  <a:cubicBezTo>
                    <a:pt x="3026" y="2584"/>
                    <a:pt x="3046" y="2555"/>
                    <a:pt x="3046" y="2555"/>
                  </a:cubicBezTo>
                  <a:cubicBezTo>
                    <a:pt x="3046" y="2555"/>
                    <a:pt x="3064" y="2526"/>
                    <a:pt x="3064" y="2526"/>
                  </a:cubicBezTo>
                  <a:cubicBezTo>
                    <a:pt x="3064" y="2526"/>
                    <a:pt x="3081" y="2496"/>
                    <a:pt x="3081" y="2496"/>
                  </a:cubicBezTo>
                  <a:cubicBezTo>
                    <a:pt x="3081" y="2496"/>
                    <a:pt x="3098" y="2467"/>
                    <a:pt x="3098" y="2467"/>
                  </a:cubicBezTo>
                  <a:cubicBezTo>
                    <a:pt x="3098" y="2467"/>
                    <a:pt x="3115" y="2437"/>
                    <a:pt x="3115" y="2437"/>
                  </a:cubicBezTo>
                  <a:cubicBezTo>
                    <a:pt x="3115" y="2437"/>
                    <a:pt x="3130" y="2407"/>
                    <a:pt x="3130" y="2407"/>
                  </a:cubicBezTo>
                  <a:cubicBezTo>
                    <a:pt x="3130" y="2407"/>
                    <a:pt x="3146" y="2376"/>
                    <a:pt x="3146" y="2376"/>
                  </a:cubicBezTo>
                  <a:cubicBezTo>
                    <a:pt x="3146" y="2376"/>
                    <a:pt x="3160" y="2345"/>
                    <a:pt x="3160" y="2345"/>
                  </a:cubicBezTo>
                  <a:cubicBezTo>
                    <a:pt x="3160" y="2345"/>
                    <a:pt x="3175" y="2313"/>
                    <a:pt x="3175" y="2313"/>
                  </a:cubicBezTo>
                  <a:cubicBezTo>
                    <a:pt x="3175" y="2313"/>
                    <a:pt x="3188" y="2282"/>
                    <a:pt x="3188" y="2282"/>
                  </a:cubicBezTo>
                  <a:cubicBezTo>
                    <a:pt x="3188" y="2282"/>
                    <a:pt x="3200" y="2251"/>
                    <a:pt x="3200" y="2251"/>
                  </a:cubicBezTo>
                  <a:cubicBezTo>
                    <a:pt x="3200" y="2251"/>
                    <a:pt x="3212" y="2218"/>
                    <a:pt x="3212" y="2218"/>
                  </a:cubicBezTo>
                  <a:cubicBezTo>
                    <a:pt x="3212" y="2218"/>
                    <a:pt x="3223" y="2186"/>
                    <a:pt x="3223" y="2186"/>
                  </a:cubicBezTo>
                  <a:cubicBezTo>
                    <a:pt x="3223" y="2186"/>
                    <a:pt x="3234" y="2153"/>
                    <a:pt x="3234" y="2153"/>
                  </a:cubicBezTo>
                  <a:cubicBezTo>
                    <a:pt x="3234" y="2153"/>
                    <a:pt x="3243" y="2120"/>
                    <a:pt x="3243" y="2120"/>
                  </a:cubicBezTo>
                  <a:cubicBezTo>
                    <a:pt x="3243" y="2120"/>
                    <a:pt x="3253" y="2087"/>
                    <a:pt x="3253" y="2087"/>
                  </a:cubicBezTo>
                  <a:cubicBezTo>
                    <a:pt x="3253" y="2087"/>
                    <a:pt x="3262" y="2054"/>
                    <a:pt x="3262" y="2054"/>
                  </a:cubicBezTo>
                  <a:cubicBezTo>
                    <a:pt x="3262" y="2054"/>
                    <a:pt x="3269" y="2021"/>
                    <a:pt x="3269" y="2021"/>
                  </a:cubicBezTo>
                  <a:cubicBezTo>
                    <a:pt x="3269" y="2021"/>
                    <a:pt x="3276" y="1987"/>
                    <a:pt x="3276" y="1987"/>
                  </a:cubicBezTo>
                  <a:cubicBezTo>
                    <a:pt x="3276" y="1987"/>
                    <a:pt x="3284" y="1953"/>
                    <a:pt x="3284" y="1953"/>
                  </a:cubicBezTo>
                  <a:cubicBezTo>
                    <a:pt x="3284" y="1953"/>
                    <a:pt x="3289" y="1920"/>
                    <a:pt x="3289" y="1920"/>
                  </a:cubicBezTo>
                  <a:cubicBezTo>
                    <a:pt x="3289" y="1920"/>
                    <a:pt x="3294" y="1886"/>
                    <a:pt x="3294" y="1886"/>
                  </a:cubicBezTo>
                  <a:cubicBezTo>
                    <a:pt x="3294" y="1886"/>
                    <a:pt x="3298" y="1853"/>
                    <a:pt x="3298" y="1853"/>
                  </a:cubicBezTo>
                  <a:cubicBezTo>
                    <a:pt x="3298" y="1853"/>
                    <a:pt x="3302" y="1819"/>
                    <a:pt x="3302" y="1819"/>
                  </a:cubicBezTo>
                  <a:cubicBezTo>
                    <a:pt x="3302" y="1819"/>
                    <a:pt x="3305" y="1785"/>
                    <a:pt x="3305" y="1785"/>
                  </a:cubicBezTo>
                  <a:cubicBezTo>
                    <a:pt x="3305" y="1785"/>
                    <a:pt x="3307" y="1750"/>
                    <a:pt x="3307" y="1750"/>
                  </a:cubicBezTo>
                  <a:cubicBezTo>
                    <a:pt x="3307" y="1750"/>
                    <a:pt x="3309" y="1716"/>
                    <a:pt x="3309" y="1716"/>
                  </a:cubicBezTo>
                  <a:cubicBezTo>
                    <a:pt x="3309" y="1716"/>
                    <a:pt x="3310" y="1682"/>
                    <a:pt x="3310" y="1682"/>
                  </a:cubicBezTo>
                  <a:cubicBezTo>
                    <a:pt x="3310" y="1682"/>
                    <a:pt x="3310" y="1647"/>
                    <a:pt x="3310" y="1647"/>
                  </a:cubicBezTo>
                  <a:cubicBezTo>
                    <a:pt x="3310" y="1647"/>
                    <a:pt x="3309" y="1613"/>
                    <a:pt x="3309" y="1613"/>
                  </a:cubicBezTo>
                  <a:cubicBezTo>
                    <a:pt x="3309" y="1613"/>
                    <a:pt x="3308" y="1579"/>
                    <a:pt x="3308" y="1579"/>
                  </a:cubicBezTo>
                  <a:cubicBezTo>
                    <a:pt x="3308" y="1579"/>
                    <a:pt x="3306" y="1545"/>
                    <a:pt x="3306" y="1545"/>
                  </a:cubicBezTo>
                  <a:cubicBezTo>
                    <a:pt x="3306" y="1545"/>
                    <a:pt x="3303" y="1511"/>
                    <a:pt x="3303" y="1511"/>
                  </a:cubicBezTo>
                  <a:cubicBezTo>
                    <a:pt x="3303" y="1511"/>
                    <a:pt x="3300" y="1476"/>
                    <a:pt x="3300" y="1476"/>
                  </a:cubicBezTo>
                  <a:cubicBezTo>
                    <a:pt x="3300" y="1476"/>
                    <a:pt x="3296" y="1442"/>
                    <a:pt x="3296" y="1442"/>
                  </a:cubicBezTo>
                  <a:cubicBezTo>
                    <a:pt x="3296" y="1442"/>
                    <a:pt x="3292" y="1408"/>
                    <a:pt x="3292" y="1408"/>
                  </a:cubicBezTo>
                  <a:cubicBezTo>
                    <a:pt x="3292" y="1408"/>
                    <a:pt x="3286" y="1375"/>
                    <a:pt x="3286" y="1375"/>
                  </a:cubicBezTo>
                  <a:cubicBezTo>
                    <a:pt x="3286" y="1375"/>
                    <a:pt x="3279" y="1341"/>
                    <a:pt x="3279" y="1341"/>
                  </a:cubicBezTo>
                  <a:cubicBezTo>
                    <a:pt x="3279" y="1341"/>
                    <a:pt x="3273" y="1307"/>
                    <a:pt x="3273" y="1307"/>
                  </a:cubicBezTo>
                  <a:cubicBezTo>
                    <a:pt x="3273" y="1307"/>
                    <a:pt x="3265" y="1275"/>
                    <a:pt x="3265" y="1275"/>
                  </a:cubicBezTo>
                  <a:cubicBezTo>
                    <a:pt x="3265" y="1275"/>
                    <a:pt x="3257" y="1241"/>
                    <a:pt x="3257" y="1241"/>
                  </a:cubicBezTo>
                  <a:cubicBezTo>
                    <a:pt x="3257" y="1241"/>
                    <a:pt x="3249" y="1208"/>
                    <a:pt x="3249" y="1208"/>
                  </a:cubicBezTo>
                  <a:cubicBezTo>
                    <a:pt x="3249" y="1208"/>
                    <a:pt x="3238" y="1175"/>
                    <a:pt x="3238" y="1175"/>
                  </a:cubicBezTo>
                  <a:cubicBezTo>
                    <a:pt x="3238" y="1175"/>
                    <a:pt x="3228" y="1143"/>
                    <a:pt x="3228" y="1143"/>
                  </a:cubicBezTo>
                  <a:cubicBezTo>
                    <a:pt x="3228" y="1143"/>
                    <a:pt x="3218" y="1110"/>
                    <a:pt x="3218" y="1110"/>
                  </a:cubicBezTo>
                  <a:cubicBezTo>
                    <a:pt x="3218" y="1110"/>
                    <a:pt x="3205" y="1078"/>
                    <a:pt x="3205" y="1078"/>
                  </a:cubicBezTo>
                  <a:cubicBezTo>
                    <a:pt x="3205" y="1078"/>
                    <a:pt x="3193" y="1046"/>
                    <a:pt x="3193" y="1046"/>
                  </a:cubicBezTo>
                  <a:cubicBezTo>
                    <a:pt x="3193" y="1046"/>
                    <a:pt x="3181" y="1014"/>
                    <a:pt x="3181" y="1014"/>
                  </a:cubicBezTo>
                  <a:cubicBezTo>
                    <a:pt x="3181" y="1014"/>
                    <a:pt x="3167" y="982"/>
                    <a:pt x="3167" y="982"/>
                  </a:cubicBezTo>
                  <a:cubicBezTo>
                    <a:pt x="3167" y="982"/>
                    <a:pt x="3153" y="952"/>
                    <a:pt x="3153" y="952"/>
                  </a:cubicBezTo>
                  <a:cubicBezTo>
                    <a:pt x="3153" y="952"/>
                    <a:pt x="3138" y="921"/>
                    <a:pt x="3138" y="921"/>
                  </a:cubicBezTo>
                  <a:cubicBezTo>
                    <a:pt x="3138" y="921"/>
                    <a:pt x="3122" y="890"/>
                    <a:pt x="3122" y="890"/>
                  </a:cubicBezTo>
                  <a:cubicBezTo>
                    <a:pt x="3122" y="890"/>
                    <a:pt x="3106" y="860"/>
                    <a:pt x="3106" y="860"/>
                  </a:cubicBezTo>
                  <a:cubicBezTo>
                    <a:pt x="3106" y="860"/>
                    <a:pt x="3089" y="830"/>
                    <a:pt x="3089" y="830"/>
                  </a:cubicBezTo>
                  <a:cubicBezTo>
                    <a:pt x="3089" y="830"/>
                    <a:pt x="3072" y="800"/>
                    <a:pt x="3072" y="800"/>
                  </a:cubicBezTo>
                  <a:cubicBezTo>
                    <a:pt x="3072" y="800"/>
                    <a:pt x="3054" y="772"/>
                    <a:pt x="3054" y="772"/>
                  </a:cubicBezTo>
                  <a:cubicBezTo>
                    <a:pt x="3054" y="772"/>
                    <a:pt x="3036" y="743"/>
                    <a:pt x="3036" y="743"/>
                  </a:cubicBezTo>
                  <a:cubicBezTo>
                    <a:pt x="3036" y="743"/>
                    <a:pt x="3016" y="714"/>
                    <a:pt x="3016" y="714"/>
                  </a:cubicBezTo>
                  <a:cubicBezTo>
                    <a:pt x="3016" y="714"/>
                    <a:pt x="2997" y="686"/>
                    <a:pt x="2997" y="686"/>
                  </a:cubicBezTo>
                  <a:cubicBezTo>
                    <a:pt x="2997" y="686"/>
                    <a:pt x="2976" y="658"/>
                    <a:pt x="2976" y="658"/>
                  </a:cubicBezTo>
                  <a:cubicBezTo>
                    <a:pt x="2976" y="658"/>
                    <a:pt x="2956" y="632"/>
                    <a:pt x="2956" y="632"/>
                  </a:cubicBezTo>
                  <a:cubicBezTo>
                    <a:pt x="2956" y="632"/>
                    <a:pt x="2934" y="605"/>
                    <a:pt x="2934" y="605"/>
                  </a:cubicBezTo>
                  <a:cubicBezTo>
                    <a:pt x="2934" y="605"/>
                    <a:pt x="2912" y="579"/>
                    <a:pt x="2912" y="579"/>
                  </a:cubicBezTo>
                  <a:cubicBezTo>
                    <a:pt x="2912" y="579"/>
                    <a:pt x="2890" y="554"/>
                    <a:pt x="2890" y="554"/>
                  </a:cubicBezTo>
                  <a:cubicBezTo>
                    <a:pt x="2890" y="554"/>
                    <a:pt x="2866" y="528"/>
                    <a:pt x="2866" y="528"/>
                  </a:cubicBezTo>
                  <a:cubicBezTo>
                    <a:pt x="2866" y="528"/>
                    <a:pt x="2842" y="503"/>
                    <a:pt x="2842" y="503"/>
                  </a:cubicBezTo>
                  <a:cubicBezTo>
                    <a:pt x="2842" y="503"/>
                    <a:pt x="2819" y="479"/>
                    <a:pt x="2819" y="479"/>
                  </a:cubicBezTo>
                  <a:cubicBezTo>
                    <a:pt x="2819" y="479"/>
                    <a:pt x="2794" y="455"/>
                    <a:pt x="2794" y="455"/>
                  </a:cubicBezTo>
                  <a:cubicBezTo>
                    <a:pt x="2794" y="455"/>
                    <a:pt x="2769" y="431"/>
                    <a:pt x="2769" y="431"/>
                  </a:cubicBezTo>
                  <a:cubicBezTo>
                    <a:pt x="2769" y="431"/>
                    <a:pt x="2744" y="409"/>
                    <a:pt x="2744" y="409"/>
                  </a:cubicBezTo>
                  <a:cubicBezTo>
                    <a:pt x="2744" y="409"/>
                    <a:pt x="2718" y="387"/>
                    <a:pt x="2718" y="387"/>
                  </a:cubicBezTo>
                  <a:cubicBezTo>
                    <a:pt x="2718" y="387"/>
                    <a:pt x="2691" y="365"/>
                    <a:pt x="2691" y="365"/>
                  </a:cubicBezTo>
                  <a:cubicBezTo>
                    <a:pt x="2691" y="365"/>
                    <a:pt x="2664" y="344"/>
                    <a:pt x="2664" y="344"/>
                  </a:cubicBezTo>
                  <a:cubicBezTo>
                    <a:pt x="2664" y="344"/>
                    <a:pt x="2637" y="323"/>
                    <a:pt x="2637" y="323"/>
                  </a:cubicBezTo>
                  <a:cubicBezTo>
                    <a:pt x="2637" y="323"/>
                    <a:pt x="2609" y="303"/>
                    <a:pt x="2609" y="303"/>
                  </a:cubicBezTo>
                  <a:cubicBezTo>
                    <a:pt x="2609" y="303"/>
                    <a:pt x="2581" y="284"/>
                    <a:pt x="2581" y="284"/>
                  </a:cubicBezTo>
                  <a:cubicBezTo>
                    <a:pt x="2581" y="284"/>
                    <a:pt x="2552" y="265"/>
                    <a:pt x="2552" y="265"/>
                  </a:cubicBezTo>
                  <a:cubicBezTo>
                    <a:pt x="2552" y="265"/>
                    <a:pt x="2524" y="246"/>
                    <a:pt x="2524" y="246"/>
                  </a:cubicBezTo>
                  <a:cubicBezTo>
                    <a:pt x="2524" y="246"/>
                    <a:pt x="2494" y="229"/>
                    <a:pt x="2494" y="229"/>
                  </a:cubicBezTo>
                  <a:cubicBezTo>
                    <a:pt x="2494" y="229"/>
                    <a:pt x="2465" y="212"/>
                    <a:pt x="2465" y="212"/>
                  </a:cubicBezTo>
                  <a:cubicBezTo>
                    <a:pt x="2465" y="212"/>
                    <a:pt x="2434" y="196"/>
                    <a:pt x="2434" y="196"/>
                  </a:cubicBezTo>
                  <a:cubicBezTo>
                    <a:pt x="2434" y="196"/>
                    <a:pt x="2404" y="179"/>
                    <a:pt x="2404" y="179"/>
                  </a:cubicBezTo>
                  <a:cubicBezTo>
                    <a:pt x="2404" y="179"/>
                    <a:pt x="2373" y="165"/>
                    <a:pt x="2373" y="165"/>
                  </a:cubicBezTo>
                  <a:cubicBezTo>
                    <a:pt x="2373" y="165"/>
                    <a:pt x="2343" y="149"/>
                    <a:pt x="2343" y="149"/>
                  </a:cubicBezTo>
                  <a:cubicBezTo>
                    <a:pt x="2343" y="149"/>
                    <a:pt x="2312" y="136"/>
                    <a:pt x="2312" y="136"/>
                  </a:cubicBezTo>
                  <a:cubicBezTo>
                    <a:pt x="2312" y="136"/>
                    <a:pt x="2280" y="123"/>
                    <a:pt x="2280" y="123"/>
                  </a:cubicBezTo>
                  <a:cubicBezTo>
                    <a:pt x="2280" y="123"/>
                    <a:pt x="2248" y="110"/>
                    <a:pt x="2248" y="110"/>
                  </a:cubicBezTo>
                  <a:cubicBezTo>
                    <a:pt x="2248" y="110"/>
                    <a:pt x="2216" y="98"/>
                    <a:pt x="2216" y="98"/>
                  </a:cubicBezTo>
                  <a:cubicBezTo>
                    <a:pt x="2216" y="98"/>
                    <a:pt x="2183" y="87"/>
                    <a:pt x="2183" y="87"/>
                  </a:cubicBezTo>
                  <a:cubicBezTo>
                    <a:pt x="2183" y="87"/>
                    <a:pt x="2151" y="76"/>
                    <a:pt x="2151" y="76"/>
                  </a:cubicBezTo>
                  <a:cubicBezTo>
                    <a:pt x="2151" y="76"/>
                    <a:pt x="2118" y="66"/>
                    <a:pt x="2118" y="66"/>
                  </a:cubicBezTo>
                  <a:cubicBezTo>
                    <a:pt x="2118" y="66"/>
                    <a:pt x="2085" y="57"/>
                    <a:pt x="2085" y="57"/>
                  </a:cubicBezTo>
                  <a:cubicBezTo>
                    <a:pt x="2085" y="57"/>
                    <a:pt x="2053" y="49"/>
                    <a:pt x="2053" y="49"/>
                  </a:cubicBezTo>
                  <a:cubicBezTo>
                    <a:pt x="2053" y="49"/>
                    <a:pt x="2019" y="40"/>
                    <a:pt x="2019" y="40"/>
                  </a:cubicBezTo>
                  <a:cubicBezTo>
                    <a:pt x="2019" y="40"/>
                    <a:pt x="1986" y="33"/>
                    <a:pt x="1986" y="33"/>
                  </a:cubicBezTo>
                  <a:cubicBezTo>
                    <a:pt x="1986" y="33"/>
                    <a:pt x="1952" y="27"/>
                    <a:pt x="1952" y="27"/>
                  </a:cubicBezTo>
                  <a:cubicBezTo>
                    <a:pt x="1952" y="27"/>
                    <a:pt x="1918" y="21"/>
                    <a:pt x="1918" y="21"/>
                  </a:cubicBezTo>
                  <a:cubicBezTo>
                    <a:pt x="1918" y="21"/>
                    <a:pt x="1885" y="16"/>
                    <a:pt x="1885" y="16"/>
                  </a:cubicBezTo>
                  <a:cubicBezTo>
                    <a:pt x="1885" y="16"/>
                    <a:pt x="1851" y="12"/>
                    <a:pt x="1851" y="12"/>
                  </a:cubicBezTo>
                  <a:cubicBezTo>
                    <a:pt x="1851" y="12"/>
                    <a:pt x="1817" y="7"/>
                    <a:pt x="1817" y="7"/>
                  </a:cubicBezTo>
                  <a:cubicBezTo>
                    <a:pt x="1817" y="7"/>
                    <a:pt x="1782" y="5"/>
                    <a:pt x="1782" y="5"/>
                  </a:cubicBezTo>
                  <a:cubicBezTo>
                    <a:pt x="1782" y="5"/>
                    <a:pt x="1748" y="2"/>
                    <a:pt x="1748" y="2"/>
                  </a:cubicBezTo>
                  <a:cubicBezTo>
                    <a:pt x="1748" y="2"/>
                    <a:pt x="1714" y="1"/>
                    <a:pt x="1714" y="1"/>
                  </a:cubicBezTo>
                  <a:cubicBezTo>
                    <a:pt x="1714" y="1"/>
                    <a:pt x="1680" y="0"/>
                    <a:pt x="1680" y="0"/>
                  </a:cubicBezTo>
                  <a:cubicBezTo>
                    <a:pt x="1680" y="0"/>
                    <a:pt x="1645" y="0"/>
                    <a:pt x="1645" y="0"/>
                  </a:cubicBezTo>
                  <a:cubicBezTo>
                    <a:pt x="1645" y="0"/>
                    <a:pt x="1611" y="0"/>
                    <a:pt x="1611" y="0"/>
                  </a:cubicBezTo>
                  <a:cubicBezTo>
                    <a:pt x="1611" y="0"/>
                    <a:pt x="1577" y="1"/>
                    <a:pt x="1577" y="1"/>
                  </a:cubicBezTo>
                  <a:cubicBezTo>
                    <a:pt x="1577" y="1"/>
                    <a:pt x="1543" y="3"/>
                    <a:pt x="1543" y="3"/>
                  </a:cubicBezTo>
                  <a:cubicBezTo>
                    <a:pt x="1543" y="3"/>
                    <a:pt x="1510" y="6"/>
                    <a:pt x="1510" y="6"/>
                  </a:cubicBezTo>
                  <a:cubicBezTo>
                    <a:pt x="1510" y="6"/>
                    <a:pt x="1475" y="10"/>
                    <a:pt x="1475" y="10"/>
                  </a:cubicBezTo>
                  <a:cubicBezTo>
                    <a:pt x="1475" y="10"/>
                    <a:pt x="1441" y="14"/>
                    <a:pt x="1441" y="14"/>
                  </a:cubicBezTo>
                  <a:cubicBezTo>
                    <a:pt x="1441" y="14"/>
                    <a:pt x="1408" y="19"/>
                    <a:pt x="1408" y="19"/>
                  </a:cubicBezTo>
                  <a:cubicBezTo>
                    <a:pt x="1408" y="19"/>
                    <a:pt x="1374" y="24"/>
                    <a:pt x="1374" y="24"/>
                  </a:cubicBezTo>
                  <a:cubicBezTo>
                    <a:pt x="1374" y="24"/>
                    <a:pt x="1340" y="30"/>
                    <a:pt x="1340" y="30"/>
                  </a:cubicBezTo>
                  <a:cubicBezTo>
                    <a:pt x="1340" y="30"/>
                    <a:pt x="1306" y="37"/>
                    <a:pt x="1306" y="37"/>
                  </a:cubicBezTo>
                  <a:cubicBezTo>
                    <a:pt x="1306" y="37"/>
                    <a:pt x="1273" y="44"/>
                    <a:pt x="1273" y="44"/>
                  </a:cubicBezTo>
                  <a:cubicBezTo>
                    <a:pt x="1273" y="44"/>
                    <a:pt x="1240" y="53"/>
                    <a:pt x="1240" y="53"/>
                  </a:cubicBezTo>
                  <a:cubicBezTo>
                    <a:pt x="1240" y="53"/>
                    <a:pt x="1207" y="62"/>
                    <a:pt x="1207" y="62"/>
                  </a:cubicBezTo>
                  <a:cubicBezTo>
                    <a:pt x="1207" y="62"/>
                    <a:pt x="1174" y="71"/>
                    <a:pt x="1174" y="71"/>
                  </a:cubicBezTo>
                  <a:cubicBezTo>
                    <a:pt x="1174" y="71"/>
                    <a:pt x="1141" y="82"/>
                    <a:pt x="1141" y="82"/>
                  </a:cubicBezTo>
                  <a:cubicBezTo>
                    <a:pt x="1141" y="82"/>
                    <a:pt x="1108" y="93"/>
                    <a:pt x="1108" y="93"/>
                  </a:cubicBezTo>
                  <a:cubicBezTo>
                    <a:pt x="1108" y="93"/>
                    <a:pt x="1077" y="104"/>
                    <a:pt x="1077" y="104"/>
                  </a:cubicBezTo>
                  <a:cubicBezTo>
                    <a:pt x="1077" y="104"/>
                    <a:pt x="1045" y="116"/>
                    <a:pt x="1045" y="116"/>
                  </a:cubicBezTo>
                  <a:cubicBezTo>
                    <a:pt x="1045" y="116"/>
                    <a:pt x="1013" y="130"/>
                    <a:pt x="1013" y="130"/>
                  </a:cubicBezTo>
                  <a:cubicBezTo>
                    <a:pt x="1013" y="130"/>
                    <a:pt x="982" y="143"/>
                    <a:pt x="982" y="143"/>
                  </a:cubicBezTo>
                  <a:cubicBezTo>
                    <a:pt x="982" y="143"/>
                    <a:pt x="950" y="158"/>
                    <a:pt x="950" y="158"/>
                  </a:cubicBezTo>
                  <a:cubicBezTo>
                    <a:pt x="950" y="158"/>
                    <a:pt x="919" y="172"/>
                    <a:pt x="919" y="172"/>
                  </a:cubicBezTo>
                  <a:cubicBezTo>
                    <a:pt x="919" y="172"/>
                    <a:pt x="889" y="187"/>
                    <a:pt x="889" y="187"/>
                  </a:cubicBezTo>
                  <a:cubicBezTo>
                    <a:pt x="889" y="187"/>
                    <a:pt x="860" y="204"/>
                    <a:pt x="860" y="204"/>
                  </a:cubicBezTo>
                  <a:cubicBezTo>
                    <a:pt x="860" y="204"/>
                    <a:pt x="830" y="220"/>
                    <a:pt x="830" y="220"/>
                  </a:cubicBezTo>
                  <a:cubicBezTo>
                    <a:pt x="830" y="220"/>
                    <a:pt x="800" y="238"/>
                    <a:pt x="800" y="238"/>
                  </a:cubicBezTo>
                  <a:cubicBezTo>
                    <a:pt x="800" y="238"/>
                    <a:pt x="771" y="256"/>
                    <a:pt x="771" y="256"/>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70" name="Freeform 289"/>
            <p:cNvSpPr>
              <a:spLocks noChangeAspect="1"/>
            </p:cNvSpPr>
            <p:nvPr/>
          </p:nvSpPr>
          <p:spPr>
            <a:xfrm>
              <a:off x="4089" y="2716"/>
              <a:ext cx="129" cy="235"/>
            </a:xfrm>
            <a:custGeom>
              <a:avLst/>
              <a:gdLst>
                <a:gd name="txL" fmla="*/ 0 w 771"/>
                <a:gd name="txT" fmla="*/ 0 h 1409"/>
                <a:gd name="txR" fmla="*/ 771 w 771"/>
                <a:gd name="txB" fmla="*/ 1409 h 1409"/>
              </a:gdLst>
              <a:ahLst/>
              <a:cxnLst>
                <a:cxn ang="0">
                  <a:pos x="22" y="0"/>
                </a:cxn>
                <a:cxn ang="0">
                  <a:pos x="21" y="1"/>
                </a:cxn>
                <a:cxn ang="0">
                  <a:pos x="20" y="1"/>
                </a:cxn>
                <a:cxn ang="0">
                  <a:pos x="19" y="2"/>
                </a:cxn>
                <a:cxn ang="0">
                  <a:pos x="18" y="2"/>
                </a:cxn>
                <a:cxn ang="0">
                  <a:pos x="18" y="3"/>
                </a:cxn>
                <a:cxn ang="0">
                  <a:pos x="17" y="3"/>
                </a:cxn>
                <a:cxn ang="0">
                  <a:pos x="16" y="4"/>
                </a:cxn>
                <a:cxn ang="0">
                  <a:pos x="15" y="5"/>
                </a:cxn>
                <a:cxn ang="0">
                  <a:pos x="15" y="5"/>
                </a:cxn>
                <a:cxn ang="0">
                  <a:pos x="14" y="6"/>
                </a:cxn>
                <a:cxn ang="0">
                  <a:pos x="13" y="7"/>
                </a:cxn>
                <a:cxn ang="0">
                  <a:pos x="13" y="7"/>
                </a:cxn>
                <a:cxn ang="0">
                  <a:pos x="12" y="8"/>
                </a:cxn>
                <a:cxn ang="0">
                  <a:pos x="11" y="9"/>
                </a:cxn>
                <a:cxn ang="0">
                  <a:pos x="11" y="9"/>
                </a:cxn>
                <a:cxn ang="0">
                  <a:pos x="10" y="10"/>
                </a:cxn>
                <a:cxn ang="0">
                  <a:pos x="10" y="11"/>
                </a:cxn>
                <a:cxn ang="0">
                  <a:pos x="9" y="12"/>
                </a:cxn>
                <a:cxn ang="0">
                  <a:pos x="9" y="12"/>
                </a:cxn>
                <a:cxn ang="0">
                  <a:pos x="8" y="13"/>
                </a:cxn>
                <a:cxn ang="0">
                  <a:pos x="7" y="14"/>
                </a:cxn>
                <a:cxn ang="0">
                  <a:pos x="7" y="15"/>
                </a:cxn>
                <a:cxn ang="0">
                  <a:pos x="6" y="16"/>
                </a:cxn>
                <a:cxn ang="0">
                  <a:pos x="6" y="16"/>
                </a:cxn>
                <a:cxn ang="0">
                  <a:pos x="6" y="17"/>
                </a:cxn>
                <a:cxn ang="0">
                  <a:pos x="5" y="18"/>
                </a:cxn>
                <a:cxn ang="0">
                  <a:pos x="5" y="19"/>
                </a:cxn>
                <a:cxn ang="0">
                  <a:pos x="4" y="20"/>
                </a:cxn>
                <a:cxn ang="0">
                  <a:pos x="4" y="21"/>
                </a:cxn>
                <a:cxn ang="0">
                  <a:pos x="3" y="22"/>
                </a:cxn>
                <a:cxn ang="0">
                  <a:pos x="3" y="23"/>
                </a:cxn>
                <a:cxn ang="0">
                  <a:pos x="3" y="23"/>
                </a:cxn>
                <a:cxn ang="0">
                  <a:pos x="2" y="24"/>
                </a:cxn>
                <a:cxn ang="0">
                  <a:pos x="2" y="25"/>
                </a:cxn>
                <a:cxn ang="0">
                  <a:pos x="2" y="26"/>
                </a:cxn>
                <a:cxn ang="0">
                  <a:pos x="2" y="27"/>
                </a:cxn>
                <a:cxn ang="0">
                  <a:pos x="1" y="28"/>
                </a:cxn>
                <a:cxn ang="0">
                  <a:pos x="1" y="29"/>
                </a:cxn>
                <a:cxn ang="0">
                  <a:pos x="1" y="30"/>
                </a:cxn>
                <a:cxn ang="0">
                  <a:pos x="1" y="31"/>
                </a:cxn>
                <a:cxn ang="0">
                  <a:pos x="1" y="32"/>
                </a:cxn>
                <a:cxn ang="0">
                  <a:pos x="1" y="33"/>
                </a:cxn>
                <a:cxn ang="0">
                  <a:pos x="0" y="34"/>
                </a:cxn>
                <a:cxn ang="0">
                  <a:pos x="0" y="35"/>
                </a:cxn>
                <a:cxn ang="0">
                  <a:pos x="0" y="35"/>
                </a:cxn>
                <a:cxn ang="0">
                  <a:pos x="0" y="36"/>
                </a:cxn>
                <a:cxn ang="0">
                  <a:pos x="0" y="37"/>
                </a:cxn>
                <a:cxn ang="0">
                  <a:pos x="0" y="38"/>
                </a:cxn>
                <a:cxn ang="0">
                  <a:pos x="0" y="39"/>
                </a:cxn>
              </a:cxnLst>
              <a:rect l="txL" t="txT" r="txR" b="txB"/>
              <a:pathLst>
                <a:path w="771" h="1409">
                  <a:moveTo>
                    <a:pt x="771" y="0"/>
                  </a:moveTo>
                  <a:cubicBezTo>
                    <a:pt x="771" y="0"/>
                    <a:pt x="742" y="19"/>
                    <a:pt x="742" y="19"/>
                  </a:cubicBezTo>
                  <a:cubicBezTo>
                    <a:pt x="742" y="19"/>
                    <a:pt x="714" y="37"/>
                    <a:pt x="714" y="37"/>
                  </a:cubicBezTo>
                  <a:cubicBezTo>
                    <a:pt x="714" y="37"/>
                    <a:pt x="686" y="58"/>
                    <a:pt x="686" y="58"/>
                  </a:cubicBezTo>
                  <a:cubicBezTo>
                    <a:pt x="686" y="58"/>
                    <a:pt x="658" y="77"/>
                    <a:pt x="658" y="77"/>
                  </a:cubicBezTo>
                  <a:cubicBezTo>
                    <a:pt x="658" y="77"/>
                    <a:pt x="631" y="99"/>
                    <a:pt x="631" y="99"/>
                  </a:cubicBezTo>
                  <a:cubicBezTo>
                    <a:pt x="631" y="99"/>
                    <a:pt x="605" y="120"/>
                    <a:pt x="605" y="120"/>
                  </a:cubicBezTo>
                  <a:cubicBezTo>
                    <a:pt x="605" y="120"/>
                    <a:pt x="578" y="142"/>
                    <a:pt x="578" y="142"/>
                  </a:cubicBezTo>
                  <a:cubicBezTo>
                    <a:pt x="578" y="142"/>
                    <a:pt x="552" y="165"/>
                    <a:pt x="552" y="165"/>
                  </a:cubicBezTo>
                  <a:cubicBezTo>
                    <a:pt x="552" y="165"/>
                    <a:pt x="527" y="188"/>
                    <a:pt x="527" y="188"/>
                  </a:cubicBezTo>
                  <a:cubicBezTo>
                    <a:pt x="527" y="188"/>
                    <a:pt x="503" y="211"/>
                    <a:pt x="503" y="211"/>
                  </a:cubicBezTo>
                  <a:cubicBezTo>
                    <a:pt x="503" y="211"/>
                    <a:pt x="478" y="236"/>
                    <a:pt x="478" y="236"/>
                  </a:cubicBezTo>
                  <a:cubicBezTo>
                    <a:pt x="478" y="236"/>
                    <a:pt x="454" y="260"/>
                    <a:pt x="454" y="260"/>
                  </a:cubicBezTo>
                  <a:cubicBezTo>
                    <a:pt x="454" y="260"/>
                    <a:pt x="431" y="285"/>
                    <a:pt x="431" y="285"/>
                  </a:cubicBezTo>
                  <a:cubicBezTo>
                    <a:pt x="431" y="285"/>
                    <a:pt x="408" y="311"/>
                    <a:pt x="408" y="311"/>
                  </a:cubicBezTo>
                  <a:cubicBezTo>
                    <a:pt x="408" y="311"/>
                    <a:pt x="385" y="337"/>
                    <a:pt x="385" y="337"/>
                  </a:cubicBezTo>
                  <a:cubicBezTo>
                    <a:pt x="385" y="337"/>
                    <a:pt x="364" y="363"/>
                    <a:pt x="364" y="363"/>
                  </a:cubicBezTo>
                  <a:cubicBezTo>
                    <a:pt x="364" y="363"/>
                    <a:pt x="343" y="390"/>
                    <a:pt x="343" y="390"/>
                  </a:cubicBezTo>
                  <a:cubicBezTo>
                    <a:pt x="343" y="390"/>
                    <a:pt x="323" y="417"/>
                    <a:pt x="323" y="417"/>
                  </a:cubicBezTo>
                  <a:cubicBezTo>
                    <a:pt x="323" y="417"/>
                    <a:pt x="302" y="445"/>
                    <a:pt x="302" y="445"/>
                  </a:cubicBezTo>
                  <a:cubicBezTo>
                    <a:pt x="302" y="445"/>
                    <a:pt x="283" y="473"/>
                    <a:pt x="283" y="473"/>
                  </a:cubicBezTo>
                  <a:cubicBezTo>
                    <a:pt x="283" y="473"/>
                    <a:pt x="264" y="502"/>
                    <a:pt x="264" y="502"/>
                  </a:cubicBezTo>
                  <a:cubicBezTo>
                    <a:pt x="264" y="502"/>
                    <a:pt x="246" y="531"/>
                    <a:pt x="246" y="531"/>
                  </a:cubicBezTo>
                  <a:cubicBezTo>
                    <a:pt x="246" y="531"/>
                    <a:pt x="228" y="560"/>
                    <a:pt x="228" y="560"/>
                  </a:cubicBezTo>
                  <a:cubicBezTo>
                    <a:pt x="228" y="560"/>
                    <a:pt x="211" y="590"/>
                    <a:pt x="211" y="590"/>
                  </a:cubicBezTo>
                  <a:cubicBezTo>
                    <a:pt x="211" y="590"/>
                    <a:pt x="195" y="619"/>
                    <a:pt x="195" y="619"/>
                  </a:cubicBezTo>
                  <a:cubicBezTo>
                    <a:pt x="195" y="619"/>
                    <a:pt x="179" y="650"/>
                    <a:pt x="179" y="650"/>
                  </a:cubicBezTo>
                  <a:cubicBezTo>
                    <a:pt x="179" y="650"/>
                    <a:pt x="163" y="681"/>
                    <a:pt x="163" y="681"/>
                  </a:cubicBezTo>
                  <a:cubicBezTo>
                    <a:pt x="163" y="681"/>
                    <a:pt x="149" y="712"/>
                    <a:pt x="149" y="712"/>
                  </a:cubicBezTo>
                  <a:cubicBezTo>
                    <a:pt x="149" y="712"/>
                    <a:pt x="136" y="743"/>
                    <a:pt x="136" y="743"/>
                  </a:cubicBezTo>
                  <a:cubicBezTo>
                    <a:pt x="136" y="743"/>
                    <a:pt x="122" y="775"/>
                    <a:pt x="122" y="775"/>
                  </a:cubicBezTo>
                  <a:cubicBezTo>
                    <a:pt x="122" y="775"/>
                    <a:pt x="110" y="807"/>
                    <a:pt x="110" y="807"/>
                  </a:cubicBezTo>
                  <a:cubicBezTo>
                    <a:pt x="110" y="807"/>
                    <a:pt x="98" y="839"/>
                    <a:pt x="98" y="839"/>
                  </a:cubicBezTo>
                  <a:cubicBezTo>
                    <a:pt x="98" y="839"/>
                    <a:pt x="86" y="870"/>
                    <a:pt x="86" y="870"/>
                  </a:cubicBezTo>
                  <a:cubicBezTo>
                    <a:pt x="86" y="870"/>
                    <a:pt x="76" y="903"/>
                    <a:pt x="76" y="903"/>
                  </a:cubicBezTo>
                  <a:cubicBezTo>
                    <a:pt x="76" y="903"/>
                    <a:pt x="66" y="936"/>
                    <a:pt x="66" y="936"/>
                  </a:cubicBezTo>
                  <a:cubicBezTo>
                    <a:pt x="66" y="936"/>
                    <a:pt x="56" y="969"/>
                    <a:pt x="56" y="969"/>
                  </a:cubicBezTo>
                  <a:cubicBezTo>
                    <a:pt x="56" y="969"/>
                    <a:pt x="48" y="1002"/>
                    <a:pt x="48" y="1002"/>
                  </a:cubicBezTo>
                  <a:cubicBezTo>
                    <a:pt x="48" y="1002"/>
                    <a:pt x="40" y="1036"/>
                    <a:pt x="40" y="1036"/>
                  </a:cubicBezTo>
                  <a:cubicBezTo>
                    <a:pt x="40" y="1036"/>
                    <a:pt x="33" y="1069"/>
                    <a:pt x="33" y="1069"/>
                  </a:cubicBezTo>
                  <a:cubicBezTo>
                    <a:pt x="33" y="1069"/>
                    <a:pt x="27" y="1103"/>
                    <a:pt x="27" y="1103"/>
                  </a:cubicBezTo>
                  <a:cubicBezTo>
                    <a:pt x="27" y="1103"/>
                    <a:pt x="20" y="1137"/>
                    <a:pt x="20" y="1137"/>
                  </a:cubicBezTo>
                  <a:cubicBezTo>
                    <a:pt x="20" y="1137"/>
                    <a:pt x="15" y="1171"/>
                    <a:pt x="15" y="1171"/>
                  </a:cubicBezTo>
                  <a:cubicBezTo>
                    <a:pt x="15" y="1171"/>
                    <a:pt x="11" y="1205"/>
                    <a:pt x="11" y="1205"/>
                  </a:cubicBezTo>
                  <a:cubicBezTo>
                    <a:pt x="11" y="1205"/>
                    <a:pt x="7" y="1239"/>
                    <a:pt x="7" y="1239"/>
                  </a:cubicBezTo>
                  <a:cubicBezTo>
                    <a:pt x="7" y="1239"/>
                    <a:pt x="4" y="1273"/>
                    <a:pt x="4" y="1273"/>
                  </a:cubicBezTo>
                  <a:cubicBezTo>
                    <a:pt x="4" y="1273"/>
                    <a:pt x="2" y="1307"/>
                    <a:pt x="2" y="1307"/>
                  </a:cubicBezTo>
                  <a:cubicBezTo>
                    <a:pt x="2" y="1307"/>
                    <a:pt x="1" y="1340"/>
                    <a:pt x="1" y="1340"/>
                  </a:cubicBezTo>
                  <a:cubicBezTo>
                    <a:pt x="1" y="1340"/>
                    <a:pt x="0" y="1375"/>
                    <a:pt x="0" y="1375"/>
                  </a:cubicBezTo>
                  <a:cubicBezTo>
                    <a:pt x="0" y="1375"/>
                    <a:pt x="0" y="1409"/>
                    <a:pt x="0" y="1409"/>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71" name="Line 290"/>
            <p:cNvSpPr>
              <a:spLocks noChangeAspect="1"/>
            </p:cNvSpPr>
            <p:nvPr/>
          </p:nvSpPr>
          <p:spPr>
            <a:xfrm>
              <a:off x="4001" y="3383"/>
              <a:ext cx="728" cy="1"/>
            </a:xfrm>
            <a:prstGeom prst="line">
              <a:avLst/>
            </a:prstGeom>
            <a:ln w="26988" cap="flat" cmpd="sng">
              <a:solidFill>
                <a:schemeClr val="tx2"/>
              </a:solidFill>
              <a:prstDash val="solid"/>
              <a:headEnd type="none" w="med" len="med"/>
              <a:tailEnd type="none" w="med" len="med"/>
            </a:ln>
          </p:spPr>
        </p:sp>
        <p:sp>
          <p:nvSpPr>
            <p:cNvPr id="24972" name="Freeform 291"/>
            <p:cNvSpPr>
              <a:spLocks noChangeAspect="1"/>
            </p:cNvSpPr>
            <p:nvPr/>
          </p:nvSpPr>
          <p:spPr>
            <a:xfrm>
              <a:off x="4043" y="2628"/>
              <a:ext cx="643" cy="617"/>
            </a:xfrm>
            <a:custGeom>
              <a:avLst/>
              <a:gdLst>
                <a:gd name="txL" fmla="*/ 0 w 3859"/>
                <a:gd name="txT" fmla="*/ 0 h 3706"/>
                <a:gd name="txR" fmla="*/ 3859 w 3859"/>
                <a:gd name="txB" fmla="*/ 3706 h 3706"/>
              </a:gdLst>
              <a:ahLst/>
              <a:cxnLst>
                <a:cxn ang="0">
                  <a:pos x="78" y="101"/>
                </a:cxn>
                <a:cxn ang="0">
                  <a:pos x="83" y="98"/>
                </a:cxn>
                <a:cxn ang="0">
                  <a:pos x="87" y="95"/>
                </a:cxn>
                <a:cxn ang="0">
                  <a:pos x="91" y="92"/>
                </a:cxn>
                <a:cxn ang="0">
                  <a:pos x="94" y="88"/>
                </a:cxn>
                <a:cxn ang="0">
                  <a:pos x="97" y="84"/>
                </a:cxn>
                <a:cxn ang="0">
                  <a:pos x="100" y="80"/>
                </a:cxn>
                <a:cxn ang="0">
                  <a:pos x="102" y="75"/>
                </a:cxn>
                <a:cxn ang="0">
                  <a:pos x="104" y="71"/>
                </a:cxn>
                <a:cxn ang="0">
                  <a:pos x="106" y="66"/>
                </a:cxn>
                <a:cxn ang="0">
                  <a:pos x="107" y="61"/>
                </a:cxn>
                <a:cxn ang="0">
                  <a:pos x="107" y="55"/>
                </a:cxn>
                <a:cxn ang="0">
                  <a:pos x="107" y="50"/>
                </a:cxn>
                <a:cxn ang="0">
                  <a:pos x="106" y="45"/>
                </a:cxn>
                <a:cxn ang="0">
                  <a:pos x="105" y="40"/>
                </a:cxn>
                <a:cxn ang="0">
                  <a:pos x="104" y="35"/>
                </a:cxn>
                <a:cxn ang="0">
                  <a:pos x="102" y="31"/>
                </a:cxn>
                <a:cxn ang="0">
                  <a:pos x="100" y="26"/>
                </a:cxn>
                <a:cxn ang="0">
                  <a:pos x="97" y="22"/>
                </a:cxn>
                <a:cxn ang="0">
                  <a:pos x="93" y="18"/>
                </a:cxn>
                <a:cxn ang="0">
                  <a:pos x="90" y="14"/>
                </a:cxn>
                <a:cxn ang="0">
                  <a:pos x="86" y="11"/>
                </a:cxn>
                <a:cxn ang="0">
                  <a:pos x="82" y="8"/>
                </a:cxn>
                <a:cxn ang="0">
                  <a:pos x="77" y="5"/>
                </a:cxn>
                <a:cxn ang="0">
                  <a:pos x="73" y="3"/>
                </a:cxn>
                <a:cxn ang="0">
                  <a:pos x="68" y="2"/>
                </a:cxn>
                <a:cxn ang="0">
                  <a:pos x="63" y="1"/>
                </a:cxn>
                <a:cxn ang="0">
                  <a:pos x="58" y="0"/>
                </a:cxn>
                <a:cxn ang="0">
                  <a:pos x="52" y="0"/>
                </a:cxn>
                <a:cxn ang="0">
                  <a:pos x="47" y="0"/>
                </a:cxn>
                <a:cxn ang="0">
                  <a:pos x="42" y="1"/>
                </a:cxn>
                <a:cxn ang="0">
                  <a:pos x="37" y="2"/>
                </a:cxn>
                <a:cxn ang="0">
                  <a:pos x="33" y="4"/>
                </a:cxn>
                <a:cxn ang="0">
                  <a:pos x="28" y="6"/>
                </a:cxn>
                <a:cxn ang="0">
                  <a:pos x="24" y="9"/>
                </a:cxn>
                <a:cxn ang="0">
                  <a:pos x="19" y="12"/>
                </a:cxn>
                <a:cxn ang="0">
                  <a:pos x="16" y="16"/>
                </a:cxn>
                <a:cxn ang="0">
                  <a:pos x="12" y="19"/>
                </a:cxn>
                <a:cxn ang="0">
                  <a:pos x="9" y="24"/>
                </a:cxn>
                <a:cxn ang="0">
                  <a:pos x="6" y="28"/>
                </a:cxn>
                <a:cxn ang="0">
                  <a:pos x="4" y="32"/>
                </a:cxn>
                <a:cxn ang="0">
                  <a:pos x="2" y="37"/>
                </a:cxn>
                <a:cxn ang="0">
                  <a:pos x="1" y="42"/>
                </a:cxn>
                <a:cxn ang="0">
                  <a:pos x="0" y="47"/>
                </a:cxn>
                <a:cxn ang="0">
                  <a:pos x="0" y="52"/>
                </a:cxn>
                <a:cxn ang="0">
                  <a:pos x="0" y="58"/>
                </a:cxn>
                <a:cxn ang="0">
                  <a:pos x="1" y="63"/>
                </a:cxn>
                <a:cxn ang="0">
                  <a:pos x="2" y="68"/>
                </a:cxn>
                <a:cxn ang="0">
                  <a:pos x="3" y="73"/>
                </a:cxn>
                <a:cxn ang="0">
                  <a:pos x="5" y="77"/>
                </a:cxn>
                <a:cxn ang="0">
                  <a:pos x="8" y="82"/>
                </a:cxn>
              </a:cxnLst>
              <a:rect l="txL" t="txT" r="txR" b="txB"/>
              <a:pathLst>
                <a:path w="3859" h="3706">
                  <a:moveTo>
                    <a:pt x="2688" y="3706"/>
                  </a:moveTo>
                  <a:cubicBezTo>
                    <a:pt x="2688" y="3706"/>
                    <a:pt x="2721" y="3692"/>
                    <a:pt x="2721" y="3692"/>
                  </a:cubicBezTo>
                  <a:cubicBezTo>
                    <a:pt x="2721" y="3692"/>
                    <a:pt x="2754" y="3676"/>
                    <a:pt x="2754" y="3676"/>
                  </a:cubicBezTo>
                  <a:cubicBezTo>
                    <a:pt x="2754" y="3676"/>
                    <a:pt x="2788" y="3660"/>
                    <a:pt x="2788" y="3660"/>
                  </a:cubicBezTo>
                  <a:cubicBezTo>
                    <a:pt x="2788" y="3660"/>
                    <a:pt x="2821" y="3644"/>
                    <a:pt x="2821" y="3644"/>
                  </a:cubicBezTo>
                  <a:cubicBezTo>
                    <a:pt x="2821" y="3644"/>
                    <a:pt x="2854" y="3626"/>
                    <a:pt x="2854" y="3626"/>
                  </a:cubicBezTo>
                  <a:cubicBezTo>
                    <a:pt x="2854" y="3626"/>
                    <a:pt x="2886" y="3608"/>
                    <a:pt x="2886" y="3608"/>
                  </a:cubicBezTo>
                  <a:cubicBezTo>
                    <a:pt x="2886" y="3608"/>
                    <a:pt x="2918" y="3589"/>
                    <a:pt x="2918" y="3589"/>
                  </a:cubicBezTo>
                  <a:cubicBezTo>
                    <a:pt x="2918" y="3589"/>
                    <a:pt x="2950" y="3571"/>
                    <a:pt x="2950" y="3571"/>
                  </a:cubicBezTo>
                  <a:cubicBezTo>
                    <a:pt x="2950" y="3571"/>
                    <a:pt x="2981" y="3550"/>
                    <a:pt x="2981" y="3550"/>
                  </a:cubicBezTo>
                  <a:cubicBezTo>
                    <a:pt x="2981" y="3550"/>
                    <a:pt x="3011" y="3529"/>
                    <a:pt x="3011" y="3529"/>
                  </a:cubicBezTo>
                  <a:cubicBezTo>
                    <a:pt x="3011" y="3529"/>
                    <a:pt x="3041" y="3509"/>
                    <a:pt x="3041" y="3509"/>
                  </a:cubicBezTo>
                  <a:cubicBezTo>
                    <a:pt x="3041" y="3509"/>
                    <a:pt x="3072" y="3487"/>
                    <a:pt x="3072" y="3487"/>
                  </a:cubicBezTo>
                  <a:cubicBezTo>
                    <a:pt x="3072" y="3487"/>
                    <a:pt x="3101" y="3465"/>
                    <a:pt x="3101" y="3465"/>
                  </a:cubicBezTo>
                  <a:cubicBezTo>
                    <a:pt x="3101" y="3465"/>
                    <a:pt x="3131" y="3442"/>
                    <a:pt x="3131" y="3442"/>
                  </a:cubicBezTo>
                  <a:cubicBezTo>
                    <a:pt x="3131" y="3442"/>
                    <a:pt x="3160" y="3419"/>
                    <a:pt x="3160" y="3419"/>
                  </a:cubicBezTo>
                  <a:cubicBezTo>
                    <a:pt x="3160" y="3419"/>
                    <a:pt x="3187" y="3396"/>
                    <a:pt x="3187" y="3396"/>
                  </a:cubicBezTo>
                  <a:cubicBezTo>
                    <a:pt x="3187" y="3396"/>
                    <a:pt x="3215" y="3371"/>
                    <a:pt x="3215" y="3371"/>
                  </a:cubicBezTo>
                  <a:cubicBezTo>
                    <a:pt x="3215" y="3371"/>
                    <a:pt x="3243" y="3346"/>
                    <a:pt x="3243" y="3346"/>
                  </a:cubicBezTo>
                  <a:cubicBezTo>
                    <a:pt x="3243" y="3346"/>
                    <a:pt x="3270" y="3321"/>
                    <a:pt x="3270" y="3321"/>
                  </a:cubicBezTo>
                  <a:cubicBezTo>
                    <a:pt x="3270" y="3321"/>
                    <a:pt x="3295" y="3295"/>
                    <a:pt x="3295" y="3295"/>
                  </a:cubicBezTo>
                  <a:cubicBezTo>
                    <a:pt x="3295" y="3295"/>
                    <a:pt x="3322" y="3268"/>
                    <a:pt x="3322" y="3268"/>
                  </a:cubicBezTo>
                  <a:cubicBezTo>
                    <a:pt x="3322" y="3268"/>
                    <a:pt x="3347" y="3241"/>
                    <a:pt x="3347" y="3241"/>
                  </a:cubicBezTo>
                  <a:cubicBezTo>
                    <a:pt x="3347" y="3241"/>
                    <a:pt x="3371" y="3214"/>
                    <a:pt x="3371" y="3214"/>
                  </a:cubicBezTo>
                  <a:cubicBezTo>
                    <a:pt x="3371" y="3214"/>
                    <a:pt x="3396" y="3186"/>
                    <a:pt x="3396" y="3186"/>
                  </a:cubicBezTo>
                  <a:cubicBezTo>
                    <a:pt x="3396" y="3186"/>
                    <a:pt x="3420" y="3158"/>
                    <a:pt x="3420" y="3158"/>
                  </a:cubicBezTo>
                  <a:cubicBezTo>
                    <a:pt x="3420" y="3158"/>
                    <a:pt x="3443" y="3129"/>
                    <a:pt x="3443" y="3129"/>
                  </a:cubicBezTo>
                  <a:cubicBezTo>
                    <a:pt x="3443" y="3129"/>
                    <a:pt x="3466" y="3099"/>
                    <a:pt x="3466" y="3099"/>
                  </a:cubicBezTo>
                  <a:cubicBezTo>
                    <a:pt x="3466" y="3099"/>
                    <a:pt x="3488" y="3070"/>
                    <a:pt x="3488" y="3070"/>
                  </a:cubicBezTo>
                  <a:cubicBezTo>
                    <a:pt x="3488" y="3070"/>
                    <a:pt x="3509" y="3040"/>
                    <a:pt x="3509" y="3040"/>
                  </a:cubicBezTo>
                  <a:cubicBezTo>
                    <a:pt x="3509" y="3040"/>
                    <a:pt x="3530" y="3010"/>
                    <a:pt x="3530" y="3010"/>
                  </a:cubicBezTo>
                  <a:cubicBezTo>
                    <a:pt x="3530" y="3010"/>
                    <a:pt x="3550" y="2979"/>
                    <a:pt x="3550" y="2979"/>
                  </a:cubicBezTo>
                  <a:cubicBezTo>
                    <a:pt x="3550" y="2979"/>
                    <a:pt x="3570" y="2947"/>
                    <a:pt x="3570" y="2947"/>
                  </a:cubicBezTo>
                  <a:cubicBezTo>
                    <a:pt x="3570" y="2947"/>
                    <a:pt x="3589" y="2915"/>
                    <a:pt x="3589" y="2915"/>
                  </a:cubicBezTo>
                  <a:cubicBezTo>
                    <a:pt x="3589" y="2915"/>
                    <a:pt x="3608" y="2884"/>
                    <a:pt x="3608" y="2884"/>
                  </a:cubicBezTo>
                  <a:cubicBezTo>
                    <a:pt x="3608" y="2884"/>
                    <a:pt x="3625" y="2852"/>
                    <a:pt x="3625" y="2852"/>
                  </a:cubicBezTo>
                  <a:cubicBezTo>
                    <a:pt x="3625" y="2852"/>
                    <a:pt x="3643" y="2819"/>
                    <a:pt x="3643" y="2819"/>
                  </a:cubicBezTo>
                  <a:cubicBezTo>
                    <a:pt x="3643" y="2819"/>
                    <a:pt x="3659" y="2786"/>
                    <a:pt x="3659" y="2786"/>
                  </a:cubicBezTo>
                  <a:cubicBezTo>
                    <a:pt x="3659" y="2786"/>
                    <a:pt x="3676" y="2753"/>
                    <a:pt x="3676" y="2753"/>
                  </a:cubicBezTo>
                  <a:cubicBezTo>
                    <a:pt x="3676" y="2753"/>
                    <a:pt x="3691" y="2719"/>
                    <a:pt x="3691" y="2719"/>
                  </a:cubicBezTo>
                  <a:cubicBezTo>
                    <a:pt x="3691" y="2719"/>
                    <a:pt x="3706" y="2685"/>
                    <a:pt x="3706" y="2685"/>
                  </a:cubicBezTo>
                  <a:cubicBezTo>
                    <a:pt x="3706" y="2685"/>
                    <a:pt x="3720" y="2651"/>
                    <a:pt x="3720" y="2651"/>
                  </a:cubicBezTo>
                  <a:cubicBezTo>
                    <a:pt x="3720" y="2651"/>
                    <a:pt x="3733" y="2616"/>
                    <a:pt x="3733" y="2616"/>
                  </a:cubicBezTo>
                  <a:cubicBezTo>
                    <a:pt x="3733" y="2616"/>
                    <a:pt x="3747" y="2581"/>
                    <a:pt x="3747" y="2581"/>
                  </a:cubicBezTo>
                  <a:cubicBezTo>
                    <a:pt x="3747" y="2581"/>
                    <a:pt x="3758" y="2547"/>
                    <a:pt x="3758" y="2547"/>
                  </a:cubicBezTo>
                  <a:cubicBezTo>
                    <a:pt x="3758" y="2547"/>
                    <a:pt x="3770" y="2511"/>
                    <a:pt x="3770" y="2511"/>
                  </a:cubicBezTo>
                  <a:cubicBezTo>
                    <a:pt x="3770" y="2511"/>
                    <a:pt x="3781" y="2476"/>
                    <a:pt x="3781" y="2476"/>
                  </a:cubicBezTo>
                  <a:cubicBezTo>
                    <a:pt x="3781" y="2476"/>
                    <a:pt x="3791" y="2440"/>
                    <a:pt x="3791" y="2440"/>
                  </a:cubicBezTo>
                  <a:cubicBezTo>
                    <a:pt x="3791" y="2440"/>
                    <a:pt x="3800" y="2405"/>
                    <a:pt x="3800" y="2405"/>
                  </a:cubicBezTo>
                  <a:cubicBezTo>
                    <a:pt x="3800" y="2405"/>
                    <a:pt x="3809" y="2369"/>
                    <a:pt x="3809" y="2369"/>
                  </a:cubicBezTo>
                  <a:cubicBezTo>
                    <a:pt x="3809" y="2369"/>
                    <a:pt x="3817" y="2333"/>
                    <a:pt x="3817" y="2333"/>
                  </a:cubicBezTo>
                  <a:cubicBezTo>
                    <a:pt x="3817" y="2333"/>
                    <a:pt x="3824" y="2296"/>
                    <a:pt x="3824" y="2296"/>
                  </a:cubicBezTo>
                  <a:cubicBezTo>
                    <a:pt x="3824" y="2296"/>
                    <a:pt x="3831" y="2260"/>
                    <a:pt x="3831" y="2260"/>
                  </a:cubicBezTo>
                  <a:cubicBezTo>
                    <a:pt x="3831" y="2260"/>
                    <a:pt x="3837" y="2223"/>
                    <a:pt x="3837" y="2223"/>
                  </a:cubicBezTo>
                  <a:cubicBezTo>
                    <a:pt x="3837" y="2223"/>
                    <a:pt x="3842" y="2187"/>
                    <a:pt x="3842" y="2187"/>
                  </a:cubicBezTo>
                  <a:cubicBezTo>
                    <a:pt x="3842" y="2187"/>
                    <a:pt x="3847" y="2150"/>
                    <a:pt x="3847" y="2150"/>
                  </a:cubicBezTo>
                  <a:cubicBezTo>
                    <a:pt x="3847" y="2150"/>
                    <a:pt x="3851" y="2113"/>
                    <a:pt x="3851" y="2113"/>
                  </a:cubicBezTo>
                  <a:cubicBezTo>
                    <a:pt x="3851" y="2113"/>
                    <a:pt x="3854" y="2077"/>
                    <a:pt x="3854" y="2077"/>
                  </a:cubicBezTo>
                  <a:cubicBezTo>
                    <a:pt x="3854" y="2077"/>
                    <a:pt x="3856" y="2040"/>
                    <a:pt x="3856" y="2040"/>
                  </a:cubicBezTo>
                  <a:cubicBezTo>
                    <a:pt x="3856" y="2040"/>
                    <a:pt x="3858" y="2003"/>
                    <a:pt x="3858" y="2003"/>
                  </a:cubicBezTo>
                  <a:cubicBezTo>
                    <a:pt x="3858" y="2003"/>
                    <a:pt x="3859" y="1966"/>
                    <a:pt x="3859" y="1966"/>
                  </a:cubicBezTo>
                  <a:cubicBezTo>
                    <a:pt x="3859" y="1966"/>
                    <a:pt x="3859" y="1929"/>
                    <a:pt x="3859" y="1929"/>
                  </a:cubicBezTo>
                  <a:cubicBezTo>
                    <a:pt x="3859" y="1929"/>
                    <a:pt x="3859" y="1892"/>
                    <a:pt x="3859" y="1892"/>
                  </a:cubicBezTo>
                  <a:cubicBezTo>
                    <a:pt x="3859" y="1892"/>
                    <a:pt x="3858" y="1855"/>
                    <a:pt x="3858" y="1855"/>
                  </a:cubicBezTo>
                  <a:cubicBezTo>
                    <a:pt x="3858" y="1855"/>
                    <a:pt x="3856" y="1818"/>
                    <a:pt x="3856" y="1818"/>
                  </a:cubicBezTo>
                  <a:cubicBezTo>
                    <a:pt x="3856" y="1818"/>
                    <a:pt x="3854" y="1781"/>
                    <a:pt x="3854" y="1781"/>
                  </a:cubicBezTo>
                  <a:cubicBezTo>
                    <a:pt x="3854" y="1781"/>
                    <a:pt x="3851" y="1744"/>
                    <a:pt x="3851" y="1744"/>
                  </a:cubicBezTo>
                  <a:cubicBezTo>
                    <a:pt x="3851" y="1744"/>
                    <a:pt x="3847" y="1708"/>
                    <a:pt x="3847" y="1708"/>
                  </a:cubicBezTo>
                  <a:cubicBezTo>
                    <a:pt x="3847" y="1708"/>
                    <a:pt x="3841" y="1671"/>
                    <a:pt x="3841" y="1671"/>
                  </a:cubicBezTo>
                  <a:cubicBezTo>
                    <a:pt x="3841" y="1671"/>
                    <a:pt x="3836" y="1634"/>
                    <a:pt x="3836" y="1634"/>
                  </a:cubicBezTo>
                  <a:cubicBezTo>
                    <a:pt x="3836" y="1634"/>
                    <a:pt x="3830" y="1598"/>
                    <a:pt x="3830" y="1598"/>
                  </a:cubicBezTo>
                  <a:cubicBezTo>
                    <a:pt x="3830" y="1598"/>
                    <a:pt x="3824" y="1562"/>
                    <a:pt x="3824" y="1562"/>
                  </a:cubicBezTo>
                  <a:cubicBezTo>
                    <a:pt x="3824" y="1562"/>
                    <a:pt x="3817" y="1525"/>
                    <a:pt x="3817" y="1525"/>
                  </a:cubicBezTo>
                  <a:cubicBezTo>
                    <a:pt x="3817" y="1525"/>
                    <a:pt x="3809" y="1489"/>
                    <a:pt x="3809" y="1489"/>
                  </a:cubicBezTo>
                  <a:cubicBezTo>
                    <a:pt x="3809" y="1489"/>
                    <a:pt x="3799" y="1453"/>
                    <a:pt x="3799" y="1453"/>
                  </a:cubicBezTo>
                  <a:cubicBezTo>
                    <a:pt x="3799" y="1453"/>
                    <a:pt x="3790" y="1418"/>
                    <a:pt x="3790" y="1418"/>
                  </a:cubicBezTo>
                  <a:cubicBezTo>
                    <a:pt x="3790" y="1418"/>
                    <a:pt x="3780" y="1382"/>
                    <a:pt x="3780" y="1382"/>
                  </a:cubicBezTo>
                  <a:cubicBezTo>
                    <a:pt x="3780" y="1382"/>
                    <a:pt x="3769" y="1347"/>
                    <a:pt x="3769" y="1347"/>
                  </a:cubicBezTo>
                  <a:cubicBezTo>
                    <a:pt x="3769" y="1347"/>
                    <a:pt x="3757" y="1312"/>
                    <a:pt x="3757" y="1312"/>
                  </a:cubicBezTo>
                  <a:cubicBezTo>
                    <a:pt x="3757" y="1312"/>
                    <a:pt x="3746" y="1277"/>
                    <a:pt x="3746" y="1277"/>
                  </a:cubicBezTo>
                  <a:cubicBezTo>
                    <a:pt x="3746" y="1277"/>
                    <a:pt x="3732" y="1242"/>
                    <a:pt x="3732" y="1242"/>
                  </a:cubicBezTo>
                  <a:cubicBezTo>
                    <a:pt x="3732" y="1242"/>
                    <a:pt x="3719" y="1207"/>
                    <a:pt x="3719" y="1207"/>
                  </a:cubicBezTo>
                  <a:cubicBezTo>
                    <a:pt x="3719" y="1207"/>
                    <a:pt x="3705" y="1173"/>
                    <a:pt x="3705" y="1173"/>
                  </a:cubicBezTo>
                  <a:cubicBezTo>
                    <a:pt x="3705" y="1173"/>
                    <a:pt x="3690" y="1139"/>
                    <a:pt x="3690" y="1139"/>
                  </a:cubicBezTo>
                  <a:cubicBezTo>
                    <a:pt x="3690" y="1139"/>
                    <a:pt x="3675" y="1106"/>
                    <a:pt x="3675" y="1106"/>
                  </a:cubicBezTo>
                  <a:cubicBezTo>
                    <a:pt x="3675" y="1106"/>
                    <a:pt x="3658" y="1072"/>
                    <a:pt x="3658" y="1072"/>
                  </a:cubicBezTo>
                  <a:cubicBezTo>
                    <a:pt x="3658" y="1072"/>
                    <a:pt x="3642" y="1039"/>
                    <a:pt x="3642" y="1039"/>
                  </a:cubicBezTo>
                  <a:cubicBezTo>
                    <a:pt x="3642" y="1039"/>
                    <a:pt x="3624" y="1007"/>
                    <a:pt x="3624" y="1007"/>
                  </a:cubicBezTo>
                  <a:cubicBezTo>
                    <a:pt x="3624" y="1007"/>
                    <a:pt x="3606" y="975"/>
                    <a:pt x="3606" y="975"/>
                  </a:cubicBezTo>
                  <a:cubicBezTo>
                    <a:pt x="3606" y="975"/>
                    <a:pt x="3587" y="943"/>
                    <a:pt x="3587" y="943"/>
                  </a:cubicBezTo>
                  <a:cubicBezTo>
                    <a:pt x="3587" y="943"/>
                    <a:pt x="3569" y="911"/>
                    <a:pt x="3569" y="911"/>
                  </a:cubicBezTo>
                  <a:cubicBezTo>
                    <a:pt x="3569" y="911"/>
                    <a:pt x="3548" y="880"/>
                    <a:pt x="3548" y="880"/>
                  </a:cubicBezTo>
                  <a:cubicBezTo>
                    <a:pt x="3548" y="880"/>
                    <a:pt x="3529" y="849"/>
                    <a:pt x="3529" y="849"/>
                  </a:cubicBezTo>
                  <a:cubicBezTo>
                    <a:pt x="3529" y="849"/>
                    <a:pt x="3507" y="818"/>
                    <a:pt x="3507" y="818"/>
                  </a:cubicBezTo>
                  <a:cubicBezTo>
                    <a:pt x="3507" y="818"/>
                    <a:pt x="3486" y="788"/>
                    <a:pt x="3486" y="788"/>
                  </a:cubicBezTo>
                  <a:cubicBezTo>
                    <a:pt x="3486" y="788"/>
                    <a:pt x="3464" y="759"/>
                    <a:pt x="3464" y="759"/>
                  </a:cubicBezTo>
                  <a:cubicBezTo>
                    <a:pt x="3464" y="759"/>
                    <a:pt x="3441" y="730"/>
                    <a:pt x="3441" y="730"/>
                  </a:cubicBezTo>
                  <a:cubicBezTo>
                    <a:pt x="3441" y="730"/>
                    <a:pt x="3418" y="701"/>
                    <a:pt x="3418" y="701"/>
                  </a:cubicBezTo>
                  <a:cubicBezTo>
                    <a:pt x="3418" y="701"/>
                    <a:pt x="3394" y="672"/>
                    <a:pt x="3394" y="672"/>
                  </a:cubicBezTo>
                  <a:cubicBezTo>
                    <a:pt x="3394" y="672"/>
                    <a:pt x="3369" y="645"/>
                    <a:pt x="3369" y="645"/>
                  </a:cubicBezTo>
                  <a:cubicBezTo>
                    <a:pt x="3369" y="645"/>
                    <a:pt x="3345" y="618"/>
                    <a:pt x="3345" y="618"/>
                  </a:cubicBezTo>
                  <a:cubicBezTo>
                    <a:pt x="3345" y="618"/>
                    <a:pt x="3319" y="591"/>
                    <a:pt x="3319" y="591"/>
                  </a:cubicBezTo>
                  <a:cubicBezTo>
                    <a:pt x="3319" y="591"/>
                    <a:pt x="3293" y="564"/>
                    <a:pt x="3293" y="564"/>
                  </a:cubicBezTo>
                  <a:cubicBezTo>
                    <a:pt x="3293" y="564"/>
                    <a:pt x="3268" y="539"/>
                    <a:pt x="3268" y="539"/>
                  </a:cubicBezTo>
                  <a:cubicBezTo>
                    <a:pt x="3268" y="539"/>
                    <a:pt x="3240" y="513"/>
                    <a:pt x="3240" y="513"/>
                  </a:cubicBezTo>
                  <a:cubicBezTo>
                    <a:pt x="3240" y="513"/>
                    <a:pt x="3213" y="488"/>
                    <a:pt x="3213" y="488"/>
                  </a:cubicBezTo>
                  <a:cubicBezTo>
                    <a:pt x="3213" y="488"/>
                    <a:pt x="3185" y="463"/>
                    <a:pt x="3185" y="463"/>
                  </a:cubicBezTo>
                  <a:cubicBezTo>
                    <a:pt x="3185" y="463"/>
                    <a:pt x="3156" y="440"/>
                    <a:pt x="3156" y="440"/>
                  </a:cubicBezTo>
                  <a:cubicBezTo>
                    <a:pt x="3156" y="440"/>
                    <a:pt x="3128" y="417"/>
                    <a:pt x="3128" y="417"/>
                  </a:cubicBezTo>
                  <a:cubicBezTo>
                    <a:pt x="3128" y="417"/>
                    <a:pt x="3099" y="395"/>
                    <a:pt x="3099" y="395"/>
                  </a:cubicBezTo>
                  <a:cubicBezTo>
                    <a:pt x="3099" y="395"/>
                    <a:pt x="3069" y="372"/>
                    <a:pt x="3069" y="372"/>
                  </a:cubicBezTo>
                  <a:cubicBezTo>
                    <a:pt x="3069" y="372"/>
                    <a:pt x="3039" y="350"/>
                    <a:pt x="3039" y="350"/>
                  </a:cubicBezTo>
                  <a:cubicBezTo>
                    <a:pt x="3039" y="350"/>
                    <a:pt x="3008" y="330"/>
                    <a:pt x="3008" y="330"/>
                  </a:cubicBezTo>
                  <a:cubicBezTo>
                    <a:pt x="3008" y="330"/>
                    <a:pt x="2978" y="309"/>
                    <a:pt x="2978" y="309"/>
                  </a:cubicBezTo>
                  <a:cubicBezTo>
                    <a:pt x="2978" y="309"/>
                    <a:pt x="2947" y="290"/>
                    <a:pt x="2947" y="290"/>
                  </a:cubicBezTo>
                  <a:cubicBezTo>
                    <a:pt x="2947" y="290"/>
                    <a:pt x="2915" y="270"/>
                    <a:pt x="2915" y="270"/>
                  </a:cubicBezTo>
                  <a:cubicBezTo>
                    <a:pt x="2915" y="270"/>
                    <a:pt x="2883" y="252"/>
                    <a:pt x="2883" y="252"/>
                  </a:cubicBezTo>
                  <a:cubicBezTo>
                    <a:pt x="2883" y="252"/>
                    <a:pt x="2851" y="234"/>
                    <a:pt x="2851" y="234"/>
                  </a:cubicBezTo>
                  <a:cubicBezTo>
                    <a:pt x="2851" y="234"/>
                    <a:pt x="2818" y="217"/>
                    <a:pt x="2818" y="217"/>
                  </a:cubicBezTo>
                  <a:cubicBezTo>
                    <a:pt x="2818" y="217"/>
                    <a:pt x="2785" y="199"/>
                    <a:pt x="2785" y="199"/>
                  </a:cubicBezTo>
                  <a:cubicBezTo>
                    <a:pt x="2785" y="199"/>
                    <a:pt x="2752" y="184"/>
                    <a:pt x="2752" y="184"/>
                  </a:cubicBezTo>
                  <a:cubicBezTo>
                    <a:pt x="2752" y="184"/>
                    <a:pt x="2718" y="168"/>
                    <a:pt x="2718" y="168"/>
                  </a:cubicBezTo>
                  <a:cubicBezTo>
                    <a:pt x="2718" y="168"/>
                    <a:pt x="2684" y="153"/>
                    <a:pt x="2684" y="153"/>
                  </a:cubicBezTo>
                  <a:cubicBezTo>
                    <a:pt x="2684" y="153"/>
                    <a:pt x="2650" y="140"/>
                    <a:pt x="2650" y="140"/>
                  </a:cubicBezTo>
                  <a:cubicBezTo>
                    <a:pt x="2650" y="140"/>
                    <a:pt x="2616" y="126"/>
                    <a:pt x="2616" y="126"/>
                  </a:cubicBezTo>
                  <a:cubicBezTo>
                    <a:pt x="2616" y="126"/>
                    <a:pt x="2582" y="113"/>
                    <a:pt x="2582" y="113"/>
                  </a:cubicBezTo>
                  <a:cubicBezTo>
                    <a:pt x="2582" y="113"/>
                    <a:pt x="2547" y="100"/>
                    <a:pt x="2547" y="100"/>
                  </a:cubicBezTo>
                  <a:cubicBezTo>
                    <a:pt x="2547" y="100"/>
                    <a:pt x="2512" y="89"/>
                    <a:pt x="2512" y="89"/>
                  </a:cubicBezTo>
                  <a:cubicBezTo>
                    <a:pt x="2512" y="89"/>
                    <a:pt x="2476" y="79"/>
                    <a:pt x="2476" y="79"/>
                  </a:cubicBezTo>
                  <a:cubicBezTo>
                    <a:pt x="2476" y="79"/>
                    <a:pt x="2441" y="69"/>
                    <a:pt x="2441" y="69"/>
                  </a:cubicBezTo>
                  <a:cubicBezTo>
                    <a:pt x="2441" y="69"/>
                    <a:pt x="2405" y="59"/>
                    <a:pt x="2405" y="59"/>
                  </a:cubicBezTo>
                  <a:cubicBezTo>
                    <a:pt x="2405" y="59"/>
                    <a:pt x="2369" y="50"/>
                    <a:pt x="2369" y="50"/>
                  </a:cubicBezTo>
                  <a:cubicBezTo>
                    <a:pt x="2369" y="50"/>
                    <a:pt x="2333" y="42"/>
                    <a:pt x="2333" y="42"/>
                  </a:cubicBezTo>
                  <a:cubicBezTo>
                    <a:pt x="2333" y="42"/>
                    <a:pt x="2297" y="35"/>
                    <a:pt x="2297" y="35"/>
                  </a:cubicBezTo>
                  <a:cubicBezTo>
                    <a:pt x="2297" y="35"/>
                    <a:pt x="2260" y="28"/>
                    <a:pt x="2260" y="28"/>
                  </a:cubicBezTo>
                  <a:cubicBezTo>
                    <a:pt x="2260" y="28"/>
                    <a:pt x="2224" y="22"/>
                    <a:pt x="2224" y="22"/>
                  </a:cubicBezTo>
                  <a:cubicBezTo>
                    <a:pt x="2224" y="22"/>
                    <a:pt x="2187" y="17"/>
                    <a:pt x="2187" y="17"/>
                  </a:cubicBezTo>
                  <a:cubicBezTo>
                    <a:pt x="2187" y="17"/>
                    <a:pt x="2151" y="12"/>
                    <a:pt x="2151" y="12"/>
                  </a:cubicBezTo>
                  <a:cubicBezTo>
                    <a:pt x="2151" y="12"/>
                    <a:pt x="2114" y="8"/>
                    <a:pt x="2114" y="8"/>
                  </a:cubicBezTo>
                  <a:cubicBezTo>
                    <a:pt x="2114" y="8"/>
                    <a:pt x="2077" y="5"/>
                    <a:pt x="2077" y="5"/>
                  </a:cubicBezTo>
                  <a:cubicBezTo>
                    <a:pt x="2077" y="5"/>
                    <a:pt x="2040" y="3"/>
                    <a:pt x="2040" y="3"/>
                  </a:cubicBezTo>
                  <a:cubicBezTo>
                    <a:pt x="2040" y="3"/>
                    <a:pt x="2004" y="1"/>
                    <a:pt x="2004" y="1"/>
                  </a:cubicBezTo>
                  <a:cubicBezTo>
                    <a:pt x="2004" y="1"/>
                    <a:pt x="1967" y="0"/>
                    <a:pt x="1967" y="0"/>
                  </a:cubicBezTo>
                  <a:cubicBezTo>
                    <a:pt x="1967" y="0"/>
                    <a:pt x="1930" y="0"/>
                    <a:pt x="1930" y="0"/>
                  </a:cubicBezTo>
                  <a:cubicBezTo>
                    <a:pt x="1930" y="0"/>
                    <a:pt x="1893" y="0"/>
                    <a:pt x="1893" y="0"/>
                  </a:cubicBezTo>
                  <a:cubicBezTo>
                    <a:pt x="1893" y="0"/>
                    <a:pt x="1856" y="1"/>
                    <a:pt x="1856" y="1"/>
                  </a:cubicBezTo>
                  <a:cubicBezTo>
                    <a:pt x="1856" y="1"/>
                    <a:pt x="1818" y="3"/>
                    <a:pt x="1818" y="3"/>
                  </a:cubicBezTo>
                  <a:cubicBezTo>
                    <a:pt x="1818" y="3"/>
                    <a:pt x="1781" y="5"/>
                    <a:pt x="1781" y="5"/>
                  </a:cubicBezTo>
                  <a:cubicBezTo>
                    <a:pt x="1781" y="5"/>
                    <a:pt x="1744" y="8"/>
                    <a:pt x="1744" y="8"/>
                  </a:cubicBezTo>
                  <a:cubicBezTo>
                    <a:pt x="1744" y="8"/>
                    <a:pt x="1708" y="12"/>
                    <a:pt x="1708" y="12"/>
                  </a:cubicBezTo>
                  <a:cubicBezTo>
                    <a:pt x="1708" y="12"/>
                    <a:pt x="1671" y="17"/>
                    <a:pt x="1671" y="17"/>
                  </a:cubicBezTo>
                  <a:cubicBezTo>
                    <a:pt x="1671" y="17"/>
                    <a:pt x="1634" y="22"/>
                    <a:pt x="1634" y="22"/>
                  </a:cubicBezTo>
                  <a:cubicBezTo>
                    <a:pt x="1634" y="22"/>
                    <a:pt x="1598" y="28"/>
                    <a:pt x="1598" y="28"/>
                  </a:cubicBezTo>
                  <a:cubicBezTo>
                    <a:pt x="1598" y="28"/>
                    <a:pt x="1562" y="35"/>
                    <a:pt x="1562" y="35"/>
                  </a:cubicBezTo>
                  <a:cubicBezTo>
                    <a:pt x="1562" y="35"/>
                    <a:pt x="1525" y="42"/>
                    <a:pt x="1525" y="42"/>
                  </a:cubicBezTo>
                  <a:cubicBezTo>
                    <a:pt x="1525" y="42"/>
                    <a:pt x="1489" y="50"/>
                    <a:pt x="1489" y="50"/>
                  </a:cubicBezTo>
                  <a:cubicBezTo>
                    <a:pt x="1489" y="50"/>
                    <a:pt x="1453" y="59"/>
                    <a:pt x="1453" y="59"/>
                  </a:cubicBezTo>
                  <a:cubicBezTo>
                    <a:pt x="1453" y="59"/>
                    <a:pt x="1418" y="69"/>
                    <a:pt x="1418" y="69"/>
                  </a:cubicBezTo>
                  <a:cubicBezTo>
                    <a:pt x="1418" y="69"/>
                    <a:pt x="1382" y="79"/>
                    <a:pt x="1382" y="79"/>
                  </a:cubicBezTo>
                  <a:cubicBezTo>
                    <a:pt x="1382" y="79"/>
                    <a:pt x="1347" y="89"/>
                    <a:pt x="1347" y="89"/>
                  </a:cubicBezTo>
                  <a:cubicBezTo>
                    <a:pt x="1347" y="89"/>
                    <a:pt x="1313" y="101"/>
                    <a:pt x="1313" y="101"/>
                  </a:cubicBezTo>
                  <a:cubicBezTo>
                    <a:pt x="1313" y="101"/>
                    <a:pt x="1278" y="113"/>
                    <a:pt x="1278" y="113"/>
                  </a:cubicBezTo>
                  <a:cubicBezTo>
                    <a:pt x="1278" y="113"/>
                    <a:pt x="1243" y="126"/>
                    <a:pt x="1243" y="126"/>
                  </a:cubicBezTo>
                  <a:cubicBezTo>
                    <a:pt x="1243" y="126"/>
                    <a:pt x="1209" y="140"/>
                    <a:pt x="1209" y="140"/>
                  </a:cubicBezTo>
                  <a:cubicBezTo>
                    <a:pt x="1209" y="140"/>
                    <a:pt x="1174" y="154"/>
                    <a:pt x="1174" y="154"/>
                  </a:cubicBezTo>
                  <a:cubicBezTo>
                    <a:pt x="1174" y="154"/>
                    <a:pt x="1141" y="168"/>
                    <a:pt x="1141" y="168"/>
                  </a:cubicBezTo>
                  <a:cubicBezTo>
                    <a:pt x="1141" y="168"/>
                    <a:pt x="1107" y="184"/>
                    <a:pt x="1107" y="184"/>
                  </a:cubicBezTo>
                  <a:cubicBezTo>
                    <a:pt x="1107" y="184"/>
                    <a:pt x="1074" y="200"/>
                    <a:pt x="1074" y="200"/>
                  </a:cubicBezTo>
                  <a:cubicBezTo>
                    <a:pt x="1074" y="200"/>
                    <a:pt x="1040" y="217"/>
                    <a:pt x="1040" y="217"/>
                  </a:cubicBezTo>
                  <a:cubicBezTo>
                    <a:pt x="1040" y="217"/>
                    <a:pt x="1008" y="234"/>
                    <a:pt x="1008" y="234"/>
                  </a:cubicBezTo>
                  <a:cubicBezTo>
                    <a:pt x="1008" y="234"/>
                    <a:pt x="975" y="252"/>
                    <a:pt x="975" y="252"/>
                  </a:cubicBezTo>
                  <a:cubicBezTo>
                    <a:pt x="975" y="252"/>
                    <a:pt x="943" y="270"/>
                    <a:pt x="943" y="270"/>
                  </a:cubicBezTo>
                  <a:cubicBezTo>
                    <a:pt x="943" y="270"/>
                    <a:pt x="912" y="290"/>
                    <a:pt x="912" y="290"/>
                  </a:cubicBezTo>
                  <a:cubicBezTo>
                    <a:pt x="912" y="290"/>
                    <a:pt x="881" y="309"/>
                    <a:pt x="881" y="309"/>
                  </a:cubicBezTo>
                  <a:cubicBezTo>
                    <a:pt x="881" y="309"/>
                    <a:pt x="850" y="330"/>
                    <a:pt x="850" y="330"/>
                  </a:cubicBezTo>
                  <a:cubicBezTo>
                    <a:pt x="850" y="330"/>
                    <a:pt x="820" y="351"/>
                    <a:pt x="820" y="351"/>
                  </a:cubicBezTo>
                  <a:cubicBezTo>
                    <a:pt x="820" y="351"/>
                    <a:pt x="789" y="373"/>
                    <a:pt x="789" y="373"/>
                  </a:cubicBezTo>
                  <a:cubicBezTo>
                    <a:pt x="789" y="373"/>
                    <a:pt x="760" y="395"/>
                    <a:pt x="760" y="395"/>
                  </a:cubicBezTo>
                  <a:cubicBezTo>
                    <a:pt x="760" y="395"/>
                    <a:pt x="730" y="417"/>
                    <a:pt x="730" y="417"/>
                  </a:cubicBezTo>
                  <a:cubicBezTo>
                    <a:pt x="730" y="417"/>
                    <a:pt x="702" y="441"/>
                    <a:pt x="702" y="441"/>
                  </a:cubicBezTo>
                  <a:cubicBezTo>
                    <a:pt x="702" y="441"/>
                    <a:pt x="674" y="465"/>
                    <a:pt x="674" y="465"/>
                  </a:cubicBezTo>
                  <a:cubicBezTo>
                    <a:pt x="674" y="465"/>
                    <a:pt x="646" y="489"/>
                    <a:pt x="646" y="489"/>
                  </a:cubicBezTo>
                  <a:cubicBezTo>
                    <a:pt x="646" y="489"/>
                    <a:pt x="618" y="514"/>
                    <a:pt x="618" y="514"/>
                  </a:cubicBezTo>
                  <a:cubicBezTo>
                    <a:pt x="618" y="514"/>
                    <a:pt x="592" y="539"/>
                    <a:pt x="592" y="539"/>
                  </a:cubicBezTo>
                  <a:cubicBezTo>
                    <a:pt x="592" y="539"/>
                    <a:pt x="565" y="565"/>
                    <a:pt x="565" y="565"/>
                  </a:cubicBezTo>
                  <a:cubicBezTo>
                    <a:pt x="565" y="565"/>
                    <a:pt x="539" y="591"/>
                    <a:pt x="539" y="591"/>
                  </a:cubicBezTo>
                  <a:cubicBezTo>
                    <a:pt x="539" y="591"/>
                    <a:pt x="514" y="618"/>
                    <a:pt x="514" y="618"/>
                  </a:cubicBezTo>
                  <a:cubicBezTo>
                    <a:pt x="514" y="618"/>
                    <a:pt x="489" y="646"/>
                    <a:pt x="489" y="646"/>
                  </a:cubicBezTo>
                  <a:cubicBezTo>
                    <a:pt x="489" y="646"/>
                    <a:pt x="465" y="673"/>
                    <a:pt x="465" y="673"/>
                  </a:cubicBezTo>
                  <a:cubicBezTo>
                    <a:pt x="465" y="673"/>
                    <a:pt x="441" y="702"/>
                    <a:pt x="441" y="702"/>
                  </a:cubicBezTo>
                  <a:cubicBezTo>
                    <a:pt x="441" y="702"/>
                    <a:pt x="418" y="731"/>
                    <a:pt x="418" y="731"/>
                  </a:cubicBezTo>
                  <a:cubicBezTo>
                    <a:pt x="418" y="731"/>
                    <a:pt x="395" y="760"/>
                    <a:pt x="395" y="760"/>
                  </a:cubicBezTo>
                  <a:cubicBezTo>
                    <a:pt x="395" y="760"/>
                    <a:pt x="374" y="790"/>
                    <a:pt x="374" y="790"/>
                  </a:cubicBezTo>
                  <a:cubicBezTo>
                    <a:pt x="374" y="790"/>
                    <a:pt x="352" y="819"/>
                    <a:pt x="352" y="819"/>
                  </a:cubicBezTo>
                  <a:cubicBezTo>
                    <a:pt x="352" y="819"/>
                    <a:pt x="330" y="850"/>
                    <a:pt x="330" y="850"/>
                  </a:cubicBezTo>
                  <a:cubicBezTo>
                    <a:pt x="330" y="850"/>
                    <a:pt x="310" y="881"/>
                    <a:pt x="310" y="881"/>
                  </a:cubicBezTo>
                  <a:cubicBezTo>
                    <a:pt x="310" y="881"/>
                    <a:pt x="290" y="912"/>
                    <a:pt x="290" y="912"/>
                  </a:cubicBezTo>
                  <a:cubicBezTo>
                    <a:pt x="290" y="912"/>
                    <a:pt x="271" y="944"/>
                    <a:pt x="271" y="944"/>
                  </a:cubicBezTo>
                  <a:cubicBezTo>
                    <a:pt x="271" y="944"/>
                    <a:pt x="252" y="976"/>
                    <a:pt x="252" y="976"/>
                  </a:cubicBezTo>
                  <a:cubicBezTo>
                    <a:pt x="252" y="976"/>
                    <a:pt x="235" y="1008"/>
                    <a:pt x="235" y="1008"/>
                  </a:cubicBezTo>
                  <a:cubicBezTo>
                    <a:pt x="235" y="1008"/>
                    <a:pt x="217" y="1040"/>
                    <a:pt x="217" y="1040"/>
                  </a:cubicBezTo>
                  <a:cubicBezTo>
                    <a:pt x="217" y="1040"/>
                    <a:pt x="201" y="1073"/>
                    <a:pt x="201" y="1073"/>
                  </a:cubicBezTo>
                  <a:cubicBezTo>
                    <a:pt x="201" y="1073"/>
                    <a:pt x="184" y="1106"/>
                    <a:pt x="184" y="1106"/>
                  </a:cubicBezTo>
                  <a:cubicBezTo>
                    <a:pt x="184" y="1106"/>
                    <a:pt x="169" y="1140"/>
                    <a:pt x="169" y="1140"/>
                  </a:cubicBezTo>
                  <a:cubicBezTo>
                    <a:pt x="169" y="1140"/>
                    <a:pt x="154" y="1174"/>
                    <a:pt x="154" y="1174"/>
                  </a:cubicBezTo>
                  <a:cubicBezTo>
                    <a:pt x="154" y="1174"/>
                    <a:pt x="140" y="1208"/>
                    <a:pt x="140" y="1208"/>
                  </a:cubicBezTo>
                  <a:cubicBezTo>
                    <a:pt x="140" y="1208"/>
                    <a:pt x="127" y="1243"/>
                    <a:pt x="127" y="1243"/>
                  </a:cubicBezTo>
                  <a:cubicBezTo>
                    <a:pt x="127" y="1243"/>
                    <a:pt x="113" y="1277"/>
                    <a:pt x="113" y="1277"/>
                  </a:cubicBezTo>
                  <a:cubicBezTo>
                    <a:pt x="113" y="1277"/>
                    <a:pt x="102" y="1312"/>
                    <a:pt x="102" y="1312"/>
                  </a:cubicBezTo>
                  <a:cubicBezTo>
                    <a:pt x="102" y="1312"/>
                    <a:pt x="90" y="1347"/>
                    <a:pt x="90" y="1347"/>
                  </a:cubicBezTo>
                  <a:cubicBezTo>
                    <a:pt x="90" y="1347"/>
                    <a:pt x="79" y="1383"/>
                    <a:pt x="79" y="1383"/>
                  </a:cubicBezTo>
                  <a:cubicBezTo>
                    <a:pt x="79" y="1383"/>
                    <a:pt x="69" y="1418"/>
                    <a:pt x="69" y="1418"/>
                  </a:cubicBezTo>
                  <a:cubicBezTo>
                    <a:pt x="69" y="1418"/>
                    <a:pt x="60" y="1454"/>
                    <a:pt x="60" y="1454"/>
                  </a:cubicBezTo>
                  <a:cubicBezTo>
                    <a:pt x="60" y="1454"/>
                    <a:pt x="51" y="1490"/>
                    <a:pt x="51" y="1490"/>
                  </a:cubicBezTo>
                  <a:cubicBezTo>
                    <a:pt x="51" y="1490"/>
                    <a:pt x="42" y="1526"/>
                    <a:pt x="42" y="1526"/>
                  </a:cubicBezTo>
                  <a:cubicBezTo>
                    <a:pt x="42" y="1526"/>
                    <a:pt x="35" y="1562"/>
                    <a:pt x="35" y="1562"/>
                  </a:cubicBezTo>
                  <a:cubicBezTo>
                    <a:pt x="35" y="1562"/>
                    <a:pt x="29" y="1599"/>
                    <a:pt x="29" y="1599"/>
                  </a:cubicBezTo>
                  <a:cubicBezTo>
                    <a:pt x="29" y="1599"/>
                    <a:pt x="23" y="1635"/>
                    <a:pt x="23" y="1635"/>
                  </a:cubicBezTo>
                  <a:cubicBezTo>
                    <a:pt x="23" y="1635"/>
                    <a:pt x="18" y="1672"/>
                    <a:pt x="18" y="1672"/>
                  </a:cubicBezTo>
                  <a:cubicBezTo>
                    <a:pt x="18" y="1672"/>
                    <a:pt x="13" y="1708"/>
                    <a:pt x="13" y="1708"/>
                  </a:cubicBezTo>
                  <a:cubicBezTo>
                    <a:pt x="13" y="1708"/>
                    <a:pt x="8" y="1745"/>
                    <a:pt x="8" y="1745"/>
                  </a:cubicBezTo>
                  <a:cubicBezTo>
                    <a:pt x="8" y="1745"/>
                    <a:pt x="5" y="1782"/>
                    <a:pt x="5" y="1782"/>
                  </a:cubicBezTo>
                  <a:cubicBezTo>
                    <a:pt x="5" y="1782"/>
                    <a:pt x="3" y="1819"/>
                    <a:pt x="3" y="1819"/>
                  </a:cubicBezTo>
                  <a:cubicBezTo>
                    <a:pt x="3" y="1819"/>
                    <a:pt x="1" y="1856"/>
                    <a:pt x="1" y="1856"/>
                  </a:cubicBezTo>
                  <a:cubicBezTo>
                    <a:pt x="1" y="1856"/>
                    <a:pt x="0" y="1893"/>
                    <a:pt x="0" y="1893"/>
                  </a:cubicBezTo>
                  <a:cubicBezTo>
                    <a:pt x="0" y="1893"/>
                    <a:pt x="0" y="1930"/>
                    <a:pt x="0" y="1930"/>
                  </a:cubicBezTo>
                  <a:cubicBezTo>
                    <a:pt x="0" y="1930"/>
                    <a:pt x="0" y="1967"/>
                    <a:pt x="0" y="1967"/>
                  </a:cubicBezTo>
                  <a:cubicBezTo>
                    <a:pt x="0" y="1967"/>
                    <a:pt x="1" y="2004"/>
                    <a:pt x="1" y="2004"/>
                  </a:cubicBezTo>
                  <a:cubicBezTo>
                    <a:pt x="1" y="2004"/>
                    <a:pt x="3" y="2041"/>
                    <a:pt x="3" y="2041"/>
                  </a:cubicBezTo>
                  <a:cubicBezTo>
                    <a:pt x="3" y="2041"/>
                    <a:pt x="5" y="2077"/>
                    <a:pt x="5" y="2077"/>
                  </a:cubicBezTo>
                  <a:cubicBezTo>
                    <a:pt x="5" y="2077"/>
                    <a:pt x="8" y="2114"/>
                    <a:pt x="8" y="2114"/>
                  </a:cubicBezTo>
                  <a:cubicBezTo>
                    <a:pt x="8" y="2114"/>
                    <a:pt x="13" y="2151"/>
                    <a:pt x="13" y="2151"/>
                  </a:cubicBezTo>
                  <a:cubicBezTo>
                    <a:pt x="13" y="2151"/>
                    <a:pt x="18" y="2188"/>
                    <a:pt x="18" y="2188"/>
                  </a:cubicBezTo>
                  <a:cubicBezTo>
                    <a:pt x="18" y="2188"/>
                    <a:pt x="23" y="2224"/>
                    <a:pt x="23" y="2224"/>
                  </a:cubicBezTo>
                  <a:cubicBezTo>
                    <a:pt x="23" y="2224"/>
                    <a:pt x="28" y="2261"/>
                    <a:pt x="28" y="2261"/>
                  </a:cubicBezTo>
                  <a:cubicBezTo>
                    <a:pt x="28" y="2261"/>
                    <a:pt x="35" y="2297"/>
                    <a:pt x="35" y="2297"/>
                  </a:cubicBezTo>
                  <a:cubicBezTo>
                    <a:pt x="35" y="2297"/>
                    <a:pt x="42" y="2333"/>
                    <a:pt x="42" y="2333"/>
                  </a:cubicBezTo>
                  <a:cubicBezTo>
                    <a:pt x="42" y="2333"/>
                    <a:pt x="51" y="2369"/>
                    <a:pt x="51" y="2369"/>
                  </a:cubicBezTo>
                  <a:cubicBezTo>
                    <a:pt x="51" y="2369"/>
                    <a:pt x="59" y="2405"/>
                    <a:pt x="59" y="2405"/>
                  </a:cubicBezTo>
                  <a:cubicBezTo>
                    <a:pt x="59" y="2405"/>
                    <a:pt x="69" y="2441"/>
                    <a:pt x="69" y="2441"/>
                  </a:cubicBezTo>
                  <a:cubicBezTo>
                    <a:pt x="69" y="2441"/>
                    <a:pt x="78" y="2477"/>
                    <a:pt x="78" y="2477"/>
                  </a:cubicBezTo>
                  <a:cubicBezTo>
                    <a:pt x="78" y="2477"/>
                    <a:pt x="90" y="2512"/>
                    <a:pt x="90" y="2512"/>
                  </a:cubicBezTo>
                  <a:cubicBezTo>
                    <a:pt x="90" y="2512"/>
                    <a:pt x="101" y="2547"/>
                    <a:pt x="101" y="2547"/>
                  </a:cubicBezTo>
                  <a:cubicBezTo>
                    <a:pt x="101" y="2547"/>
                    <a:pt x="113" y="2582"/>
                    <a:pt x="113" y="2582"/>
                  </a:cubicBezTo>
                  <a:cubicBezTo>
                    <a:pt x="113" y="2582"/>
                    <a:pt x="126" y="2617"/>
                    <a:pt x="126" y="2617"/>
                  </a:cubicBezTo>
                  <a:cubicBezTo>
                    <a:pt x="126" y="2617"/>
                    <a:pt x="139" y="2651"/>
                    <a:pt x="139" y="2651"/>
                  </a:cubicBezTo>
                  <a:cubicBezTo>
                    <a:pt x="139" y="2651"/>
                    <a:pt x="153" y="2686"/>
                    <a:pt x="153" y="2686"/>
                  </a:cubicBezTo>
                  <a:cubicBezTo>
                    <a:pt x="153" y="2686"/>
                    <a:pt x="169" y="2720"/>
                    <a:pt x="169" y="2720"/>
                  </a:cubicBezTo>
                  <a:cubicBezTo>
                    <a:pt x="169" y="2720"/>
                    <a:pt x="184" y="2753"/>
                    <a:pt x="184" y="2753"/>
                  </a:cubicBezTo>
                  <a:cubicBezTo>
                    <a:pt x="184" y="2753"/>
                    <a:pt x="200" y="2787"/>
                    <a:pt x="200" y="2787"/>
                  </a:cubicBezTo>
                  <a:cubicBezTo>
                    <a:pt x="200" y="2787"/>
                    <a:pt x="216" y="2820"/>
                    <a:pt x="216" y="2820"/>
                  </a:cubicBezTo>
                  <a:cubicBezTo>
                    <a:pt x="216" y="2820"/>
                    <a:pt x="234" y="2853"/>
                    <a:pt x="234" y="2853"/>
                  </a:cubicBezTo>
                  <a:cubicBezTo>
                    <a:pt x="234" y="2853"/>
                    <a:pt x="252" y="2885"/>
                    <a:pt x="252" y="2885"/>
                  </a:cubicBezTo>
                  <a:cubicBezTo>
                    <a:pt x="252" y="2885"/>
                    <a:pt x="271" y="2916"/>
                    <a:pt x="271" y="2916"/>
                  </a:cubicBezTo>
                  <a:cubicBezTo>
                    <a:pt x="271" y="2916"/>
                    <a:pt x="289" y="2948"/>
                    <a:pt x="289" y="2948"/>
                  </a:cubicBezTo>
                  <a:cubicBezTo>
                    <a:pt x="289" y="2948"/>
                    <a:pt x="310" y="2979"/>
                    <a:pt x="310" y="2979"/>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73" name="Freeform 292"/>
            <p:cNvSpPr>
              <a:spLocks noChangeAspect="1"/>
            </p:cNvSpPr>
            <p:nvPr/>
          </p:nvSpPr>
          <p:spPr>
            <a:xfrm>
              <a:off x="4095" y="3124"/>
              <a:ext cx="144" cy="122"/>
            </a:xfrm>
            <a:custGeom>
              <a:avLst/>
              <a:gdLst>
                <a:gd name="txL" fmla="*/ 0 w 863"/>
                <a:gd name="txT" fmla="*/ 0 h 728"/>
                <a:gd name="txR" fmla="*/ 863 w 863"/>
                <a:gd name="txB" fmla="*/ 728 h 728"/>
              </a:gdLst>
              <a:ahLst/>
              <a:cxnLst>
                <a:cxn ang="0">
                  <a:pos x="0" y="0"/>
                </a:cxn>
                <a:cxn ang="0">
                  <a:pos x="1" y="1"/>
                </a:cxn>
                <a:cxn ang="0">
                  <a:pos x="1" y="2"/>
                </a:cxn>
                <a:cxn ang="0">
                  <a:pos x="2" y="3"/>
                </a:cxn>
                <a:cxn ang="0">
                  <a:pos x="2" y="3"/>
                </a:cxn>
                <a:cxn ang="0">
                  <a:pos x="3" y="4"/>
                </a:cxn>
                <a:cxn ang="0">
                  <a:pos x="4" y="5"/>
                </a:cxn>
                <a:cxn ang="0">
                  <a:pos x="4" y="6"/>
                </a:cxn>
                <a:cxn ang="0">
                  <a:pos x="5" y="7"/>
                </a:cxn>
                <a:cxn ang="0">
                  <a:pos x="6" y="7"/>
                </a:cxn>
                <a:cxn ang="0">
                  <a:pos x="6" y="8"/>
                </a:cxn>
                <a:cxn ang="0">
                  <a:pos x="7" y="9"/>
                </a:cxn>
                <a:cxn ang="0">
                  <a:pos x="8" y="10"/>
                </a:cxn>
                <a:cxn ang="0">
                  <a:pos x="9" y="10"/>
                </a:cxn>
                <a:cxn ang="0">
                  <a:pos x="9" y="11"/>
                </a:cxn>
                <a:cxn ang="0">
                  <a:pos x="10" y="12"/>
                </a:cxn>
                <a:cxn ang="0">
                  <a:pos x="11" y="12"/>
                </a:cxn>
                <a:cxn ang="0">
                  <a:pos x="12" y="13"/>
                </a:cxn>
                <a:cxn ang="0">
                  <a:pos x="13" y="14"/>
                </a:cxn>
                <a:cxn ang="0">
                  <a:pos x="13" y="14"/>
                </a:cxn>
                <a:cxn ang="0">
                  <a:pos x="14" y="15"/>
                </a:cxn>
                <a:cxn ang="0">
                  <a:pos x="15" y="15"/>
                </a:cxn>
                <a:cxn ang="0">
                  <a:pos x="16" y="16"/>
                </a:cxn>
                <a:cxn ang="0">
                  <a:pos x="17" y="17"/>
                </a:cxn>
                <a:cxn ang="0">
                  <a:pos x="18" y="17"/>
                </a:cxn>
                <a:cxn ang="0">
                  <a:pos x="19" y="18"/>
                </a:cxn>
                <a:cxn ang="0">
                  <a:pos x="19" y="18"/>
                </a:cxn>
                <a:cxn ang="0">
                  <a:pos x="20" y="19"/>
                </a:cxn>
                <a:cxn ang="0">
                  <a:pos x="21" y="19"/>
                </a:cxn>
                <a:cxn ang="0">
                  <a:pos x="22" y="20"/>
                </a:cxn>
                <a:cxn ang="0">
                  <a:pos x="23" y="20"/>
                </a:cxn>
                <a:cxn ang="0">
                  <a:pos x="24" y="20"/>
                </a:cxn>
              </a:cxnLst>
              <a:rect l="txL" t="txT" r="txR" b="txB"/>
              <a:pathLst>
                <a:path w="863" h="728">
                  <a:moveTo>
                    <a:pt x="0" y="0"/>
                  </a:moveTo>
                  <a:cubicBezTo>
                    <a:pt x="0" y="0"/>
                    <a:pt x="19" y="31"/>
                    <a:pt x="19" y="31"/>
                  </a:cubicBezTo>
                  <a:cubicBezTo>
                    <a:pt x="19" y="31"/>
                    <a:pt x="41" y="62"/>
                    <a:pt x="41" y="62"/>
                  </a:cubicBezTo>
                  <a:cubicBezTo>
                    <a:pt x="41" y="62"/>
                    <a:pt x="63" y="92"/>
                    <a:pt x="63" y="92"/>
                  </a:cubicBezTo>
                  <a:cubicBezTo>
                    <a:pt x="63" y="92"/>
                    <a:pt x="84" y="122"/>
                    <a:pt x="84" y="122"/>
                  </a:cubicBezTo>
                  <a:cubicBezTo>
                    <a:pt x="84" y="122"/>
                    <a:pt x="107" y="150"/>
                    <a:pt x="107" y="150"/>
                  </a:cubicBezTo>
                  <a:cubicBezTo>
                    <a:pt x="107" y="150"/>
                    <a:pt x="130" y="179"/>
                    <a:pt x="130" y="179"/>
                  </a:cubicBezTo>
                  <a:cubicBezTo>
                    <a:pt x="130" y="179"/>
                    <a:pt x="154" y="208"/>
                    <a:pt x="154" y="208"/>
                  </a:cubicBezTo>
                  <a:cubicBezTo>
                    <a:pt x="154" y="208"/>
                    <a:pt x="179" y="236"/>
                    <a:pt x="179" y="236"/>
                  </a:cubicBezTo>
                  <a:cubicBezTo>
                    <a:pt x="179" y="236"/>
                    <a:pt x="203" y="262"/>
                    <a:pt x="203" y="262"/>
                  </a:cubicBezTo>
                  <a:cubicBezTo>
                    <a:pt x="203" y="262"/>
                    <a:pt x="228" y="290"/>
                    <a:pt x="228" y="290"/>
                  </a:cubicBezTo>
                  <a:cubicBezTo>
                    <a:pt x="228" y="290"/>
                    <a:pt x="254" y="316"/>
                    <a:pt x="254" y="316"/>
                  </a:cubicBezTo>
                  <a:cubicBezTo>
                    <a:pt x="254" y="316"/>
                    <a:pt x="281" y="342"/>
                    <a:pt x="281" y="342"/>
                  </a:cubicBezTo>
                  <a:cubicBezTo>
                    <a:pt x="281" y="342"/>
                    <a:pt x="307" y="367"/>
                    <a:pt x="307" y="367"/>
                  </a:cubicBezTo>
                  <a:cubicBezTo>
                    <a:pt x="307" y="367"/>
                    <a:pt x="335" y="392"/>
                    <a:pt x="335" y="392"/>
                  </a:cubicBezTo>
                  <a:cubicBezTo>
                    <a:pt x="335" y="392"/>
                    <a:pt x="363" y="417"/>
                    <a:pt x="363" y="417"/>
                  </a:cubicBezTo>
                  <a:cubicBezTo>
                    <a:pt x="363" y="417"/>
                    <a:pt x="391" y="440"/>
                    <a:pt x="391" y="440"/>
                  </a:cubicBezTo>
                  <a:cubicBezTo>
                    <a:pt x="391" y="440"/>
                    <a:pt x="419" y="464"/>
                    <a:pt x="419" y="464"/>
                  </a:cubicBezTo>
                  <a:cubicBezTo>
                    <a:pt x="419" y="464"/>
                    <a:pt x="449" y="487"/>
                    <a:pt x="449" y="487"/>
                  </a:cubicBezTo>
                  <a:cubicBezTo>
                    <a:pt x="449" y="487"/>
                    <a:pt x="478" y="508"/>
                    <a:pt x="478" y="508"/>
                  </a:cubicBezTo>
                  <a:cubicBezTo>
                    <a:pt x="478" y="508"/>
                    <a:pt x="508" y="530"/>
                    <a:pt x="508" y="530"/>
                  </a:cubicBezTo>
                  <a:cubicBezTo>
                    <a:pt x="508" y="530"/>
                    <a:pt x="539" y="551"/>
                    <a:pt x="539" y="551"/>
                  </a:cubicBezTo>
                  <a:cubicBezTo>
                    <a:pt x="539" y="551"/>
                    <a:pt x="570" y="572"/>
                    <a:pt x="570" y="572"/>
                  </a:cubicBezTo>
                  <a:cubicBezTo>
                    <a:pt x="570" y="572"/>
                    <a:pt x="600" y="592"/>
                    <a:pt x="600" y="592"/>
                  </a:cubicBezTo>
                  <a:cubicBezTo>
                    <a:pt x="600" y="592"/>
                    <a:pt x="632" y="611"/>
                    <a:pt x="632" y="611"/>
                  </a:cubicBezTo>
                  <a:cubicBezTo>
                    <a:pt x="632" y="611"/>
                    <a:pt x="664" y="630"/>
                    <a:pt x="664" y="630"/>
                  </a:cubicBezTo>
                  <a:cubicBezTo>
                    <a:pt x="664" y="630"/>
                    <a:pt x="696" y="647"/>
                    <a:pt x="696" y="647"/>
                  </a:cubicBezTo>
                  <a:cubicBezTo>
                    <a:pt x="696" y="647"/>
                    <a:pt x="729" y="665"/>
                    <a:pt x="729" y="665"/>
                  </a:cubicBezTo>
                  <a:cubicBezTo>
                    <a:pt x="729" y="665"/>
                    <a:pt x="762" y="682"/>
                    <a:pt x="762" y="682"/>
                  </a:cubicBezTo>
                  <a:cubicBezTo>
                    <a:pt x="762" y="682"/>
                    <a:pt x="796" y="697"/>
                    <a:pt x="796" y="697"/>
                  </a:cubicBezTo>
                  <a:cubicBezTo>
                    <a:pt x="796" y="697"/>
                    <a:pt x="829" y="713"/>
                    <a:pt x="829" y="713"/>
                  </a:cubicBezTo>
                  <a:cubicBezTo>
                    <a:pt x="829" y="713"/>
                    <a:pt x="863" y="728"/>
                    <a:pt x="863" y="728"/>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74" name="Line 293"/>
            <p:cNvSpPr>
              <a:spLocks noChangeAspect="1"/>
            </p:cNvSpPr>
            <p:nvPr/>
          </p:nvSpPr>
          <p:spPr>
            <a:xfrm flipV="1">
              <a:off x="4116" y="3245"/>
              <a:ext cx="498" cy="1"/>
            </a:xfrm>
            <a:prstGeom prst="line">
              <a:avLst/>
            </a:prstGeom>
            <a:ln w="26988" cap="flat" cmpd="sng">
              <a:solidFill>
                <a:schemeClr val="tx2"/>
              </a:solidFill>
              <a:prstDash val="solid"/>
              <a:headEnd type="none" w="med" len="med"/>
              <a:tailEnd type="none" w="med" len="med"/>
            </a:ln>
          </p:spPr>
        </p:sp>
        <p:sp>
          <p:nvSpPr>
            <p:cNvPr id="24975" name="Freeform 294"/>
            <p:cNvSpPr>
              <a:spLocks noChangeAspect="1"/>
            </p:cNvSpPr>
            <p:nvPr/>
          </p:nvSpPr>
          <p:spPr>
            <a:xfrm>
              <a:off x="4266" y="2851"/>
              <a:ext cx="198" cy="196"/>
            </a:xfrm>
            <a:custGeom>
              <a:avLst/>
              <a:gdLst>
                <a:gd name="txL" fmla="*/ 0 w 1185"/>
                <a:gd name="txT" fmla="*/ 0 h 1175"/>
                <a:gd name="txR" fmla="*/ 1185 w 1185"/>
                <a:gd name="txB" fmla="*/ 1175 h 1175"/>
              </a:gdLst>
              <a:ahLst/>
              <a:cxnLst>
                <a:cxn ang="0">
                  <a:pos x="21" y="32"/>
                </a:cxn>
                <a:cxn ang="0">
                  <a:pos x="22" y="32"/>
                </a:cxn>
                <a:cxn ang="0">
                  <a:pos x="24" y="31"/>
                </a:cxn>
                <a:cxn ang="0">
                  <a:pos x="26" y="30"/>
                </a:cxn>
                <a:cxn ang="0">
                  <a:pos x="27" y="29"/>
                </a:cxn>
                <a:cxn ang="0">
                  <a:pos x="28" y="28"/>
                </a:cxn>
                <a:cxn ang="0">
                  <a:pos x="29" y="27"/>
                </a:cxn>
                <a:cxn ang="0">
                  <a:pos x="30" y="26"/>
                </a:cxn>
                <a:cxn ang="0">
                  <a:pos x="31" y="24"/>
                </a:cxn>
                <a:cxn ang="0">
                  <a:pos x="32" y="23"/>
                </a:cxn>
                <a:cxn ang="0">
                  <a:pos x="32" y="21"/>
                </a:cxn>
                <a:cxn ang="0">
                  <a:pos x="33" y="19"/>
                </a:cxn>
                <a:cxn ang="0">
                  <a:pos x="33" y="17"/>
                </a:cxn>
                <a:cxn ang="0">
                  <a:pos x="33" y="16"/>
                </a:cxn>
                <a:cxn ang="0">
                  <a:pos x="33" y="14"/>
                </a:cxn>
                <a:cxn ang="0">
                  <a:pos x="33" y="12"/>
                </a:cxn>
                <a:cxn ang="0">
                  <a:pos x="32" y="11"/>
                </a:cxn>
                <a:cxn ang="0">
                  <a:pos x="31" y="9"/>
                </a:cxn>
                <a:cxn ang="0">
                  <a:pos x="30" y="8"/>
                </a:cxn>
                <a:cxn ang="0">
                  <a:pos x="29" y="6"/>
                </a:cxn>
                <a:cxn ang="0">
                  <a:pos x="28" y="5"/>
                </a:cxn>
                <a:cxn ang="0">
                  <a:pos x="27" y="4"/>
                </a:cxn>
                <a:cxn ang="0">
                  <a:pos x="26" y="3"/>
                </a:cxn>
                <a:cxn ang="0">
                  <a:pos x="24" y="2"/>
                </a:cxn>
                <a:cxn ang="0">
                  <a:pos x="23" y="1"/>
                </a:cxn>
                <a:cxn ang="0">
                  <a:pos x="21" y="1"/>
                </a:cxn>
                <a:cxn ang="0">
                  <a:pos x="19" y="0"/>
                </a:cxn>
                <a:cxn ang="0">
                  <a:pos x="17" y="0"/>
                </a:cxn>
                <a:cxn ang="0">
                  <a:pos x="16" y="0"/>
                </a:cxn>
                <a:cxn ang="0">
                  <a:pos x="14" y="0"/>
                </a:cxn>
                <a:cxn ang="0">
                  <a:pos x="12" y="1"/>
                </a:cxn>
                <a:cxn ang="0">
                  <a:pos x="11" y="1"/>
                </a:cxn>
                <a:cxn ang="0">
                  <a:pos x="9" y="2"/>
                </a:cxn>
                <a:cxn ang="0">
                  <a:pos x="8" y="3"/>
                </a:cxn>
                <a:cxn ang="0">
                  <a:pos x="6" y="4"/>
                </a:cxn>
                <a:cxn ang="0">
                  <a:pos x="5" y="5"/>
                </a:cxn>
                <a:cxn ang="0">
                  <a:pos x="4" y="6"/>
                </a:cxn>
                <a:cxn ang="0">
                  <a:pos x="3" y="8"/>
                </a:cxn>
                <a:cxn ang="0">
                  <a:pos x="2" y="9"/>
                </a:cxn>
                <a:cxn ang="0">
                  <a:pos x="1" y="11"/>
                </a:cxn>
                <a:cxn ang="0">
                  <a:pos x="1" y="12"/>
                </a:cxn>
                <a:cxn ang="0">
                  <a:pos x="0" y="14"/>
                </a:cxn>
                <a:cxn ang="0">
                  <a:pos x="0" y="16"/>
                </a:cxn>
                <a:cxn ang="0">
                  <a:pos x="0" y="17"/>
                </a:cxn>
                <a:cxn ang="0">
                  <a:pos x="0" y="19"/>
                </a:cxn>
                <a:cxn ang="0">
                  <a:pos x="1" y="21"/>
                </a:cxn>
                <a:cxn ang="0">
                  <a:pos x="1" y="23"/>
                </a:cxn>
                <a:cxn ang="0">
                  <a:pos x="2" y="24"/>
                </a:cxn>
                <a:cxn ang="0">
                  <a:pos x="3" y="26"/>
                </a:cxn>
                <a:cxn ang="0">
                  <a:pos x="4" y="27"/>
                </a:cxn>
                <a:cxn ang="0">
                  <a:pos x="5" y="28"/>
                </a:cxn>
                <a:cxn ang="0">
                  <a:pos x="6" y="29"/>
                </a:cxn>
                <a:cxn ang="0">
                  <a:pos x="8" y="30"/>
                </a:cxn>
                <a:cxn ang="0">
                  <a:pos x="9" y="31"/>
                </a:cxn>
                <a:cxn ang="0">
                  <a:pos x="11" y="32"/>
                </a:cxn>
                <a:cxn ang="0">
                  <a:pos x="12" y="32"/>
                </a:cxn>
              </a:cxnLst>
              <a:rect l="txL" t="txT" r="txR" b="txB"/>
              <a:pathLst>
                <a:path w="1185" h="1175">
                  <a:moveTo>
                    <a:pt x="704" y="1175"/>
                  </a:moveTo>
                  <a:cubicBezTo>
                    <a:pt x="704" y="1175"/>
                    <a:pt x="724" y="1171"/>
                    <a:pt x="724" y="1171"/>
                  </a:cubicBezTo>
                  <a:cubicBezTo>
                    <a:pt x="724" y="1171"/>
                    <a:pt x="744" y="1166"/>
                    <a:pt x="744" y="1166"/>
                  </a:cubicBezTo>
                  <a:cubicBezTo>
                    <a:pt x="744" y="1166"/>
                    <a:pt x="763" y="1160"/>
                    <a:pt x="763" y="1160"/>
                  </a:cubicBezTo>
                  <a:cubicBezTo>
                    <a:pt x="763" y="1160"/>
                    <a:pt x="784" y="1154"/>
                    <a:pt x="784" y="1154"/>
                  </a:cubicBezTo>
                  <a:cubicBezTo>
                    <a:pt x="784" y="1154"/>
                    <a:pt x="803" y="1147"/>
                    <a:pt x="803" y="1147"/>
                  </a:cubicBezTo>
                  <a:cubicBezTo>
                    <a:pt x="803" y="1147"/>
                    <a:pt x="822" y="1139"/>
                    <a:pt x="822" y="1139"/>
                  </a:cubicBezTo>
                  <a:cubicBezTo>
                    <a:pt x="822" y="1139"/>
                    <a:pt x="841" y="1131"/>
                    <a:pt x="841" y="1131"/>
                  </a:cubicBezTo>
                  <a:cubicBezTo>
                    <a:pt x="841" y="1131"/>
                    <a:pt x="860" y="1122"/>
                    <a:pt x="860" y="1122"/>
                  </a:cubicBezTo>
                  <a:cubicBezTo>
                    <a:pt x="860" y="1122"/>
                    <a:pt x="878" y="1113"/>
                    <a:pt x="878" y="1113"/>
                  </a:cubicBezTo>
                  <a:cubicBezTo>
                    <a:pt x="878" y="1113"/>
                    <a:pt x="896" y="1102"/>
                    <a:pt x="896" y="1102"/>
                  </a:cubicBezTo>
                  <a:cubicBezTo>
                    <a:pt x="896" y="1102"/>
                    <a:pt x="913" y="1091"/>
                    <a:pt x="913" y="1091"/>
                  </a:cubicBezTo>
                  <a:cubicBezTo>
                    <a:pt x="913" y="1091"/>
                    <a:pt x="931" y="1080"/>
                    <a:pt x="931" y="1080"/>
                  </a:cubicBezTo>
                  <a:cubicBezTo>
                    <a:pt x="931" y="1080"/>
                    <a:pt x="947" y="1067"/>
                    <a:pt x="947" y="1067"/>
                  </a:cubicBezTo>
                  <a:cubicBezTo>
                    <a:pt x="947" y="1067"/>
                    <a:pt x="964" y="1055"/>
                    <a:pt x="964" y="1055"/>
                  </a:cubicBezTo>
                  <a:cubicBezTo>
                    <a:pt x="964" y="1055"/>
                    <a:pt x="980" y="1042"/>
                    <a:pt x="980" y="1042"/>
                  </a:cubicBezTo>
                  <a:cubicBezTo>
                    <a:pt x="980" y="1042"/>
                    <a:pt x="996" y="1027"/>
                    <a:pt x="996" y="1027"/>
                  </a:cubicBezTo>
                  <a:cubicBezTo>
                    <a:pt x="996" y="1027"/>
                    <a:pt x="1010" y="1013"/>
                    <a:pt x="1010" y="1013"/>
                  </a:cubicBezTo>
                  <a:cubicBezTo>
                    <a:pt x="1010" y="1013"/>
                    <a:pt x="1025" y="998"/>
                    <a:pt x="1025" y="998"/>
                  </a:cubicBezTo>
                  <a:cubicBezTo>
                    <a:pt x="1025" y="998"/>
                    <a:pt x="1039" y="983"/>
                    <a:pt x="1039" y="983"/>
                  </a:cubicBezTo>
                  <a:cubicBezTo>
                    <a:pt x="1039" y="983"/>
                    <a:pt x="1052" y="967"/>
                    <a:pt x="1052" y="967"/>
                  </a:cubicBezTo>
                  <a:cubicBezTo>
                    <a:pt x="1052" y="967"/>
                    <a:pt x="1065" y="951"/>
                    <a:pt x="1065" y="951"/>
                  </a:cubicBezTo>
                  <a:cubicBezTo>
                    <a:pt x="1065" y="951"/>
                    <a:pt x="1077" y="935"/>
                    <a:pt x="1077" y="935"/>
                  </a:cubicBezTo>
                  <a:cubicBezTo>
                    <a:pt x="1077" y="935"/>
                    <a:pt x="1088" y="917"/>
                    <a:pt x="1088" y="917"/>
                  </a:cubicBezTo>
                  <a:cubicBezTo>
                    <a:pt x="1088" y="917"/>
                    <a:pt x="1100" y="900"/>
                    <a:pt x="1100" y="900"/>
                  </a:cubicBezTo>
                  <a:cubicBezTo>
                    <a:pt x="1100" y="900"/>
                    <a:pt x="1110" y="881"/>
                    <a:pt x="1110" y="881"/>
                  </a:cubicBezTo>
                  <a:cubicBezTo>
                    <a:pt x="1110" y="881"/>
                    <a:pt x="1120" y="864"/>
                    <a:pt x="1120" y="864"/>
                  </a:cubicBezTo>
                  <a:cubicBezTo>
                    <a:pt x="1120" y="864"/>
                    <a:pt x="1129" y="845"/>
                    <a:pt x="1129" y="845"/>
                  </a:cubicBezTo>
                  <a:cubicBezTo>
                    <a:pt x="1129" y="845"/>
                    <a:pt x="1138" y="826"/>
                    <a:pt x="1138" y="826"/>
                  </a:cubicBezTo>
                  <a:cubicBezTo>
                    <a:pt x="1138" y="826"/>
                    <a:pt x="1145" y="807"/>
                    <a:pt x="1145" y="807"/>
                  </a:cubicBezTo>
                  <a:cubicBezTo>
                    <a:pt x="1145" y="807"/>
                    <a:pt x="1152" y="788"/>
                    <a:pt x="1152" y="788"/>
                  </a:cubicBezTo>
                  <a:cubicBezTo>
                    <a:pt x="1152" y="788"/>
                    <a:pt x="1159" y="767"/>
                    <a:pt x="1159" y="767"/>
                  </a:cubicBezTo>
                  <a:cubicBezTo>
                    <a:pt x="1159" y="767"/>
                    <a:pt x="1164" y="747"/>
                    <a:pt x="1164" y="747"/>
                  </a:cubicBezTo>
                  <a:cubicBezTo>
                    <a:pt x="1164" y="747"/>
                    <a:pt x="1170" y="728"/>
                    <a:pt x="1170" y="728"/>
                  </a:cubicBezTo>
                  <a:cubicBezTo>
                    <a:pt x="1170" y="728"/>
                    <a:pt x="1174" y="707"/>
                    <a:pt x="1174" y="707"/>
                  </a:cubicBezTo>
                  <a:cubicBezTo>
                    <a:pt x="1174" y="707"/>
                    <a:pt x="1178" y="687"/>
                    <a:pt x="1178" y="687"/>
                  </a:cubicBezTo>
                  <a:cubicBezTo>
                    <a:pt x="1178" y="687"/>
                    <a:pt x="1181" y="666"/>
                    <a:pt x="1181" y="666"/>
                  </a:cubicBezTo>
                  <a:cubicBezTo>
                    <a:pt x="1181" y="666"/>
                    <a:pt x="1183" y="646"/>
                    <a:pt x="1183" y="646"/>
                  </a:cubicBezTo>
                  <a:cubicBezTo>
                    <a:pt x="1183" y="646"/>
                    <a:pt x="1184" y="625"/>
                    <a:pt x="1184" y="625"/>
                  </a:cubicBezTo>
                  <a:cubicBezTo>
                    <a:pt x="1184" y="625"/>
                    <a:pt x="1185" y="604"/>
                    <a:pt x="1185" y="604"/>
                  </a:cubicBezTo>
                  <a:cubicBezTo>
                    <a:pt x="1185" y="604"/>
                    <a:pt x="1185" y="584"/>
                    <a:pt x="1185" y="584"/>
                  </a:cubicBezTo>
                  <a:cubicBezTo>
                    <a:pt x="1185" y="584"/>
                    <a:pt x="1185" y="562"/>
                    <a:pt x="1185" y="562"/>
                  </a:cubicBezTo>
                  <a:cubicBezTo>
                    <a:pt x="1185" y="562"/>
                    <a:pt x="1183" y="542"/>
                    <a:pt x="1183" y="542"/>
                  </a:cubicBezTo>
                  <a:cubicBezTo>
                    <a:pt x="1183" y="542"/>
                    <a:pt x="1181" y="521"/>
                    <a:pt x="1181" y="521"/>
                  </a:cubicBezTo>
                  <a:cubicBezTo>
                    <a:pt x="1181" y="521"/>
                    <a:pt x="1178" y="501"/>
                    <a:pt x="1178" y="501"/>
                  </a:cubicBezTo>
                  <a:cubicBezTo>
                    <a:pt x="1178" y="501"/>
                    <a:pt x="1175" y="481"/>
                    <a:pt x="1175" y="481"/>
                  </a:cubicBezTo>
                  <a:cubicBezTo>
                    <a:pt x="1175" y="481"/>
                    <a:pt x="1171" y="460"/>
                    <a:pt x="1171" y="460"/>
                  </a:cubicBezTo>
                  <a:cubicBezTo>
                    <a:pt x="1171" y="460"/>
                    <a:pt x="1165" y="440"/>
                    <a:pt x="1165" y="440"/>
                  </a:cubicBezTo>
                  <a:cubicBezTo>
                    <a:pt x="1165" y="440"/>
                    <a:pt x="1159" y="420"/>
                    <a:pt x="1159" y="420"/>
                  </a:cubicBezTo>
                  <a:cubicBezTo>
                    <a:pt x="1159" y="420"/>
                    <a:pt x="1153" y="401"/>
                    <a:pt x="1153" y="401"/>
                  </a:cubicBezTo>
                  <a:cubicBezTo>
                    <a:pt x="1153" y="401"/>
                    <a:pt x="1146" y="381"/>
                    <a:pt x="1146" y="381"/>
                  </a:cubicBezTo>
                  <a:cubicBezTo>
                    <a:pt x="1146" y="381"/>
                    <a:pt x="1139" y="362"/>
                    <a:pt x="1139" y="362"/>
                  </a:cubicBezTo>
                  <a:cubicBezTo>
                    <a:pt x="1139" y="362"/>
                    <a:pt x="1130" y="343"/>
                    <a:pt x="1130" y="343"/>
                  </a:cubicBezTo>
                  <a:cubicBezTo>
                    <a:pt x="1130" y="343"/>
                    <a:pt x="1121" y="324"/>
                    <a:pt x="1121" y="324"/>
                  </a:cubicBezTo>
                  <a:cubicBezTo>
                    <a:pt x="1121" y="324"/>
                    <a:pt x="1111" y="306"/>
                    <a:pt x="1111" y="306"/>
                  </a:cubicBezTo>
                  <a:cubicBezTo>
                    <a:pt x="1111" y="306"/>
                    <a:pt x="1101" y="288"/>
                    <a:pt x="1101" y="288"/>
                  </a:cubicBezTo>
                  <a:cubicBezTo>
                    <a:pt x="1101" y="288"/>
                    <a:pt x="1090" y="270"/>
                    <a:pt x="1090" y="270"/>
                  </a:cubicBezTo>
                  <a:cubicBezTo>
                    <a:pt x="1090" y="270"/>
                    <a:pt x="1078" y="253"/>
                    <a:pt x="1078" y="253"/>
                  </a:cubicBezTo>
                  <a:cubicBezTo>
                    <a:pt x="1078" y="253"/>
                    <a:pt x="1067" y="236"/>
                    <a:pt x="1067" y="236"/>
                  </a:cubicBezTo>
                  <a:cubicBezTo>
                    <a:pt x="1067" y="236"/>
                    <a:pt x="1053" y="220"/>
                    <a:pt x="1053" y="220"/>
                  </a:cubicBezTo>
                  <a:cubicBezTo>
                    <a:pt x="1053" y="220"/>
                    <a:pt x="1040" y="204"/>
                    <a:pt x="1040" y="204"/>
                  </a:cubicBezTo>
                  <a:cubicBezTo>
                    <a:pt x="1040" y="204"/>
                    <a:pt x="1027" y="189"/>
                    <a:pt x="1027" y="189"/>
                  </a:cubicBezTo>
                  <a:cubicBezTo>
                    <a:pt x="1027" y="189"/>
                    <a:pt x="1012" y="174"/>
                    <a:pt x="1012" y="174"/>
                  </a:cubicBezTo>
                  <a:cubicBezTo>
                    <a:pt x="1012" y="174"/>
                    <a:pt x="997" y="159"/>
                    <a:pt x="997" y="159"/>
                  </a:cubicBezTo>
                  <a:cubicBezTo>
                    <a:pt x="997" y="159"/>
                    <a:pt x="982" y="146"/>
                    <a:pt x="982" y="146"/>
                  </a:cubicBezTo>
                  <a:cubicBezTo>
                    <a:pt x="982" y="146"/>
                    <a:pt x="966" y="132"/>
                    <a:pt x="966" y="132"/>
                  </a:cubicBezTo>
                  <a:cubicBezTo>
                    <a:pt x="966" y="132"/>
                    <a:pt x="949" y="119"/>
                    <a:pt x="949" y="119"/>
                  </a:cubicBezTo>
                  <a:cubicBezTo>
                    <a:pt x="949" y="119"/>
                    <a:pt x="933" y="107"/>
                    <a:pt x="933" y="107"/>
                  </a:cubicBezTo>
                  <a:cubicBezTo>
                    <a:pt x="933" y="107"/>
                    <a:pt x="915" y="95"/>
                    <a:pt x="915" y="95"/>
                  </a:cubicBezTo>
                  <a:cubicBezTo>
                    <a:pt x="915" y="95"/>
                    <a:pt x="898" y="84"/>
                    <a:pt x="898" y="84"/>
                  </a:cubicBezTo>
                  <a:cubicBezTo>
                    <a:pt x="898" y="84"/>
                    <a:pt x="881" y="74"/>
                    <a:pt x="881" y="74"/>
                  </a:cubicBezTo>
                  <a:cubicBezTo>
                    <a:pt x="881" y="74"/>
                    <a:pt x="862" y="64"/>
                    <a:pt x="862" y="64"/>
                  </a:cubicBezTo>
                  <a:cubicBezTo>
                    <a:pt x="862" y="64"/>
                    <a:pt x="843" y="55"/>
                    <a:pt x="843" y="55"/>
                  </a:cubicBezTo>
                  <a:cubicBezTo>
                    <a:pt x="843" y="55"/>
                    <a:pt x="825" y="47"/>
                    <a:pt x="825" y="47"/>
                  </a:cubicBezTo>
                  <a:cubicBezTo>
                    <a:pt x="825" y="47"/>
                    <a:pt x="805" y="39"/>
                    <a:pt x="805" y="39"/>
                  </a:cubicBezTo>
                  <a:cubicBezTo>
                    <a:pt x="805" y="39"/>
                    <a:pt x="786" y="32"/>
                    <a:pt x="786" y="32"/>
                  </a:cubicBezTo>
                  <a:cubicBezTo>
                    <a:pt x="786" y="32"/>
                    <a:pt x="766" y="25"/>
                    <a:pt x="766" y="25"/>
                  </a:cubicBezTo>
                  <a:cubicBezTo>
                    <a:pt x="766" y="25"/>
                    <a:pt x="746" y="20"/>
                    <a:pt x="746" y="20"/>
                  </a:cubicBezTo>
                  <a:cubicBezTo>
                    <a:pt x="746" y="20"/>
                    <a:pt x="726" y="15"/>
                    <a:pt x="726" y="15"/>
                  </a:cubicBezTo>
                  <a:cubicBezTo>
                    <a:pt x="726" y="15"/>
                    <a:pt x="706" y="11"/>
                    <a:pt x="706" y="11"/>
                  </a:cubicBezTo>
                  <a:cubicBezTo>
                    <a:pt x="706" y="11"/>
                    <a:pt x="685" y="7"/>
                    <a:pt x="685" y="7"/>
                  </a:cubicBezTo>
                  <a:cubicBezTo>
                    <a:pt x="685" y="7"/>
                    <a:pt x="665" y="4"/>
                    <a:pt x="665" y="4"/>
                  </a:cubicBezTo>
                  <a:cubicBezTo>
                    <a:pt x="665" y="4"/>
                    <a:pt x="644" y="2"/>
                    <a:pt x="644" y="2"/>
                  </a:cubicBezTo>
                  <a:cubicBezTo>
                    <a:pt x="644" y="2"/>
                    <a:pt x="623" y="1"/>
                    <a:pt x="623" y="1"/>
                  </a:cubicBezTo>
                  <a:cubicBezTo>
                    <a:pt x="623" y="1"/>
                    <a:pt x="603" y="0"/>
                    <a:pt x="603" y="0"/>
                  </a:cubicBezTo>
                  <a:cubicBezTo>
                    <a:pt x="603" y="0"/>
                    <a:pt x="582" y="0"/>
                    <a:pt x="582" y="0"/>
                  </a:cubicBezTo>
                  <a:cubicBezTo>
                    <a:pt x="582" y="0"/>
                    <a:pt x="562" y="1"/>
                    <a:pt x="562" y="1"/>
                  </a:cubicBezTo>
                  <a:cubicBezTo>
                    <a:pt x="562" y="1"/>
                    <a:pt x="541" y="2"/>
                    <a:pt x="541" y="2"/>
                  </a:cubicBezTo>
                  <a:cubicBezTo>
                    <a:pt x="541" y="2"/>
                    <a:pt x="521" y="4"/>
                    <a:pt x="521" y="4"/>
                  </a:cubicBezTo>
                  <a:cubicBezTo>
                    <a:pt x="521" y="4"/>
                    <a:pt x="500" y="7"/>
                    <a:pt x="500" y="7"/>
                  </a:cubicBezTo>
                  <a:cubicBezTo>
                    <a:pt x="500" y="7"/>
                    <a:pt x="479" y="11"/>
                    <a:pt x="479" y="11"/>
                  </a:cubicBezTo>
                  <a:cubicBezTo>
                    <a:pt x="479" y="11"/>
                    <a:pt x="459" y="15"/>
                    <a:pt x="459" y="15"/>
                  </a:cubicBezTo>
                  <a:cubicBezTo>
                    <a:pt x="459" y="15"/>
                    <a:pt x="439" y="20"/>
                    <a:pt x="439" y="20"/>
                  </a:cubicBezTo>
                  <a:cubicBezTo>
                    <a:pt x="439" y="20"/>
                    <a:pt x="419" y="25"/>
                    <a:pt x="419" y="25"/>
                  </a:cubicBezTo>
                  <a:cubicBezTo>
                    <a:pt x="419" y="25"/>
                    <a:pt x="399" y="32"/>
                    <a:pt x="399" y="32"/>
                  </a:cubicBezTo>
                  <a:cubicBezTo>
                    <a:pt x="399" y="32"/>
                    <a:pt x="380" y="39"/>
                    <a:pt x="380" y="39"/>
                  </a:cubicBezTo>
                  <a:cubicBezTo>
                    <a:pt x="380" y="39"/>
                    <a:pt x="361" y="47"/>
                    <a:pt x="361" y="47"/>
                  </a:cubicBezTo>
                  <a:cubicBezTo>
                    <a:pt x="361" y="47"/>
                    <a:pt x="342" y="55"/>
                    <a:pt x="342" y="55"/>
                  </a:cubicBezTo>
                  <a:cubicBezTo>
                    <a:pt x="342" y="55"/>
                    <a:pt x="323" y="64"/>
                    <a:pt x="323" y="64"/>
                  </a:cubicBezTo>
                  <a:cubicBezTo>
                    <a:pt x="323" y="64"/>
                    <a:pt x="305" y="74"/>
                    <a:pt x="305" y="74"/>
                  </a:cubicBezTo>
                  <a:cubicBezTo>
                    <a:pt x="305" y="74"/>
                    <a:pt x="287" y="84"/>
                    <a:pt x="287" y="84"/>
                  </a:cubicBezTo>
                  <a:cubicBezTo>
                    <a:pt x="287" y="84"/>
                    <a:pt x="270" y="95"/>
                    <a:pt x="270" y="95"/>
                  </a:cubicBezTo>
                  <a:cubicBezTo>
                    <a:pt x="270" y="95"/>
                    <a:pt x="252" y="107"/>
                    <a:pt x="252" y="107"/>
                  </a:cubicBezTo>
                  <a:cubicBezTo>
                    <a:pt x="252" y="107"/>
                    <a:pt x="236" y="119"/>
                    <a:pt x="236" y="119"/>
                  </a:cubicBezTo>
                  <a:cubicBezTo>
                    <a:pt x="236" y="119"/>
                    <a:pt x="219" y="132"/>
                    <a:pt x="219" y="132"/>
                  </a:cubicBezTo>
                  <a:cubicBezTo>
                    <a:pt x="219" y="132"/>
                    <a:pt x="204" y="146"/>
                    <a:pt x="204" y="146"/>
                  </a:cubicBezTo>
                  <a:cubicBezTo>
                    <a:pt x="204" y="146"/>
                    <a:pt x="188" y="159"/>
                    <a:pt x="188" y="159"/>
                  </a:cubicBezTo>
                  <a:cubicBezTo>
                    <a:pt x="188" y="159"/>
                    <a:pt x="173" y="174"/>
                    <a:pt x="173" y="174"/>
                  </a:cubicBezTo>
                  <a:cubicBezTo>
                    <a:pt x="173" y="174"/>
                    <a:pt x="159" y="189"/>
                    <a:pt x="159" y="189"/>
                  </a:cubicBezTo>
                  <a:cubicBezTo>
                    <a:pt x="159" y="189"/>
                    <a:pt x="145" y="204"/>
                    <a:pt x="145" y="204"/>
                  </a:cubicBezTo>
                  <a:cubicBezTo>
                    <a:pt x="145" y="204"/>
                    <a:pt x="132" y="220"/>
                    <a:pt x="132" y="220"/>
                  </a:cubicBezTo>
                  <a:cubicBezTo>
                    <a:pt x="132" y="220"/>
                    <a:pt x="119" y="236"/>
                    <a:pt x="119" y="236"/>
                  </a:cubicBezTo>
                  <a:cubicBezTo>
                    <a:pt x="119" y="236"/>
                    <a:pt x="107" y="253"/>
                    <a:pt x="107" y="253"/>
                  </a:cubicBezTo>
                  <a:cubicBezTo>
                    <a:pt x="107" y="253"/>
                    <a:pt x="96" y="270"/>
                    <a:pt x="96" y="270"/>
                  </a:cubicBezTo>
                  <a:cubicBezTo>
                    <a:pt x="96" y="270"/>
                    <a:pt x="85" y="288"/>
                    <a:pt x="85" y="288"/>
                  </a:cubicBezTo>
                  <a:cubicBezTo>
                    <a:pt x="85" y="288"/>
                    <a:pt x="74" y="306"/>
                    <a:pt x="74" y="306"/>
                  </a:cubicBezTo>
                  <a:cubicBezTo>
                    <a:pt x="74" y="306"/>
                    <a:pt x="64" y="324"/>
                    <a:pt x="64" y="324"/>
                  </a:cubicBezTo>
                  <a:cubicBezTo>
                    <a:pt x="64" y="324"/>
                    <a:pt x="56" y="343"/>
                    <a:pt x="56" y="343"/>
                  </a:cubicBezTo>
                  <a:cubicBezTo>
                    <a:pt x="56" y="343"/>
                    <a:pt x="46" y="362"/>
                    <a:pt x="46" y="362"/>
                  </a:cubicBezTo>
                  <a:cubicBezTo>
                    <a:pt x="46" y="362"/>
                    <a:pt x="39" y="381"/>
                    <a:pt x="39" y="381"/>
                  </a:cubicBezTo>
                  <a:cubicBezTo>
                    <a:pt x="39" y="381"/>
                    <a:pt x="32" y="401"/>
                    <a:pt x="32" y="401"/>
                  </a:cubicBezTo>
                  <a:cubicBezTo>
                    <a:pt x="32" y="401"/>
                    <a:pt x="26" y="420"/>
                    <a:pt x="26" y="420"/>
                  </a:cubicBezTo>
                  <a:cubicBezTo>
                    <a:pt x="26" y="420"/>
                    <a:pt x="20" y="440"/>
                    <a:pt x="20" y="440"/>
                  </a:cubicBezTo>
                  <a:cubicBezTo>
                    <a:pt x="20" y="440"/>
                    <a:pt x="16" y="460"/>
                    <a:pt x="16" y="460"/>
                  </a:cubicBezTo>
                  <a:cubicBezTo>
                    <a:pt x="16" y="460"/>
                    <a:pt x="10" y="481"/>
                    <a:pt x="10" y="481"/>
                  </a:cubicBezTo>
                  <a:cubicBezTo>
                    <a:pt x="10" y="481"/>
                    <a:pt x="7" y="501"/>
                    <a:pt x="7" y="501"/>
                  </a:cubicBezTo>
                  <a:cubicBezTo>
                    <a:pt x="7" y="501"/>
                    <a:pt x="4" y="521"/>
                    <a:pt x="4" y="521"/>
                  </a:cubicBezTo>
                  <a:cubicBezTo>
                    <a:pt x="4" y="521"/>
                    <a:pt x="2" y="542"/>
                    <a:pt x="2" y="542"/>
                  </a:cubicBezTo>
                  <a:cubicBezTo>
                    <a:pt x="2" y="542"/>
                    <a:pt x="1" y="562"/>
                    <a:pt x="1" y="562"/>
                  </a:cubicBezTo>
                  <a:cubicBezTo>
                    <a:pt x="1" y="562"/>
                    <a:pt x="0" y="584"/>
                    <a:pt x="0" y="584"/>
                  </a:cubicBezTo>
                  <a:cubicBezTo>
                    <a:pt x="0" y="584"/>
                    <a:pt x="0" y="604"/>
                    <a:pt x="0" y="604"/>
                  </a:cubicBezTo>
                  <a:cubicBezTo>
                    <a:pt x="0" y="604"/>
                    <a:pt x="1" y="625"/>
                    <a:pt x="1" y="625"/>
                  </a:cubicBezTo>
                  <a:cubicBezTo>
                    <a:pt x="1" y="625"/>
                    <a:pt x="2" y="646"/>
                    <a:pt x="2" y="646"/>
                  </a:cubicBezTo>
                  <a:cubicBezTo>
                    <a:pt x="2" y="646"/>
                    <a:pt x="4" y="666"/>
                    <a:pt x="4" y="666"/>
                  </a:cubicBezTo>
                  <a:cubicBezTo>
                    <a:pt x="4" y="666"/>
                    <a:pt x="7" y="687"/>
                    <a:pt x="7" y="687"/>
                  </a:cubicBezTo>
                  <a:cubicBezTo>
                    <a:pt x="7" y="687"/>
                    <a:pt x="11" y="707"/>
                    <a:pt x="11" y="707"/>
                  </a:cubicBezTo>
                  <a:cubicBezTo>
                    <a:pt x="11" y="707"/>
                    <a:pt x="16" y="728"/>
                    <a:pt x="16" y="728"/>
                  </a:cubicBezTo>
                  <a:cubicBezTo>
                    <a:pt x="16" y="728"/>
                    <a:pt x="21" y="747"/>
                    <a:pt x="21" y="747"/>
                  </a:cubicBezTo>
                  <a:cubicBezTo>
                    <a:pt x="21" y="747"/>
                    <a:pt x="27" y="767"/>
                    <a:pt x="27" y="767"/>
                  </a:cubicBezTo>
                  <a:cubicBezTo>
                    <a:pt x="27" y="767"/>
                    <a:pt x="33" y="788"/>
                    <a:pt x="33" y="788"/>
                  </a:cubicBezTo>
                  <a:cubicBezTo>
                    <a:pt x="33" y="788"/>
                    <a:pt x="40" y="807"/>
                    <a:pt x="40" y="807"/>
                  </a:cubicBezTo>
                  <a:cubicBezTo>
                    <a:pt x="40" y="807"/>
                    <a:pt x="47" y="826"/>
                    <a:pt x="47" y="826"/>
                  </a:cubicBezTo>
                  <a:cubicBezTo>
                    <a:pt x="47" y="826"/>
                    <a:pt x="57" y="845"/>
                    <a:pt x="57" y="845"/>
                  </a:cubicBezTo>
                  <a:cubicBezTo>
                    <a:pt x="57" y="845"/>
                    <a:pt x="66" y="864"/>
                    <a:pt x="66" y="864"/>
                  </a:cubicBezTo>
                  <a:cubicBezTo>
                    <a:pt x="66" y="864"/>
                    <a:pt x="75" y="881"/>
                    <a:pt x="75" y="881"/>
                  </a:cubicBezTo>
                  <a:cubicBezTo>
                    <a:pt x="75" y="881"/>
                    <a:pt x="86" y="900"/>
                    <a:pt x="86" y="900"/>
                  </a:cubicBezTo>
                  <a:cubicBezTo>
                    <a:pt x="86" y="900"/>
                    <a:pt x="97" y="917"/>
                    <a:pt x="97" y="917"/>
                  </a:cubicBezTo>
                  <a:cubicBezTo>
                    <a:pt x="97" y="917"/>
                    <a:pt x="108" y="935"/>
                    <a:pt x="108" y="935"/>
                  </a:cubicBezTo>
                  <a:cubicBezTo>
                    <a:pt x="108" y="935"/>
                    <a:pt x="121" y="951"/>
                    <a:pt x="121" y="951"/>
                  </a:cubicBezTo>
                  <a:cubicBezTo>
                    <a:pt x="121" y="951"/>
                    <a:pt x="133" y="967"/>
                    <a:pt x="133" y="967"/>
                  </a:cubicBezTo>
                  <a:cubicBezTo>
                    <a:pt x="133" y="967"/>
                    <a:pt x="146" y="983"/>
                    <a:pt x="146" y="983"/>
                  </a:cubicBezTo>
                  <a:cubicBezTo>
                    <a:pt x="146" y="983"/>
                    <a:pt x="161" y="998"/>
                    <a:pt x="161" y="998"/>
                  </a:cubicBezTo>
                  <a:cubicBezTo>
                    <a:pt x="161" y="998"/>
                    <a:pt x="175" y="1013"/>
                    <a:pt x="175" y="1013"/>
                  </a:cubicBezTo>
                  <a:cubicBezTo>
                    <a:pt x="175" y="1013"/>
                    <a:pt x="190" y="1027"/>
                    <a:pt x="190" y="1027"/>
                  </a:cubicBezTo>
                  <a:cubicBezTo>
                    <a:pt x="190" y="1027"/>
                    <a:pt x="206" y="1042"/>
                    <a:pt x="206" y="1042"/>
                  </a:cubicBezTo>
                  <a:cubicBezTo>
                    <a:pt x="206" y="1042"/>
                    <a:pt x="221" y="1055"/>
                    <a:pt x="221" y="1055"/>
                  </a:cubicBezTo>
                  <a:cubicBezTo>
                    <a:pt x="221" y="1055"/>
                    <a:pt x="238" y="1067"/>
                    <a:pt x="238" y="1067"/>
                  </a:cubicBezTo>
                  <a:cubicBezTo>
                    <a:pt x="238" y="1067"/>
                    <a:pt x="254" y="1080"/>
                    <a:pt x="254" y="1080"/>
                  </a:cubicBezTo>
                  <a:cubicBezTo>
                    <a:pt x="254" y="1080"/>
                    <a:pt x="272" y="1091"/>
                    <a:pt x="272" y="1091"/>
                  </a:cubicBezTo>
                  <a:cubicBezTo>
                    <a:pt x="272" y="1091"/>
                    <a:pt x="289" y="1102"/>
                    <a:pt x="289" y="1102"/>
                  </a:cubicBezTo>
                  <a:cubicBezTo>
                    <a:pt x="289" y="1102"/>
                    <a:pt x="308" y="1113"/>
                    <a:pt x="308" y="1113"/>
                  </a:cubicBezTo>
                  <a:cubicBezTo>
                    <a:pt x="308" y="1113"/>
                    <a:pt x="325" y="1122"/>
                    <a:pt x="325" y="1122"/>
                  </a:cubicBezTo>
                  <a:cubicBezTo>
                    <a:pt x="325" y="1122"/>
                    <a:pt x="345" y="1131"/>
                    <a:pt x="345" y="1131"/>
                  </a:cubicBezTo>
                  <a:cubicBezTo>
                    <a:pt x="345" y="1131"/>
                    <a:pt x="363" y="1139"/>
                    <a:pt x="363" y="1139"/>
                  </a:cubicBezTo>
                  <a:cubicBezTo>
                    <a:pt x="363" y="1139"/>
                    <a:pt x="383" y="1147"/>
                    <a:pt x="383" y="1147"/>
                  </a:cubicBezTo>
                  <a:cubicBezTo>
                    <a:pt x="383" y="1147"/>
                    <a:pt x="402" y="1154"/>
                    <a:pt x="402" y="1154"/>
                  </a:cubicBezTo>
                  <a:cubicBezTo>
                    <a:pt x="402" y="1154"/>
                    <a:pt x="422" y="1160"/>
                    <a:pt x="422" y="1160"/>
                  </a:cubicBezTo>
                  <a:cubicBezTo>
                    <a:pt x="422" y="1160"/>
                    <a:pt x="441" y="1166"/>
                    <a:pt x="441" y="1166"/>
                  </a:cubicBezTo>
                  <a:cubicBezTo>
                    <a:pt x="441" y="1166"/>
                    <a:pt x="462" y="1171"/>
                    <a:pt x="462" y="1171"/>
                  </a:cubicBezTo>
                  <a:cubicBezTo>
                    <a:pt x="462" y="1171"/>
                    <a:pt x="481" y="1175"/>
                    <a:pt x="481" y="1175"/>
                  </a:cubicBezTo>
                </a:path>
              </a:pathLst>
            </a:custGeom>
            <a:noFill/>
            <a:ln w="26988"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76" name="Line 295"/>
            <p:cNvSpPr>
              <a:spLocks noChangeAspect="1"/>
            </p:cNvSpPr>
            <p:nvPr/>
          </p:nvSpPr>
          <p:spPr>
            <a:xfrm flipH="1">
              <a:off x="4001" y="3246"/>
              <a:ext cx="115" cy="137"/>
            </a:xfrm>
            <a:prstGeom prst="line">
              <a:avLst/>
            </a:prstGeom>
            <a:ln w="26988" cap="flat" cmpd="sng">
              <a:solidFill>
                <a:schemeClr val="tx2"/>
              </a:solidFill>
              <a:prstDash val="solid"/>
              <a:headEnd type="none" w="med" len="med"/>
              <a:tailEnd type="none" w="med" len="med"/>
            </a:ln>
          </p:spPr>
        </p:sp>
        <p:sp>
          <p:nvSpPr>
            <p:cNvPr id="24977" name="Line 296"/>
            <p:cNvSpPr>
              <a:spLocks noChangeAspect="1"/>
            </p:cNvSpPr>
            <p:nvPr/>
          </p:nvSpPr>
          <p:spPr>
            <a:xfrm flipV="1">
              <a:off x="4383" y="3047"/>
              <a:ext cx="1" cy="21"/>
            </a:xfrm>
            <a:prstGeom prst="line">
              <a:avLst/>
            </a:prstGeom>
            <a:ln w="26988" cap="flat" cmpd="sng">
              <a:solidFill>
                <a:srgbClr val="3333FF"/>
              </a:solidFill>
              <a:prstDash val="solid"/>
              <a:headEnd type="none" w="med" len="med"/>
              <a:tailEnd type="none" w="med" len="med"/>
            </a:ln>
          </p:spPr>
        </p:sp>
        <p:sp>
          <p:nvSpPr>
            <p:cNvPr id="24978" name="Line 297"/>
            <p:cNvSpPr>
              <a:spLocks noChangeAspect="1"/>
            </p:cNvSpPr>
            <p:nvPr/>
          </p:nvSpPr>
          <p:spPr>
            <a:xfrm flipV="1">
              <a:off x="4346" y="3047"/>
              <a:ext cx="1" cy="21"/>
            </a:xfrm>
            <a:prstGeom prst="line">
              <a:avLst/>
            </a:prstGeom>
            <a:ln w="26988" cap="flat" cmpd="sng">
              <a:solidFill>
                <a:srgbClr val="3333FF"/>
              </a:solidFill>
              <a:prstDash val="solid"/>
              <a:headEnd type="none" w="med" len="med"/>
              <a:tailEnd type="none" w="med" len="med"/>
            </a:ln>
          </p:spPr>
        </p:sp>
        <p:sp>
          <p:nvSpPr>
            <p:cNvPr id="24979" name="Line 298"/>
            <p:cNvSpPr>
              <a:spLocks noChangeAspect="1"/>
            </p:cNvSpPr>
            <p:nvPr/>
          </p:nvSpPr>
          <p:spPr>
            <a:xfrm>
              <a:off x="4346" y="3068"/>
              <a:ext cx="37" cy="1"/>
            </a:xfrm>
            <a:prstGeom prst="line">
              <a:avLst/>
            </a:prstGeom>
            <a:ln w="26988" cap="flat" cmpd="sng">
              <a:solidFill>
                <a:srgbClr val="3333FF"/>
              </a:solidFill>
              <a:prstDash val="solid"/>
              <a:headEnd type="none" w="med" len="med"/>
              <a:tailEnd type="none" w="med" len="med"/>
            </a:ln>
          </p:spPr>
        </p:sp>
        <p:sp>
          <p:nvSpPr>
            <p:cNvPr id="24980" name="Line 299"/>
            <p:cNvSpPr>
              <a:spLocks noChangeAspect="1"/>
            </p:cNvSpPr>
            <p:nvPr/>
          </p:nvSpPr>
          <p:spPr>
            <a:xfrm>
              <a:off x="4614" y="3245"/>
              <a:ext cx="115" cy="138"/>
            </a:xfrm>
            <a:prstGeom prst="line">
              <a:avLst/>
            </a:prstGeom>
            <a:ln w="26988" cap="flat" cmpd="sng">
              <a:solidFill>
                <a:schemeClr val="tx2"/>
              </a:solidFill>
              <a:prstDash val="solid"/>
              <a:headEnd type="none" w="med" len="med"/>
              <a:tailEnd type="none" w="med" len="med"/>
            </a:ln>
          </p:spPr>
        </p:sp>
        <p:sp>
          <p:nvSpPr>
            <p:cNvPr id="24981" name="Line 300"/>
            <p:cNvSpPr>
              <a:spLocks noChangeAspect="1"/>
            </p:cNvSpPr>
            <p:nvPr/>
          </p:nvSpPr>
          <p:spPr>
            <a:xfrm>
              <a:off x="3870" y="2949"/>
              <a:ext cx="165" cy="1"/>
            </a:xfrm>
            <a:prstGeom prst="line">
              <a:avLst/>
            </a:prstGeom>
            <a:ln w="9525" cap="flat" cmpd="sng">
              <a:solidFill>
                <a:srgbClr val="000000"/>
              </a:solidFill>
              <a:prstDash val="solid"/>
              <a:headEnd type="none" w="med" len="med"/>
              <a:tailEnd type="none" w="med" len="med"/>
            </a:ln>
          </p:spPr>
        </p:sp>
        <p:sp>
          <p:nvSpPr>
            <p:cNvPr id="24982" name="Line 301"/>
            <p:cNvSpPr>
              <a:spLocks noChangeAspect="1"/>
            </p:cNvSpPr>
            <p:nvPr/>
          </p:nvSpPr>
          <p:spPr>
            <a:xfrm>
              <a:off x="4071" y="2949"/>
              <a:ext cx="35" cy="1"/>
            </a:xfrm>
            <a:prstGeom prst="line">
              <a:avLst/>
            </a:prstGeom>
            <a:ln w="9525" cap="flat" cmpd="sng">
              <a:solidFill>
                <a:srgbClr val="000000"/>
              </a:solidFill>
              <a:prstDash val="solid"/>
              <a:headEnd type="none" w="med" len="med"/>
              <a:tailEnd type="none" w="med" len="med"/>
            </a:ln>
          </p:spPr>
        </p:sp>
        <p:sp>
          <p:nvSpPr>
            <p:cNvPr id="24983" name="Line 302"/>
            <p:cNvSpPr>
              <a:spLocks noChangeAspect="1"/>
            </p:cNvSpPr>
            <p:nvPr/>
          </p:nvSpPr>
          <p:spPr>
            <a:xfrm>
              <a:off x="4141" y="2949"/>
              <a:ext cx="177" cy="1"/>
            </a:xfrm>
            <a:prstGeom prst="line">
              <a:avLst/>
            </a:prstGeom>
            <a:ln w="9525" cap="flat" cmpd="sng">
              <a:solidFill>
                <a:srgbClr val="000000"/>
              </a:solidFill>
              <a:prstDash val="solid"/>
              <a:headEnd type="none" w="med" len="med"/>
              <a:tailEnd type="none" w="med" len="med"/>
            </a:ln>
          </p:spPr>
        </p:sp>
        <p:sp>
          <p:nvSpPr>
            <p:cNvPr id="24984" name="Line 303"/>
            <p:cNvSpPr>
              <a:spLocks noChangeAspect="1"/>
            </p:cNvSpPr>
            <p:nvPr/>
          </p:nvSpPr>
          <p:spPr>
            <a:xfrm>
              <a:off x="4353" y="2949"/>
              <a:ext cx="36" cy="1"/>
            </a:xfrm>
            <a:prstGeom prst="line">
              <a:avLst/>
            </a:prstGeom>
            <a:ln w="9525" cap="flat" cmpd="sng">
              <a:solidFill>
                <a:srgbClr val="000000"/>
              </a:solidFill>
              <a:prstDash val="solid"/>
              <a:headEnd type="none" w="med" len="med"/>
              <a:tailEnd type="none" w="med" len="med"/>
            </a:ln>
          </p:spPr>
        </p:sp>
        <p:sp>
          <p:nvSpPr>
            <p:cNvPr id="24985" name="Line 304"/>
            <p:cNvSpPr>
              <a:spLocks noChangeAspect="1"/>
            </p:cNvSpPr>
            <p:nvPr/>
          </p:nvSpPr>
          <p:spPr>
            <a:xfrm>
              <a:off x="4424" y="2949"/>
              <a:ext cx="176" cy="1"/>
            </a:xfrm>
            <a:prstGeom prst="line">
              <a:avLst/>
            </a:prstGeom>
            <a:ln w="9525" cap="flat" cmpd="sng">
              <a:solidFill>
                <a:srgbClr val="000000"/>
              </a:solidFill>
              <a:prstDash val="solid"/>
              <a:headEnd type="none" w="med" len="med"/>
              <a:tailEnd type="none" w="med" len="med"/>
            </a:ln>
          </p:spPr>
        </p:sp>
        <p:sp>
          <p:nvSpPr>
            <p:cNvPr id="24986" name="Line 305"/>
            <p:cNvSpPr>
              <a:spLocks noChangeAspect="1"/>
            </p:cNvSpPr>
            <p:nvPr/>
          </p:nvSpPr>
          <p:spPr>
            <a:xfrm>
              <a:off x="4636" y="2949"/>
              <a:ext cx="35" cy="1"/>
            </a:xfrm>
            <a:prstGeom prst="line">
              <a:avLst/>
            </a:prstGeom>
            <a:ln w="9525" cap="flat" cmpd="sng">
              <a:solidFill>
                <a:srgbClr val="000000"/>
              </a:solidFill>
              <a:prstDash val="solid"/>
              <a:headEnd type="none" w="med" len="med"/>
              <a:tailEnd type="none" w="med" len="med"/>
            </a:ln>
          </p:spPr>
        </p:sp>
        <p:sp>
          <p:nvSpPr>
            <p:cNvPr id="24987" name="Line 306"/>
            <p:cNvSpPr>
              <a:spLocks noChangeAspect="1"/>
            </p:cNvSpPr>
            <p:nvPr/>
          </p:nvSpPr>
          <p:spPr>
            <a:xfrm>
              <a:off x="4706" y="2949"/>
              <a:ext cx="166" cy="1"/>
            </a:xfrm>
            <a:prstGeom prst="line">
              <a:avLst/>
            </a:prstGeom>
            <a:ln w="9525" cap="flat" cmpd="sng">
              <a:solidFill>
                <a:srgbClr val="000000"/>
              </a:solidFill>
              <a:prstDash val="solid"/>
              <a:headEnd type="none" w="med" len="med"/>
              <a:tailEnd type="none" w="med" len="med"/>
            </a:ln>
          </p:spPr>
        </p:sp>
        <p:sp>
          <p:nvSpPr>
            <p:cNvPr id="24988" name="Line 307"/>
            <p:cNvSpPr>
              <a:spLocks noChangeAspect="1"/>
            </p:cNvSpPr>
            <p:nvPr/>
          </p:nvSpPr>
          <p:spPr>
            <a:xfrm>
              <a:off x="3964" y="3402"/>
              <a:ext cx="195" cy="1"/>
            </a:xfrm>
            <a:prstGeom prst="line">
              <a:avLst/>
            </a:prstGeom>
            <a:ln w="9525" cap="flat" cmpd="sng">
              <a:solidFill>
                <a:schemeClr val="tx2"/>
              </a:solidFill>
              <a:prstDash val="solid"/>
              <a:headEnd type="none" w="med" len="med"/>
              <a:tailEnd type="none" w="med" len="med"/>
            </a:ln>
          </p:spPr>
        </p:sp>
        <p:sp>
          <p:nvSpPr>
            <p:cNvPr id="24989" name="Line 308"/>
            <p:cNvSpPr>
              <a:spLocks noChangeAspect="1"/>
            </p:cNvSpPr>
            <p:nvPr/>
          </p:nvSpPr>
          <p:spPr>
            <a:xfrm>
              <a:off x="4194" y="3402"/>
              <a:ext cx="36" cy="1"/>
            </a:xfrm>
            <a:prstGeom prst="line">
              <a:avLst/>
            </a:prstGeom>
            <a:ln w="9525" cap="flat" cmpd="sng">
              <a:solidFill>
                <a:schemeClr val="tx2"/>
              </a:solidFill>
              <a:prstDash val="solid"/>
              <a:headEnd type="none" w="med" len="med"/>
              <a:tailEnd type="none" w="med" len="med"/>
            </a:ln>
          </p:spPr>
        </p:sp>
        <p:sp>
          <p:nvSpPr>
            <p:cNvPr id="24990" name="Line 309"/>
            <p:cNvSpPr>
              <a:spLocks noChangeAspect="1"/>
            </p:cNvSpPr>
            <p:nvPr/>
          </p:nvSpPr>
          <p:spPr>
            <a:xfrm>
              <a:off x="4265" y="3402"/>
              <a:ext cx="176" cy="1"/>
            </a:xfrm>
            <a:prstGeom prst="line">
              <a:avLst/>
            </a:prstGeom>
            <a:ln w="9525" cap="flat" cmpd="sng">
              <a:solidFill>
                <a:schemeClr val="tx2"/>
              </a:solidFill>
              <a:prstDash val="solid"/>
              <a:headEnd type="none" w="med" len="med"/>
              <a:tailEnd type="none" w="med" len="med"/>
            </a:ln>
          </p:spPr>
        </p:sp>
        <p:sp>
          <p:nvSpPr>
            <p:cNvPr id="24991" name="Line 310"/>
            <p:cNvSpPr>
              <a:spLocks noChangeAspect="1"/>
            </p:cNvSpPr>
            <p:nvPr/>
          </p:nvSpPr>
          <p:spPr>
            <a:xfrm>
              <a:off x="4477" y="3402"/>
              <a:ext cx="35" cy="1"/>
            </a:xfrm>
            <a:prstGeom prst="line">
              <a:avLst/>
            </a:prstGeom>
            <a:ln w="9525" cap="flat" cmpd="sng">
              <a:solidFill>
                <a:schemeClr val="tx2"/>
              </a:solidFill>
              <a:prstDash val="solid"/>
              <a:headEnd type="none" w="med" len="med"/>
              <a:tailEnd type="none" w="med" len="med"/>
            </a:ln>
          </p:spPr>
        </p:sp>
        <p:sp>
          <p:nvSpPr>
            <p:cNvPr id="24992" name="Line 311"/>
            <p:cNvSpPr>
              <a:spLocks noChangeAspect="1"/>
            </p:cNvSpPr>
            <p:nvPr/>
          </p:nvSpPr>
          <p:spPr>
            <a:xfrm>
              <a:off x="4547" y="3402"/>
              <a:ext cx="195" cy="1"/>
            </a:xfrm>
            <a:prstGeom prst="line">
              <a:avLst/>
            </a:prstGeom>
            <a:ln w="9525" cap="flat" cmpd="sng">
              <a:solidFill>
                <a:schemeClr val="tx2"/>
              </a:solidFill>
              <a:prstDash val="solid"/>
              <a:headEnd type="none" w="med" len="med"/>
              <a:tailEnd type="none" w="med" len="med"/>
            </a:ln>
          </p:spPr>
        </p:sp>
        <p:sp>
          <p:nvSpPr>
            <p:cNvPr id="24993" name="Freeform 312"/>
            <p:cNvSpPr>
              <a:spLocks noChangeAspect="1"/>
            </p:cNvSpPr>
            <p:nvPr/>
          </p:nvSpPr>
          <p:spPr>
            <a:xfrm>
              <a:off x="4782" y="2776"/>
              <a:ext cx="35" cy="173"/>
            </a:xfrm>
            <a:custGeom>
              <a:avLst/>
              <a:gdLst>
                <a:gd name="txL" fmla="*/ 0 w 207"/>
                <a:gd name="txT" fmla="*/ 0 h 1038"/>
                <a:gd name="txR" fmla="*/ 207 w 207"/>
                <a:gd name="txB" fmla="*/ 1038 h 1038"/>
              </a:gdLst>
              <a:ahLst/>
              <a:cxnLst>
                <a:cxn ang="0">
                  <a:pos x="6" y="29"/>
                </a:cxn>
                <a:cxn ang="0">
                  <a:pos x="6" y="28"/>
                </a:cxn>
                <a:cxn ang="0">
                  <a:pos x="6" y="26"/>
                </a:cxn>
                <a:cxn ang="0">
                  <a:pos x="6" y="25"/>
                </a:cxn>
                <a:cxn ang="0">
                  <a:pos x="6" y="24"/>
                </a:cxn>
                <a:cxn ang="0">
                  <a:pos x="6" y="23"/>
                </a:cxn>
                <a:cxn ang="0">
                  <a:pos x="6" y="22"/>
                </a:cxn>
                <a:cxn ang="0">
                  <a:pos x="5" y="20"/>
                </a:cxn>
                <a:cxn ang="0">
                  <a:pos x="5" y="19"/>
                </a:cxn>
                <a:cxn ang="0">
                  <a:pos x="5" y="18"/>
                </a:cxn>
                <a:cxn ang="0">
                  <a:pos x="5" y="17"/>
                </a:cxn>
                <a:cxn ang="0">
                  <a:pos x="5" y="15"/>
                </a:cxn>
                <a:cxn ang="0">
                  <a:pos x="4" y="14"/>
                </a:cxn>
                <a:cxn ang="0">
                  <a:pos x="4" y="13"/>
                </a:cxn>
                <a:cxn ang="0">
                  <a:pos x="4" y="12"/>
                </a:cxn>
                <a:cxn ang="0">
                  <a:pos x="4" y="11"/>
                </a:cxn>
                <a:cxn ang="0">
                  <a:pos x="3" y="9"/>
                </a:cxn>
                <a:cxn ang="0">
                  <a:pos x="3" y="8"/>
                </a:cxn>
                <a:cxn ang="0">
                  <a:pos x="3" y="7"/>
                </a:cxn>
                <a:cxn ang="0">
                  <a:pos x="2" y="6"/>
                </a:cxn>
                <a:cxn ang="0">
                  <a:pos x="2" y="5"/>
                </a:cxn>
                <a:cxn ang="0">
                  <a:pos x="2" y="4"/>
                </a:cxn>
                <a:cxn ang="0">
                  <a:pos x="1" y="2"/>
                </a:cxn>
                <a:cxn ang="0">
                  <a:pos x="1" y="1"/>
                </a:cxn>
                <a:cxn ang="0">
                  <a:pos x="0" y="0"/>
                </a:cxn>
                <a:cxn ang="0">
                  <a:pos x="0" y="0"/>
                </a:cxn>
              </a:cxnLst>
              <a:rect l="txL" t="txT" r="txR" b="txB"/>
              <a:pathLst>
                <a:path w="207" h="1038">
                  <a:moveTo>
                    <a:pt x="207" y="1038"/>
                  </a:moveTo>
                  <a:cubicBezTo>
                    <a:pt x="207" y="1038"/>
                    <a:pt x="206" y="995"/>
                    <a:pt x="206" y="995"/>
                  </a:cubicBezTo>
                  <a:cubicBezTo>
                    <a:pt x="206" y="995"/>
                    <a:pt x="204" y="951"/>
                    <a:pt x="204" y="951"/>
                  </a:cubicBezTo>
                  <a:cubicBezTo>
                    <a:pt x="204" y="951"/>
                    <a:pt x="203" y="906"/>
                    <a:pt x="203" y="906"/>
                  </a:cubicBezTo>
                  <a:cubicBezTo>
                    <a:pt x="203" y="906"/>
                    <a:pt x="200" y="863"/>
                    <a:pt x="200" y="863"/>
                  </a:cubicBezTo>
                  <a:cubicBezTo>
                    <a:pt x="200" y="863"/>
                    <a:pt x="197" y="819"/>
                    <a:pt x="197" y="819"/>
                  </a:cubicBezTo>
                  <a:cubicBezTo>
                    <a:pt x="197" y="819"/>
                    <a:pt x="193" y="776"/>
                    <a:pt x="193" y="776"/>
                  </a:cubicBezTo>
                  <a:cubicBezTo>
                    <a:pt x="193" y="776"/>
                    <a:pt x="189" y="732"/>
                    <a:pt x="189" y="732"/>
                  </a:cubicBezTo>
                  <a:cubicBezTo>
                    <a:pt x="189" y="732"/>
                    <a:pt x="184" y="688"/>
                    <a:pt x="184" y="688"/>
                  </a:cubicBezTo>
                  <a:cubicBezTo>
                    <a:pt x="184" y="688"/>
                    <a:pt x="178" y="644"/>
                    <a:pt x="178" y="644"/>
                  </a:cubicBezTo>
                  <a:cubicBezTo>
                    <a:pt x="178" y="644"/>
                    <a:pt x="171" y="601"/>
                    <a:pt x="171" y="601"/>
                  </a:cubicBezTo>
                  <a:cubicBezTo>
                    <a:pt x="171" y="601"/>
                    <a:pt x="163" y="558"/>
                    <a:pt x="163" y="558"/>
                  </a:cubicBezTo>
                  <a:cubicBezTo>
                    <a:pt x="163" y="558"/>
                    <a:pt x="155" y="515"/>
                    <a:pt x="155" y="515"/>
                  </a:cubicBezTo>
                  <a:cubicBezTo>
                    <a:pt x="155" y="515"/>
                    <a:pt x="146" y="471"/>
                    <a:pt x="146" y="471"/>
                  </a:cubicBezTo>
                  <a:cubicBezTo>
                    <a:pt x="146" y="471"/>
                    <a:pt x="137" y="428"/>
                    <a:pt x="137" y="428"/>
                  </a:cubicBezTo>
                  <a:cubicBezTo>
                    <a:pt x="137" y="428"/>
                    <a:pt x="126" y="386"/>
                    <a:pt x="126" y="386"/>
                  </a:cubicBezTo>
                  <a:cubicBezTo>
                    <a:pt x="126" y="386"/>
                    <a:pt x="116" y="343"/>
                    <a:pt x="116" y="343"/>
                  </a:cubicBezTo>
                  <a:cubicBezTo>
                    <a:pt x="116" y="343"/>
                    <a:pt x="104" y="301"/>
                    <a:pt x="104" y="301"/>
                  </a:cubicBezTo>
                  <a:cubicBezTo>
                    <a:pt x="104" y="301"/>
                    <a:pt x="91" y="259"/>
                    <a:pt x="91" y="259"/>
                  </a:cubicBezTo>
                  <a:cubicBezTo>
                    <a:pt x="91" y="259"/>
                    <a:pt x="79" y="216"/>
                    <a:pt x="79" y="216"/>
                  </a:cubicBezTo>
                  <a:cubicBezTo>
                    <a:pt x="79" y="216"/>
                    <a:pt x="66" y="175"/>
                    <a:pt x="66" y="175"/>
                  </a:cubicBezTo>
                  <a:cubicBezTo>
                    <a:pt x="66" y="175"/>
                    <a:pt x="51" y="133"/>
                    <a:pt x="51" y="133"/>
                  </a:cubicBezTo>
                  <a:cubicBezTo>
                    <a:pt x="51" y="133"/>
                    <a:pt x="36" y="92"/>
                    <a:pt x="36" y="92"/>
                  </a:cubicBezTo>
                  <a:cubicBezTo>
                    <a:pt x="36" y="92"/>
                    <a:pt x="20" y="51"/>
                    <a:pt x="20" y="51"/>
                  </a:cubicBezTo>
                  <a:cubicBezTo>
                    <a:pt x="20" y="51"/>
                    <a:pt x="4" y="11"/>
                    <a:pt x="4" y="11"/>
                  </a:cubicBezTo>
                  <a:cubicBezTo>
                    <a:pt x="4" y="11"/>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94" name="Freeform 313"/>
            <p:cNvSpPr>
              <a:spLocks noChangeAspect="1"/>
            </p:cNvSpPr>
            <p:nvPr/>
          </p:nvSpPr>
          <p:spPr>
            <a:xfrm>
              <a:off x="4750" y="2713"/>
              <a:ext cx="18" cy="31"/>
            </a:xfrm>
            <a:custGeom>
              <a:avLst/>
              <a:gdLst>
                <a:gd name="txL" fmla="*/ 0 w 104"/>
                <a:gd name="txT" fmla="*/ 0 h 186"/>
                <a:gd name="txR" fmla="*/ 104 w 104"/>
                <a:gd name="txB" fmla="*/ 186 h 186"/>
              </a:gdLst>
              <a:ahLst/>
              <a:cxnLst>
                <a:cxn ang="0">
                  <a:pos x="3" y="5"/>
                </a:cxn>
                <a:cxn ang="0">
                  <a:pos x="3" y="4"/>
                </a:cxn>
                <a:cxn ang="0">
                  <a:pos x="2" y="3"/>
                </a:cxn>
                <a:cxn ang="0">
                  <a:pos x="1" y="2"/>
                </a:cxn>
                <a:cxn ang="0">
                  <a:pos x="1" y="1"/>
                </a:cxn>
                <a:cxn ang="0">
                  <a:pos x="0" y="0"/>
                </a:cxn>
              </a:cxnLst>
              <a:rect l="txL" t="txT" r="txR" b="txB"/>
              <a:pathLst>
                <a:path w="104" h="186">
                  <a:moveTo>
                    <a:pt x="104" y="186"/>
                  </a:moveTo>
                  <a:cubicBezTo>
                    <a:pt x="104" y="186"/>
                    <a:pt x="87" y="150"/>
                    <a:pt x="87" y="150"/>
                  </a:cubicBezTo>
                  <a:cubicBezTo>
                    <a:pt x="87" y="150"/>
                    <a:pt x="65" y="112"/>
                    <a:pt x="65" y="112"/>
                  </a:cubicBezTo>
                  <a:cubicBezTo>
                    <a:pt x="65" y="112"/>
                    <a:pt x="45" y="74"/>
                    <a:pt x="45" y="74"/>
                  </a:cubicBezTo>
                  <a:cubicBezTo>
                    <a:pt x="45" y="74"/>
                    <a:pt x="22" y="36"/>
                    <a:pt x="22" y="36"/>
                  </a:cubicBezTo>
                  <a:cubicBezTo>
                    <a:pt x="22" y="36"/>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95" name="Freeform 314"/>
            <p:cNvSpPr>
              <a:spLocks noChangeAspect="1"/>
            </p:cNvSpPr>
            <p:nvPr/>
          </p:nvSpPr>
          <p:spPr>
            <a:xfrm>
              <a:off x="4601" y="2564"/>
              <a:ext cx="130" cy="120"/>
            </a:xfrm>
            <a:custGeom>
              <a:avLst/>
              <a:gdLst>
                <a:gd name="txL" fmla="*/ 0 w 776"/>
                <a:gd name="txT" fmla="*/ 0 h 719"/>
                <a:gd name="txR" fmla="*/ 776 w 776"/>
                <a:gd name="txB" fmla="*/ 719 h 719"/>
              </a:gdLst>
              <a:ahLst/>
              <a:cxnLst>
                <a:cxn ang="0">
                  <a:pos x="22" y="20"/>
                </a:cxn>
                <a:cxn ang="0">
                  <a:pos x="22" y="20"/>
                </a:cxn>
                <a:cxn ang="0">
                  <a:pos x="21" y="19"/>
                </a:cxn>
                <a:cxn ang="0">
                  <a:pos x="20" y="18"/>
                </a:cxn>
                <a:cxn ang="0">
                  <a:pos x="19" y="17"/>
                </a:cxn>
                <a:cxn ang="0">
                  <a:pos x="19" y="16"/>
                </a:cxn>
                <a:cxn ang="0">
                  <a:pos x="18" y="15"/>
                </a:cxn>
                <a:cxn ang="0">
                  <a:pos x="17" y="14"/>
                </a:cxn>
                <a:cxn ang="0">
                  <a:pos x="16" y="13"/>
                </a:cxn>
                <a:cxn ang="0">
                  <a:pos x="15" y="12"/>
                </a:cxn>
                <a:cxn ang="0">
                  <a:pos x="14" y="11"/>
                </a:cxn>
                <a:cxn ang="0">
                  <a:pos x="14" y="11"/>
                </a:cxn>
                <a:cxn ang="0">
                  <a:pos x="13" y="10"/>
                </a:cxn>
                <a:cxn ang="0">
                  <a:pos x="12" y="9"/>
                </a:cxn>
                <a:cxn ang="0">
                  <a:pos x="11" y="8"/>
                </a:cxn>
                <a:cxn ang="0">
                  <a:pos x="10" y="7"/>
                </a:cxn>
                <a:cxn ang="0">
                  <a:pos x="9" y="7"/>
                </a:cxn>
                <a:cxn ang="0">
                  <a:pos x="8" y="6"/>
                </a:cxn>
                <a:cxn ang="0">
                  <a:pos x="7" y="5"/>
                </a:cxn>
                <a:cxn ang="0">
                  <a:pos x="6" y="4"/>
                </a:cxn>
                <a:cxn ang="0">
                  <a:pos x="5" y="4"/>
                </a:cxn>
                <a:cxn ang="0">
                  <a:pos x="4" y="3"/>
                </a:cxn>
                <a:cxn ang="0">
                  <a:pos x="3" y="2"/>
                </a:cxn>
                <a:cxn ang="0">
                  <a:pos x="2" y="1"/>
                </a:cxn>
                <a:cxn ang="0">
                  <a:pos x="1" y="1"/>
                </a:cxn>
                <a:cxn ang="0">
                  <a:pos x="0" y="0"/>
                </a:cxn>
                <a:cxn ang="0">
                  <a:pos x="0" y="0"/>
                </a:cxn>
              </a:cxnLst>
              <a:rect l="txL" t="txT" r="txR" b="txB"/>
              <a:pathLst>
                <a:path w="776" h="719">
                  <a:moveTo>
                    <a:pt x="776" y="719"/>
                  </a:moveTo>
                  <a:cubicBezTo>
                    <a:pt x="776" y="719"/>
                    <a:pt x="771" y="712"/>
                    <a:pt x="771" y="712"/>
                  </a:cubicBezTo>
                  <a:cubicBezTo>
                    <a:pt x="771" y="712"/>
                    <a:pt x="745" y="676"/>
                    <a:pt x="745" y="676"/>
                  </a:cubicBezTo>
                  <a:cubicBezTo>
                    <a:pt x="745" y="676"/>
                    <a:pt x="719" y="642"/>
                    <a:pt x="719" y="642"/>
                  </a:cubicBezTo>
                  <a:cubicBezTo>
                    <a:pt x="719" y="642"/>
                    <a:pt x="691" y="607"/>
                    <a:pt x="691" y="607"/>
                  </a:cubicBezTo>
                  <a:cubicBezTo>
                    <a:pt x="691" y="607"/>
                    <a:pt x="663" y="573"/>
                    <a:pt x="663" y="573"/>
                  </a:cubicBezTo>
                  <a:cubicBezTo>
                    <a:pt x="663" y="573"/>
                    <a:pt x="634" y="540"/>
                    <a:pt x="634" y="540"/>
                  </a:cubicBezTo>
                  <a:cubicBezTo>
                    <a:pt x="634" y="540"/>
                    <a:pt x="605" y="506"/>
                    <a:pt x="605" y="506"/>
                  </a:cubicBezTo>
                  <a:cubicBezTo>
                    <a:pt x="605" y="506"/>
                    <a:pt x="576" y="474"/>
                    <a:pt x="576" y="474"/>
                  </a:cubicBezTo>
                  <a:cubicBezTo>
                    <a:pt x="576" y="474"/>
                    <a:pt x="546" y="442"/>
                    <a:pt x="546" y="442"/>
                  </a:cubicBezTo>
                  <a:cubicBezTo>
                    <a:pt x="546" y="442"/>
                    <a:pt x="515" y="410"/>
                    <a:pt x="515" y="410"/>
                  </a:cubicBezTo>
                  <a:cubicBezTo>
                    <a:pt x="515" y="410"/>
                    <a:pt x="484" y="380"/>
                    <a:pt x="484" y="380"/>
                  </a:cubicBezTo>
                  <a:cubicBezTo>
                    <a:pt x="484" y="380"/>
                    <a:pt x="453" y="349"/>
                    <a:pt x="453" y="349"/>
                  </a:cubicBezTo>
                  <a:cubicBezTo>
                    <a:pt x="453" y="349"/>
                    <a:pt x="420" y="319"/>
                    <a:pt x="420" y="319"/>
                  </a:cubicBezTo>
                  <a:cubicBezTo>
                    <a:pt x="420" y="319"/>
                    <a:pt x="388" y="289"/>
                    <a:pt x="388" y="289"/>
                  </a:cubicBezTo>
                  <a:cubicBezTo>
                    <a:pt x="388" y="289"/>
                    <a:pt x="356" y="260"/>
                    <a:pt x="356" y="260"/>
                  </a:cubicBezTo>
                  <a:cubicBezTo>
                    <a:pt x="356" y="260"/>
                    <a:pt x="322" y="231"/>
                    <a:pt x="322" y="231"/>
                  </a:cubicBezTo>
                  <a:cubicBezTo>
                    <a:pt x="322" y="231"/>
                    <a:pt x="288" y="204"/>
                    <a:pt x="288" y="204"/>
                  </a:cubicBezTo>
                  <a:cubicBezTo>
                    <a:pt x="288" y="204"/>
                    <a:pt x="254" y="176"/>
                    <a:pt x="254" y="176"/>
                  </a:cubicBezTo>
                  <a:cubicBezTo>
                    <a:pt x="254" y="176"/>
                    <a:pt x="219" y="149"/>
                    <a:pt x="219" y="149"/>
                  </a:cubicBezTo>
                  <a:cubicBezTo>
                    <a:pt x="219" y="149"/>
                    <a:pt x="184" y="123"/>
                    <a:pt x="184" y="123"/>
                  </a:cubicBezTo>
                  <a:cubicBezTo>
                    <a:pt x="184" y="123"/>
                    <a:pt x="148" y="98"/>
                    <a:pt x="148" y="98"/>
                  </a:cubicBezTo>
                  <a:cubicBezTo>
                    <a:pt x="148" y="98"/>
                    <a:pt x="112" y="73"/>
                    <a:pt x="112" y="73"/>
                  </a:cubicBezTo>
                  <a:cubicBezTo>
                    <a:pt x="112" y="73"/>
                    <a:pt x="76" y="48"/>
                    <a:pt x="76" y="48"/>
                  </a:cubicBezTo>
                  <a:cubicBezTo>
                    <a:pt x="76" y="48"/>
                    <a:pt x="39" y="25"/>
                    <a:pt x="39" y="25"/>
                  </a:cubicBezTo>
                  <a:cubicBezTo>
                    <a:pt x="39" y="25"/>
                    <a:pt x="2" y="1"/>
                    <a:pt x="2" y="1"/>
                  </a:cubicBezTo>
                  <a:cubicBezTo>
                    <a:pt x="2" y="1"/>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96" name="Freeform 315"/>
            <p:cNvSpPr>
              <a:spLocks noChangeAspect="1"/>
            </p:cNvSpPr>
            <p:nvPr/>
          </p:nvSpPr>
          <p:spPr>
            <a:xfrm>
              <a:off x="4538" y="2532"/>
              <a:ext cx="32" cy="15"/>
            </a:xfrm>
            <a:custGeom>
              <a:avLst/>
              <a:gdLst>
                <a:gd name="txL" fmla="*/ 0 w 194"/>
                <a:gd name="txT" fmla="*/ 0 h 89"/>
                <a:gd name="txR" fmla="*/ 194 w 194"/>
                <a:gd name="txB" fmla="*/ 89 h 89"/>
              </a:gdLst>
              <a:ahLst/>
              <a:cxnLst>
                <a:cxn ang="0">
                  <a:pos x="5" y="3"/>
                </a:cxn>
                <a:cxn ang="0">
                  <a:pos x="5" y="3"/>
                </a:cxn>
                <a:cxn ang="0">
                  <a:pos x="4" y="2"/>
                </a:cxn>
                <a:cxn ang="0">
                  <a:pos x="3" y="1"/>
                </a:cxn>
                <a:cxn ang="0">
                  <a:pos x="2" y="1"/>
                </a:cxn>
                <a:cxn ang="0">
                  <a:pos x="1" y="0"/>
                </a:cxn>
                <a:cxn ang="0">
                  <a:pos x="0" y="0"/>
                </a:cxn>
              </a:cxnLst>
              <a:rect l="txL" t="txT" r="txR" b="txB"/>
              <a:pathLst>
                <a:path w="194" h="89">
                  <a:moveTo>
                    <a:pt x="194" y="89"/>
                  </a:moveTo>
                  <a:cubicBezTo>
                    <a:pt x="194" y="89"/>
                    <a:pt x="189" y="87"/>
                    <a:pt x="189" y="87"/>
                  </a:cubicBezTo>
                  <a:cubicBezTo>
                    <a:pt x="189" y="87"/>
                    <a:pt x="150" y="68"/>
                    <a:pt x="150" y="68"/>
                  </a:cubicBezTo>
                  <a:cubicBezTo>
                    <a:pt x="150" y="68"/>
                    <a:pt x="111" y="48"/>
                    <a:pt x="111" y="48"/>
                  </a:cubicBezTo>
                  <a:cubicBezTo>
                    <a:pt x="111" y="48"/>
                    <a:pt x="71" y="30"/>
                    <a:pt x="71" y="30"/>
                  </a:cubicBezTo>
                  <a:cubicBezTo>
                    <a:pt x="71" y="30"/>
                    <a:pt x="31" y="12"/>
                    <a:pt x="31" y="12"/>
                  </a:cubicBezTo>
                  <a:cubicBezTo>
                    <a:pt x="31" y="12"/>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97" name="Freeform 316"/>
            <p:cNvSpPr>
              <a:spLocks noChangeAspect="1"/>
            </p:cNvSpPr>
            <p:nvPr/>
          </p:nvSpPr>
          <p:spPr>
            <a:xfrm>
              <a:off x="4329" y="2497"/>
              <a:ext cx="176" cy="22"/>
            </a:xfrm>
            <a:custGeom>
              <a:avLst/>
              <a:gdLst>
                <a:gd name="txL" fmla="*/ 0 w 1051"/>
                <a:gd name="txT" fmla="*/ 0 h 133"/>
                <a:gd name="txR" fmla="*/ 1051 w 1051"/>
                <a:gd name="txB" fmla="*/ 133 h 133"/>
              </a:gdLst>
              <a:ahLst/>
              <a:cxnLst>
                <a:cxn ang="0">
                  <a:pos x="29" y="4"/>
                </a:cxn>
                <a:cxn ang="0">
                  <a:pos x="29" y="3"/>
                </a:cxn>
                <a:cxn ang="0">
                  <a:pos x="28" y="3"/>
                </a:cxn>
                <a:cxn ang="0">
                  <a:pos x="27" y="3"/>
                </a:cxn>
                <a:cxn ang="0">
                  <a:pos x="25" y="2"/>
                </a:cxn>
                <a:cxn ang="0">
                  <a:pos x="24" y="2"/>
                </a:cxn>
                <a:cxn ang="0">
                  <a:pos x="23" y="2"/>
                </a:cxn>
                <a:cxn ang="0">
                  <a:pos x="22" y="2"/>
                </a:cxn>
                <a:cxn ang="0">
                  <a:pos x="21" y="1"/>
                </a:cxn>
                <a:cxn ang="0">
                  <a:pos x="19" y="1"/>
                </a:cxn>
                <a:cxn ang="0">
                  <a:pos x="18" y="1"/>
                </a:cxn>
                <a:cxn ang="0">
                  <a:pos x="17" y="1"/>
                </a:cxn>
                <a:cxn ang="0">
                  <a:pos x="16" y="1"/>
                </a:cxn>
                <a:cxn ang="0">
                  <a:pos x="15" y="0"/>
                </a:cxn>
                <a:cxn ang="0">
                  <a:pos x="13" y="0"/>
                </a:cxn>
                <a:cxn ang="0">
                  <a:pos x="12" y="0"/>
                </a:cxn>
                <a:cxn ang="0">
                  <a:pos x="11" y="0"/>
                </a:cxn>
                <a:cxn ang="0">
                  <a:pos x="10" y="0"/>
                </a:cxn>
                <a:cxn ang="0">
                  <a:pos x="8" y="0"/>
                </a:cxn>
                <a:cxn ang="0">
                  <a:pos x="7" y="0"/>
                </a:cxn>
                <a:cxn ang="0">
                  <a:pos x="6" y="0"/>
                </a:cxn>
                <a:cxn ang="0">
                  <a:pos x="5" y="0"/>
                </a:cxn>
                <a:cxn ang="0">
                  <a:pos x="4" y="0"/>
                </a:cxn>
                <a:cxn ang="0">
                  <a:pos x="2" y="0"/>
                </a:cxn>
                <a:cxn ang="0">
                  <a:pos x="1" y="0"/>
                </a:cxn>
                <a:cxn ang="0">
                  <a:pos x="0" y="0"/>
                </a:cxn>
              </a:cxnLst>
              <a:rect l="txL" t="txT" r="txR" b="txB"/>
              <a:pathLst>
                <a:path w="1051" h="133">
                  <a:moveTo>
                    <a:pt x="1051" y="133"/>
                  </a:moveTo>
                  <a:cubicBezTo>
                    <a:pt x="1051" y="133"/>
                    <a:pt x="1034" y="128"/>
                    <a:pt x="1034" y="128"/>
                  </a:cubicBezTo>
                  <a:cubicBezTo>
                    <a:pt x="1034" y="128"/>
                    <a:pt x="992" y="114"/>
                    <a:pt x="992" y="114"/>
                  </a:cubicBezTo>
                  <a:cubicBezTo>
                    <a:pt x="992" y="114"/>
                    <a:pt x="950" y="102"/>
                    <a:pt x="950" y="102"/>
                  </a:cubicBezTo>
                  <a:cubicBezTo>
                    <a:pt x="950" y="102"/>
                    <a:pt x="908" y="90"/>
                    <a:pt x="908" y="90"/>
                  </a:cubicBezTo>
                  <a:cubicBezTo>
                    <a:pt x="908" y="90"/>
                    <a:pt x="865" y="79"/>
                    <a:pt x="865" y="79"/>
                  </a:cubicBezTo>
                  <a:cubicBezTo>
                    <a:pt x="865" y="79"/>
                    <a:pt x="822" y="69"/>
                    <a:pt x="822" y="69"/>
                  </a:cubicBezTo>
                  <a:cubicBezTo>
                    <a:pt x="822" y="69"/>
                    <a:pt x="779" y="60"/>
                    <a:pt x="779" y="60"/>
                  </a:cubicBezTo>
                  <a:cubicBezTo>
                    <a:pt x="779" y="60"/>
                    <a:pt x="736" y="51"/>
                    <a:pt x="736" y="51"/>
                  </a:cubicBezTo>
                  <a:cubicBezTo>
                    <a:pt x="736" y="51"/>
                    <a:pt x="693" y="43"/>
                    <a:pt x="693" y="43"/>
                  </a:cubicBezTo>
                  <a:cubicBezTo>
                    <a:pt x="693" y="43"/>
                    <a:pt x="650" y="35"/>
                    <a:pt x="650" y="35"/>
                  </a:cubicBezTo>
                  <a:cubicBezTo>
                    <a:pt x="650" y="35"/>
                    <a:pt x="606" y="29"/>
                    <a:pt x="606" y="29"/>
                  </a:cubicBezTo>
                  <a:cubicBezTo>
                    <a:pt x="606" y="29"/>
                    <a:pt x="563" y="23"/>
                    <a:pt x="563" y="23"/>
                  </a:cubicBezTo>
                  <a:cubicBezTo>
                    <a:pt x="563" y="23"/>
                    <a:pt x="519" y="17"/>
                    <a:pt x="519" y="17"/>
                  </a:cubicBezTo>
                  <a:cubicBezTo>
                    <a:pt x="519" y="17"/>
                    <a:pt x="476" y="12"/>
                    <a:pt x="476" y="12"/>
                  </a:cubicBezTo>
                  <a:cubicBezTo>
                    <a:pt x="476" y="12"/>
                    <a:pt x="432" y="9"/>
                    <a:pt x="432" y="9"/>
                  </a:cubicBezTo>
                  <a:cubicBezTo>
                    <a:pt x="432" y="9"/>
                    <a:pt x="388" y="5"/>
                    <a:pt x="388" y="5"/>
                  </a:cubicBezTo>
                  <a:cubicBezTo>
                    <a:pt x="388" y="5"/>
                    <a:pt x="344" y="3"/>
                    <a:pt x="344" y="3"/>
                  </a:cubicBezTo>
                  <a:cubicBezTo>
                    <a:pt x="344" y="3"/>
                    <a:pt x="301" y="1"/>
                    <a:pt x="301" y="1"/>
                  </a:cubicBezTo>
                  <a:cubicBezTo>
                    <a:pt x="301" y="1"/>
                    <a:pt x="257" y="0"/>
                    <a:pt x="257" y="0"/>
                  </a:cubicBezTo>
                  <a:cubicBezTo>
                    <a:pt x="257" y="0"/>
                    <a:pt x="213" y="0"/>
                    <a:pt x="213" y="0"/>
                  </a:cubicBezTo>
                  <a:cubicBezTo>
                    <a:pt x="213" y="0"/>
                    <a:pt x="168" y="0"/>
                    <a:pt x="168" y="0"/>
                  </a:cubicBezTo>
                  <a:cubicBezTo>
                    <a:pt x="168" y="0"/>
                    <a:pt x="125" y="1"/>
                    <a:pt x="125" y="1"/>
                  </a:cubicBezTo>
                  <a:cubicBezTo>
                    <a:pt x="125" y="1"/>
                    <a:pt x="81" y="3"/>
                    <a:pt x="81" y="3"/>
                  </a:cubicBezTo>
                  <a:cubicBezTo>
                    <a:pt x="81" y="3"/>
                    <a:pt x="37" y="5"/>
                    <a:pt x="37" y="5"/>
                  </a:cubicBezTo>
                  <a:cubicBezTo>
                    <a:pt x="37" y="5"/>
                    <a:pt x="0" y="8"/>
                    <a:pt x="0" y="8"/>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98" name="Freeform 317"/>
            <p:cNvSpPr>
              <a:spLocks noChangeAspect="1"/>
            </p:cNvSpPr>
            <p:nvPr/>
          </p:nvSpPr>
          <p:spPr>
            <a:xfrm>
              <a:off x="4260" y="2503"/>
              <a:ext cx="34" cy="7"/>
            </a:xfrm>
            <a:custGeom>
              <a:avLst/>
              <a:gdLst>
                <a:gd name="txL" fmla="*/ 0 w 209"/>
                <a:gd name="txT" fmla="*/ 0 h 41"/>
                <a:gd name="txR" fmla="*/ 209 w 209"/>
                <a:gd name="txB" fmla="*/ 41 h 41"/>
              </a:gdLst>
              <a:ahLst/>
              <a:cxnLst>
                <a:cxn ang="0">
                  <a:pos x="6" y="0"/>
                </a:cxn>
                <a:cxn ang="0">
                  <a:pos x="5" y="0"/>
                </a:cxn>
                <a:cxn ang="0">
                  <a:pos x="4" y="0"/>
                </a:cxn>
                <a:cxn ang="0">
                  <a:pos x="3" y="1"/>
                </a:cxn>
                <a:cxn ang="0">
                  <a:pos x="2" y="1"/>
                </a:cxn>
                <a:cxn ang="0">
                  <a:pos x="1" y="1"/>
                </a:cxn>
                <a:cxn ang="0">
                  <a:pos x="0" y="1"/>
                </a:cxn>
              </a:cxnLst>
              <a:rect l="txL" t="txT" r="txR" b="txB"/>
              <a:pathLst>
                <a:path w="209" h="41">
                  <a:moveTo>
                    <a:pt x="209" y="0"/>
                  </a:moveTo>
                  <a:cubicBezTo>
                    <a:pt x="209" y="0"/>
                    <a:pt x="195" y="1"/>
                    <a:pt x="195" y="1"/>
                  </a:cubicBezTo>
                  <a:cubicBezTo>
                    <a:pt x="195" y="1"/>
                    <a:pt x="152" y="9"/>
                    <a:pt x="152" y="9"/>
                  </a:cubicBezTo>
                  <a:cubicBezTo>
                    <a:pt x="152" y="9"/>
                    <a:pt x="109" y="17"/>
                    <a:pt x="109" y="17"/>
                  </a:cubicBezTo>
                  <a:cubicBezTo>
                    <a:pt x="109" y="17"/>
                    <a:pt x="66" y="26"/>
                    <a:pt x="66" y="26"/>
                  </a:cubicBezTo>
                  <a:cubicBezTo>
                    <a:pt x="66" y="26"/>
                    <a:pt x="23" y="35"/>
                    <a:pt x="23" y="35"/>
                  </a:cubicBezTo>
                  <a:cubicBezTo>
                    <a:pt x="23" y="35"/>
                    <a:pt x="0" y="41"/>
                    <a:pt x="0" y="41"/>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999" name="Freeform 318"/>
            <p:cNvSpPr>
              <a:spLocks noChangeAspect="1"/>
            </p:cNvSpPr>
            <p:nvPr/>
          </p:nvSpPr>
          <p:spPr>
            <a:xfrm>
              <a:off x="4071" y="2519"/>
              <a:ext cx="154" cy="86"/>
            </a:xfrm>
            <a:custGeom>
              <a:avLst/>
              <a:gdLst>
                <a:gd name="txL" fmla="*/ 0 w 922"/>
                <a:gd name="txT" fmla="*/ 0 h 517"/>
                <a:gd name="txR" fmla="*/ 922 w 922"/>
                <a:gd name="txB" fmla="*/ 517 h 517"/>
              </a:gdLst>
              <a:ahLst/>
              <a:cxnLst>
                <a:cxn ang="0">
                  <a:pos x="26" y="0"/>
                </a:cxn>
                <a:cxn ang="0">
                  <a:pos x="25" y="0"/>
                </a:cxn>
                <a:cxn ang="0">
                  <a:pos x="24" y="1"/>
                </a:cxn>
                <a:cxn ang="0">
                  <a:pos x="23" y="1"/>
                </a:cxn>
                <a:cxn ang="0">
                  <a:pos x="22" y="1"/>
                </a:cxn>
                <a:cxn ang="0">
                  <a:pos x="20" y="2"/>
                </a:cxn>
                <a:cxn ang="0">
                  <a:pos x="19" y="2"/>
                </a:cxn>
                <a:cxn ang="0">
                  <a:pos x="18" y="3"/>
                </a:cxn>
                <a:cxn ang="0">
                  <a:pos x="17" y="3"/>
                </a:cxn>
                <a:cxn ang="0">
                  <a:pos x="16" y="4"/>
                </a:cxn>
                <a:cxn ang="0">
                  <a:pos x="15" y="4"/>
                </a:cxn>
                <a:cxn ang="0">
                  <a:pos x="14" y="5"/>
                </a:cxn>
                <a:cxn ang="0">
                  <a:pos x="13" y="6"/>
                </a:cxn>
                <a:cxn ang="0">
                  <a:pos x="12" y="6"/>
                </a:cxn>
                <a:cxn ang="0">
                  <a:pos x="11" y="7"/>
                </a:cxn>
                <a:cxn ang="0">
                  <a:pos x="10" y="7"/>
                </a:cxn>
                <a:cxn ang="0">
                  <a:pos x="9" y="8"/>
                </a:cxn>
                <a:cxn ang="0">
                  <a:pos x="8" y="9"/>
                </a:cxn>
                <a:cxn ang="0">
                  <a:pos x="7" y="9"/>
                </a:cxn>
                <a:cxn ang="0">
                  <a:pos x="6" y="10"/>
                </a:cxn>
                <a:cxn ang="0">
                  <a:pos x="5" y="11"/>
                </a:cxn>
                <a:cxn ang="0">
                  <a:pos x="4" y="11"/>
                </a:cxn>
                <a:cxn ang="0">
                  <a:pos x="3" y="12"/>
                </a:cxn>
                <a:cxn ang="0">
                  <a:pos x="2" y="13"/>
                </a:cxn>
                <a:cxn ang="0">
                  <a:pos x="1" y="14"/>
                </a:cxn>
                <a:cxn ang="0">
                  <a:pos x="0" y="14"/>
                </a:cxn>
              </a:cxnLst>
              <a:rect l="txL" t="txT" r="txR" b="txB"/>
              <a:pathLst>
                <a:path w="922" h="517">
                  <a:moveTo>
                    <a:pt x="922" y="0"/>
                  </a:moveTo>
                  <a:cubicBezTo>
                    <a:pt x="922" y="0"/>
                    <a:pt x="898" y="8"/>
                    <a:pt x="898" y="8"/>
                  </a:cubicBezTo>
                  <a:cubicBezTo>
                    <a:pt x="898" y="8"/>
                    <a:pt x="857" y="22"/>
                    <a:pt x="857" y="22"/>
                  </a:cubicBezTo>
                  <a:cubicBezTo>
                    <a:pt x="857" y="22"/>
                    <a:pt x="815" y="38"/>
                    <a:pt x="815" y="38"/>
                  </a:cubicBezTo>
                  <a:cubicBezTo>
                    <a:pt x="815" y="38"/>
                    <a:pt x="774" y="53"/>
                    <a:pt x="774" y="53"/>
                  </a:cubicBezTo>
                  <a:cubicBezTo>
                    <a:pt x="774" y="53"/>
                    <a:pt x="733" y="70"/>
                    <a:pt x="733" y="70"/>
                  </a:cubicBezTo>
                  <a:cubicBezTo>
                    <a:pt x="733" y="70"/>
                    <a:pt x="693" y="86"/>
                    <a:pt x="693" y="86"/>
                  </a:cubicBezTo>
                  <a:cubicBezTo>
                    <a:pt x="693" y="86"/>
                    <a:pt x="653" y="104"/>
                    <a:pt x="653" y="104"/>
                  </a:cubicBezTo>
                  <a:cubicBezTo>
                    <a:pt x="653" y="104"/>
                    <a:pt x="613" y="122"/>
                    <a:pt x="613" y="122"/>
                  </a:cubicBezTo>
                  <a:cubicBezTo>
                    <a:pt x="613" y="122"/>
                    <a:pt x="573" y="142"/>
                    <a:pt x="573" y="142"/>
                  </a:cubicBezTo>
                  <a:cubicBezTo>
                    <a:pt x="573" y="142"/>
                    <a:pt x="534" y="161"/>
                    <a:pt x="534" y="161"/>
                  </a:cubicBezTo>
                  <a:cubicBezTo>
                    <a:pt x="534" y="161"/>
                    <a:pt x="495" y="181"/>
                    <a:pt x="495" y="181"/>
                  </a:cubicBezTo>
                  <a:cubicBezTo>
                    <a:pt x="495" y="181"/>
                    <a:pt x="455" y="202"/>
                    <a:pt x="455" y="202"/>
                  </a:cubicBezTo>
                  <a:cubicBezTo>
                    <a:pt x="455" y="202"/>
                    <a:pt x="417" y="223"/>
                    <a:pt x="417" y="223"/>
                  </a:cubicBezTo>
                  <a:cubicBezTo>
                    <a:pt x="417" y="223"/>
                    <a:pt x="379" y="245"/>
                    <a:pt x="379" y="245"/>
                  </a:cubicBezTo>
                  <a:cubicBezTo>
                    <a:pt x="379" y="245"/>
                    <a:pt x="342" y="268"/>
                    <a:pt x="342" y="268"/>
                  </a:cubicBezTo>
                  <a:cubicBezTo>
                    <a:pt x="342" y="268"/>
                    <a:pt x="304" y="292"/>
                    <a:pt x="304" y="292"/>
                  </a:cubicBezTo>
                  <a:cubicBezTo>
                    <a:pt x="304" y="292"/>
                    <a:pt x="268" y="315"/>
                    <a:pt x="268" y="315"/>
                  </a:cubicBezTo>
                  <a:cubicBezTo>
                    <a:pt x="268" y="315"/>
                    <a:pt x="231" y="340"/>
                    <a:pt x="231" y="340"/>
                  </a:cubicBezTo>
                  <a:cubicBezTo>
                    <a:pt x="231" y="340"/>
                    <a:pt x="195" y="365"/>
                    <a:pt x="195" y="365"/>
                  </a:cubicBezTo>
                  <a:cubicBezTo>
                    <a:pt x="195" y="365"/>
                    <a:pt x="159" y="390"/>
                    <a:pt x="159" y="390"/>
                  </a:cubicBezTo>
                  <a:cubicBezTo>
                    <a:pt x="159" y="390"/>
                    <a:pt x="124" y="416"/>
                    <a:pt x="124" y="416"/>
                  </a:cubicBezTo>
                  <a:cubicBezTo>
                    <a:pt x="124" y="416"/>
                    <a:pt x="89" y="443"/>
                    <a:pt x="89" y="443"/>
                  </a:cubicBezTo>
                  <a:cubicBezTo>
                    <a:pt x="89" y="443"/>
                    <a:pt x="55" y="471"/>
                    <a:pt x="55" y="471"/>
                  </a:cubicBezTo>
                  <a:cubicBezTo>
                    <a:pt x="55" y="471"/>
                    <a:pt x="21" y="498"/>
                    <a:pt x="21" y="498"/>
                  </a:cubicBezTo>
                  <a:cubicBezTo>
                    <a:pt x="21" y="498"/>
                    <a:pt x="0" y="517"/>
                    <a:pt x="0" y="517"/>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00" name="Freeform 319"/>
            <p:cNvSpPr>
              <a:spLocks noChangeAspect="1"/>
            </p:cNvSpPr>
            <p:nvPr/>
          </p:nvSpPr>
          <p:spPr>
            <a:xfrm>
              <a:off x="4021" y="2630"/>
              <a:ext cx="24" cy="26"/>
            </a:xfrm>
            <a:custGeom>
              <a:avLst/>
              <a:gdLst>
                <a:gd name="txL" fmla="*/ 0 w 145"/>
                <a:gd name="txT" fmla="*/ 0 h 156"/>
                <a:gd name="txR" fmla="*/ 145 w 145"/>
                <a:gd name="txB" fmla="*/ 156 h 156"/>
              </a:gdLst>
              <a:ahLst/>
              <a:cxnLst>
                <a:cxn ang="0">
                  <a:pos x="4" y="0"/>
                </a:cxn>
                <a:cxn ang="0">
                  <a:pos x="3" y="0"/>
                </a:cxn>
                <a:cxn ang="0">
                  <a:pos x="3" y="1"/>
                </a:cxn>
                <a:cxn ang="0">
                  <a:pos x="2" y="2"/>
                </a:cxn>
                <a:cxn ang="0">
                  <a:pos x="1" y="3"/>
                </a:cxn>
                <a:cxn ang="0">
                  <a:pos x="0" y="4"/>
                </a:cxn>
                <a:cxn ang="0">
                  <a:pos x="0" y="4"/>
                </a:cxn>
              </a:cxnLst>
              <a:rect l="txL" t="txT" r="txR" b="txB"/>
              <a:pathLst>
                <a:path w="145" h="156">
                  <a:moveTo>
                    <a:pt x="145" y="0"/>
                  </a:moveTo>
                  <a:cubicBezTo>
                    <a:pt x="145" y="0"/>
                    <a:pt x="129" y="15"/>
                    <a:pt x="129" y="15"/>
                  </a:cubicBezTo>
                  <a:cubicBezTo>
                    <a:pt x="129" y="15"/>
                    <a:pt x="98" y="47"/>
                    <a:pt x="98" y="47"/>
                  </a:cubicBezTo>
                  <a:cubicBezTo>
                    <a:pt x="98" y="47"/>
                    <a:pt x="68" y="79"/>
                    <a:pt x="68" y="79"/>
                  </a:cubicBezTo>
                  <a:cubicBezTo>
                    <a:pt x="68" y="79"/>
                    <a:pt x="39" y="111"/>
                    <a:pt x="39" y="111"/>
                  </a:cubicBezTo>
                  <a:cubicBezTo>
                    <a:pt x="39" y="111"/>
                    <a:pt x="10" y="145"/>
                    <a:pt x="10" y="145"/>
                  </a:cubicBezTo>
                  <a:cubicBezTo>
                    <a:pt x="10" y="145"/>
                    <a:pt x="0" y="156"/>
                    <a:pt x="0" y="156"/>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01" name="Freeform 320"/>
            <p:cNvSpPr>
              <a:spLocks noChangeAspect="1"/>
            </p:cNvSpPr>
            <p:nvPr/>
          </p:nvSpPr>
          <p:spPr>
            <a:xfrm>
              <a:off x="3925" y="2684"/>
              <a:ext cx="74" cy="160"/>
            </a:xfrm>
            <a:custGeom>
              <a:avLst/>
              <a:gdLst>
                <a:gd name="txL" fmla="*/ 0 w 443"/>
                <a:gd name="txT" fmla="*/ 0 h 962"/>
                <a:gd name="txR" fmla="*/ 443 w 443"/>
                <a:gd name="txB" fmla="*/ 962 h 962"/>
              </a:gdLst>
              <a:ahLst/>
              <a:cxnLst>
                <a:cxn ang="0">
                  <a:pos x="12" y="0"/>
                </a:cxn>
                <a:cxn ang="0">
                  <a:pos x="12" y="1"/>
                </a:cxn>
                <a:cxn ang="0">
                  <a:pos x="11" y="2"/>
                </a:cxn>
                <a:cxn ang="0">
                  <a:pos x="10" y="3"/>
                </a:cxn>
                <a:cxn ang="0">
                  <a:pos x="10" y="4"/>
                </a:cxn>
                <a:cxn ang="0">
                  <a:pos x="9" y="5"/>
                </a:cxn>
                <a:cxn ang="0">
                  <a:pos x="9" y="6"/>
                </a:cxn>
                <a:cxn ang="0">
                  <a:pos x="8" y="7"/>
                </a:cxn>
                <a:cxn ang="0">
                  <a:pos x="7" y="8"/>
                </a:cxn>
                <a:cxn ang="0">
                  <a:pos x="7" y="9"/>
                </a:cxn>
                <a:cxn ang="0">
                  <a:pos x="6" y="10"/>
                </a:cxn>
                <a:cxn ang="0">
                  <a:pos x="6" y="11"/>
                </a:cxn>
                <a:cxn ang="0">
                  <a:pos x="5" y="12"/>
                </a:cxn>
                <a:cxn ang="0">
                  <a:pos x="5" y="13"/>
                </a:cxn>
                <a:cxn ang="0">
                  <a:pos x="4" y="14"/>
                </a:cxn>
                <a:cxn ang="0">
                  <a:pos x="4" y="16"/>
                </a:cxn>
                <a:cxn ang="0">
                  <a:pos x="3" y="17"/>
                </a:cxn>
                <a:cxn ang="0">
                  <a:pos x="3" y="18"/>
                </a:cxn>
                <a:cxn ang="0">
                  <a:pos x="2" y="19"/>
                </a:cxn>
                <a:cxn ang="0">
                  <a:pos x="2" y="20"/>
                </a:cxn>
                <a:cxn ang="0">
                  <a:pos x="2" y="21"/>
                </a:cxn>
                <a:cxn ang="0">
                  <a:pos x="1" y="23"/>
                </a:cxn>
                <a:cxn ang="0">
                  <a:pos x="1" y="24"/>
                </a:cxn>
                <a:cxn ang="0">
                  <a:pos x="1" y="25"/>
                </a:cxn>
                <a:cxn ang="0">
                  <a:pos x="0" y="26"/>
                </a:cxn>
                <a:cxn ang="0">
                  <a:pos x="0" y="27"/>
                </a:cxn>
              </a:cxnLst>
              <a:rect l="txL" t="txT" r="txR" b="txB"/>
              <a:pathLst>
                <a:path w="443" h="962">
                  <a:moveTo>
                    <a:pt x="443" y="0"/>
                  </a:moveTo>
                  <a:cubicBezTo>
                    <a:pt x="443" y="0"/>
                    <a:pt x="422" y="28"/>
                    <a:pt x="422" y="28"/>
                  </a:cubicBezTo>
                  <a:cubicBezTo>
                    <a:pt x="422" y="28"/>
                    <a:pt x="398" y="64"/>
                    <a:pt x="398" y="64"/>
                  </a:cubicBezTo>
                  <a:cubicBezTo>
                    <a:pt x="398" y="64"/>
                    <a:pt x="373" y="101"/>
                    <a:pt x="373" y="101"/>
                  </a:cubicBezTo>
                  <a:cubicBezTo>
                    <a:pt x="373" y="101"/>
                    <a:pt x="349" y="138"/>
                    <a:pt x="349" y="138"/>
                  </a:cubicBezTo>
                  <a:cubicBezTo>
                    <a:pt x="349" y="138"/>
                    <a:pt x="326" y="175"/>
                    <a:pt x="326" y="175"/>
                  </a:cubicBezTo>
                  <a:cubicBezTo>
                    <a:pt x="326" y="175"/>
                    <a:pt x="303" y="213"/>
                    <a:pt x="303" y="213"/>
                  </a:cubicBezTo>
                  <a:cubicBezTo>
                    <a:pt x="303" y="213"/>
                    <a:pt x="281" y="251"/>
                    <a:pt x="281" y="251"/>
                  </a:cubicBezTo>
                  <a:cubicBezTo>
                    <a:pt x="281" y="251"/>
                    <a:pt x="260" y="289"/>
                    <a:pt x="260" y="289"/>
                  </a:cubicBezTo>
                  <a:cubicBezTo>
                    <a:pt x="260" y="289"/>
                    <a:pt x="239" y="327"/>
                    <a:pt x="239" y="327"/>
                  </a:cubicBezTo>
                  <a:cubicBezTo>
                    <a:pt x="239" y="327"/>
                    <a:pt x="219" y="366"/>
                    <a:pt x="219" y="366"/>
                  </a:cubicBezTo>
                  <a:cubicBezTo>
                    <a:pt x="219" y="366"/>
                    <a:pt x="199" y="406"/>
                    <a:pt x="199" y="406"/>
                  </a:cubicBezTo>
                  <a:cubicBezTo>
                    <a:pt x="199" y="406"/>
                    <a:pt x="181" y="445"/>
                    <a:pt x="181" y="445"/>
                  </a:cubicBezTo>
                  <a:cubicBezTo>
                    <a:pt x="181" y="445"/>
                    <a:pt x="162" y="485"/>
                    <a:pt x="162" y="485"/>
                  </a:cubicBezTo>
                  <a:cubicBezTo>
                    <a:pt x="162" y="485"/>
                    <a:pt x="145" y="526"/>
                    <a:pt x="145" y="526"/>
                  </a:cubicBezTo>
                  <a:cubicBezTo>
                    <a:pt x="145" y="526"/>
                    <a:pt x="127" y="567"/>
                    <a:pt x="127" y="567"/>
                  </a:cubicBezTo>
                  <a:cubicBezTo>
                    <a:pt x="127" y="567"/>
                    <a:pt x="111" y="607"/>
                    <a:pt x="111" y="607"/>
                  </a:cubicBezTo>
                  <a:cubicBezTo>
                    <a:pt x="111" y="607"/>
                    <a:pt x="95" y="648"/>
                    <a:pt x="95" y="648"/>
                  </a:cubicBezTo>
                  <a:cubicBezTo>
                    <a:pt x="95" y="648"/>
                    <a:pt x="81" y="689"/>
                    <a:pt x="81" y="689"/>
                  </a:cubicBezTo>
                  <a:cubicBezTo>
                    <a:pt x="81" y="689"/>
                    <a:pt x="67" y="731"/>
                    <a:pt x="67" y="731"/>
                  </a:cubicBezTo>
                  <a:cubicBezTo>
                    <a:pt x="67" y="731"/>
                    <a:pt x="52" y="772"/>
                    <a:pt x="52" y="772"/>
                  </a:cubicBezTo>
                  <a:cubicBezTo>
                    <a:pt x="52" y="772"/>
                    <a:pt x="40" y="815"/>
                    <a:pt x="40" y="815"/>
                  </a:cubicBezTo>
                  <a:cubicBezTo>
                    <a:pt x="40" y="815"/>
                    <a:pt x="27" y="857"/>
                    <a:pt x="27" y="857"/>
                  </a:cubicBezTo>
                  <a:cubicBezTo>
                    <a:pt x="27" y="857"/>
                    <a:pt x="16" y="899"/>
                    <a:pt x="16" y="899"/>
                  </a:cubicBezTo>
                  <a:cubicBezTo>
                    <a:pt x="16" y="899"/>
                    <a:pt x="5" y="942"/>
                    <a:pt x="5" y="942"/>
                  </a:cubicBezTo>
                  <a:cubicBezTo>
                    <a:pt x="5" y="942"/>
                    <a:pt x="0" y="962"/>
                    <a:pt x="0" y="962"/>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02" name="Freeform 321"/>
            <p:cNvSpPr>
              <a:spLocks noChangeAspect="1"/>
            </p:cNvSpPr>
            <p:nvPr/>
          </p:nvSpPr>
          <p:spPr>
            <a:xfrm>
              <a:off x="3914" y="2879"/>
              <a:ext cx="5" cy="35"/>
            </a:xfrm>
            <a:custGeom>
              <a:avLst/>
              <a:gdLst>
                <a:gd name="txL" fmla="*/ 0 w 25"/>
                <a:gd name="txT" fmla="*/ 0 h 211"/>
                <a:gd name="txR" fmla="*/ 25 w 25"/>
                <a:gd name="txB" fmla="*/ 211 h 211"/>
              </a:gdLst>
              <a:ahLst/>
              <a:cxnLst>
                <a:cxn ang="0">
                  <a:pos x="1" y="0"/>
                </a:cxn>
                <a:cxn ang="0">
                  <a:pos x="1" y="1"/>
                </a:cxn>
                <a:cxn ang="0">
                  <a:pos x="1" y="2"/>
                </a:cxn>
                <a:cxn ang="0">
                  <a:pos x="0" y="3"/>
                </a:cxn>
                <a:cxn ang="0">
                  <a:pos x="0" y="4"/>
                </a:cxn>
                <a:cxn ang="0">
                  <a:pos x="0" y="6"/>
                </a:cxn>
                <a:cxn ang="0">
                  <a:pos x="0" y="6"/>
                </a:cxn>
              </a:cxnLst>
              <a:rect l="txL" t="txT" r="txR" b="txB"/>
              <a:pathLst>
                <a:path w="25" h="211">
                  <a:moveTo>
                    <a:pt x="25" y="0"/>
                  </a:moveTo>
                  <a:cubicBezTo>
                    <a:pt x="25" y="0"/>
                    <a:pt x="20" y="30"/>
                    <a:pt x="20" y="30"/>
                  </a:cubicBezTo>
                  <a:cubicBezTo>
                    <a:pt x="20" y="30"/>
                    <a:pt x="14" y="74"/>
                    <a:pt x="14" y="74"/>
                  </a:cubicBezTo>
                  <a:cubicBezTo>
                    <a:pt x="14" y="74"/>
                    <a:pt x="8" y="118"/>
                    <a:pt x="8" y="118"/>
                  </a:cubicBezTo>
                  <a:cubicBezTo>
                    <a:pt x="8" y="118"/>
                    <a:pt x="4" y="162"/>
                    <a:pt x="4" y="162"/>
                  </a:cubicBezTo>
                  <a:cubicBezTo>
                    <a:pt x="4" y="162"/>
                    <a:pt x="0" y="205"/>
                    <a:pt x="0" y="205"/>
                  </a:cubicBezTo>
                  <a:cubicBezTo>
                    <a:pt x="0" y="205"/>
                    <a:pt x="0" y="211"/>
                    <a:pt x="0" y="211"/>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03" name="Freeform 322"/>
            <p:cNvSpPr>
              <a:spLocks noChangeAspect="1"/>
            </p:cNvSpPr>
            <p:nvPr/>
          </p:nvSpPr>
          <p:spPr>
            <a:xfrm>
              <a:off x="3913" y="2949"/>
              <a:ext cx="34" cy="173"/>
            </a:xfrm>
            <a:custGeom>
              <a:avLst/>
              <a:gdLst>
                <a:gd name="txL" fmla="*/ 0 w 205"/>
                <a:gd name="txT" fmla="*/ 0 h 1039"/>
                <a:gd name="txR" fmla="*/ 205 w 205"/>
                <a:gd name="txB" fmla="*/ 1039 h 1039"/>
              </a:gdLst>
              <a:ahLst/>
              <a:cxnLst>
                <a:cxn ang="0">
                  <a:pos x="0" y="0"/>
                </a:cxn>
                <a:cxn ang="0">
                  <a:pos x="0" y="1"/>
                </a:cxn>
                <a:cxn ang="0">
                  <a:pos x="0" y="2"/>
                </a:cxn>
                <a:cxn ang="0">
                  <a:pos x="0" y="4"/>
                </a:cxn>
                <a:cxn ang="0">
                  <a:pos x="0" y="5"/>
                </a:cxn>
                <a:cxn ang="0">
                  <a:pos x="0" y="6"/>
                </a:cxn>
                <a:cxn ang="0">
                  <a:pos x="0" y="7"/>
                </a:cxn>
                <a:cxn ang="0">
                  <a:pos x="0" y="8"/>
                </a:cxn>
                <a:cxn ang="0">
                  <a:pos x="1" y="10"/>
                </a:cxn>
                <a:cxn ang="0">
                  <a:pos x="1" y="11"/>
                </a:cxn>
                <a:cxn ang="0">
                  <a:pos x="1" y="12"/>
                </a:cxn>
                <a:cxn ang="0">
                  <a:pos x="1" y="13"/>
                </a:cxn>
                <a:cxn ang="0">
                  <a:pos x="1" y="14"/>
                </a:cxn>
                <a:cxn ang="0">
                  <a:pos x="2" y="16"/>
                </a:cxn>
                <a:cxn ang="0">
                  <a:pos x="2" y="17"/>
                </a:cxn>
                <a:cxn ang="0">
                  <a:pos x="2" y="18"/>
                </a:cxn>
                <a:cxn ang="0">
                  <a:pos x="2" y="19"/>
                </a:cxn>
                <a:cxn ang="0">
                  <a:pos x="3" y="20"/>
                </a:cxn>
                <a:cxn ang="0">
                  <a:pos x="3" y="22"/>
                </a:cxn>
                <a:cxn ang="0">
                  <a:pos x="3" y="23"/>
                </a:cxn>
                <a:cxn ang="0">
                  <a:pos x="4" y="24"/>
                </a:cxn>
                <a:cxn ang="0">
                  <a:pos x="4" y="25"/>
                </a:cxn>
                <a:cxn ang="0">
                  <a:pos x="5" y="26"/>
                </a:cxn>
                <a:cxn ang="0">
                  <a:pos x="5" y="27"/>
                </a:cxn>
                <a:cxn ang="0">
                  <a:pos x="5" y="28"/>
                </a:cxn>
                <a:cxn ang="0">
                  <a:pos x="6" y="29"/>
                </a:cxn>
              </a:cxnLst>
              <a:rect l="txL" t="txT" r="txR" b="txB"/>
              <a:pathLst>
                <a:path w="205" h="1039">
                  <a:moveTo>
                    <a:pt x="0" y="0"/>
                  </a:moveTo>
                  <a:cubicBezTo>
                    <a:pt x="0" y="0"/>
                    <a:pt x="0" y="44"/>
                    <a:pt x="0" y="44"/>
                  </a:cubicBezTo>
                  <a:cubicBezTo>
                    <a:pt x="0" y="44"/>
                    <a:pt x="1" y="89"/>
                    <a:pt x="1" y="89"/>
                  </a:cubicBezTo>
                  <a:cubicBezTo>
                    <a:pt x="1" y="89"/>
                    <a:pt x="3" y="133"/>
                    <a:pt x="3" y="133"/>
                  </a:cubicBezTo>
                  <a:cubicBezTo>
                    <a:pt x="3" y="133"/>
                    <a:pt x="5" y="176"/>
                    <a:pt x="5" y="176"/>
                  </a:cubicBezTo>
                  <a:cubicBezTo>
                    <a:pt x="5" y="176"/>
                    <a:pt x="8" y="220"/>
                    <a:pt x="8" y="220"/>
                  </a:cubicBezTo>
                  <a:cubicBezTo>
                    <a:pt x="8" y="220"/>
                    <a:pt x="12" y="263"/>
                    <a:pt x="12" y="263"/>
                  </a:cubicBezTo>
                  <a:cubicBezTo>
                    <a:pt x="12" y="263"/>
                    <a:pt x="16" y="308"/>
                    <a:pt x="16" y="308"/>
                  </a:cubicBezTo>
                  <a:cubicBezTo>
                    <a:pt x="16" y="308"/>
                    <a:pt x="22" y="351"/>
                    <a:pt x="22" y="351"/>
                  </a:cubicBezTo>
                  <a:cubicBezTo>
                    <a:pt x="22" y="351"/>
                    <a:pt x="28" y="395"/>
                    <a:pt x="28" y="395"/>
                  </a:cubicBezTo>
                  <a:cubicBezTo>
                    <a:pt x="28" y="395"/>
                    <a:pt x="35" y="438"/>
                    <a:pt x="35" y="438"/>
                  </a:cubicBezTo>
                  <a:cubicBezTo>
                    <a:pt x="35" y="438"/>
                    <a:pt x="42" y="481"/>
                    <a:pt x="42" y="481"/>
                  </a:cubicBezTo>
                  <a:cubicBezTo>
                    <a:pt x="42" y="481"/>
                    <a:pt x="50" y="525"/>
                    <a:pt x="50" y="525"/>
                  </a:cubicBezTo>
                  <a:cubicBezTo>
                    <a:pt x="50" y="525"/>
                    <a:pt x="59" y="568"/>
                    <a:pt x="59" y="568"/>
                  </a:cubicBezTo>
                  <a:cubicBezTo>
                    <a:pt x="59" y="568"/>
                    <a:pt x="69" y="611"/>
                    <a:pt x="69" y="611"/>
                  </a:cubicBezTo>
                  <a:cubicBezTo>
                    <a:pt x="69" y="611"/>
                    <a:pt x="79" y="653"/>
                    <a:pt x="79" y="653"/>
                  </a:cubicBezTo>
                  <a:cubicBezTo>
                    <a:pt x="79" y="653"/>
                    <a:pt x="90" y="696"/>
                    <a:pt x="90" y="696"/>
                  </a:cubicBezTo>
                  <a:cubicBezTo>
                    <a:pt x="90" y="696"/>
                    <a:pt x="101" y="739"/>
                    <a:pt x="101" y="739"/>
                  </a:cubicBezTo>
                  <a:cubicBezTo>
                    <a:pt x="101" y="739"/>
                    <a:pt x="114" y="781"/>
                    <a:pt x="114" y="781"/>
                  </a:cubicBezTo>
                  <a:cubicBezTo>
                    <a:pt x="114" y="781"/>
                    <a:pt x="126" y="823"/>
                    <a:pt x="126" y="823"/>
                  </a:cubicBezTo>
                  <a:cubicBezTo>
                    <a:pt x="126" y="823"/>
                    <a:pt x="141" y="864"/>
                    <a:pt x="141" y="864"/>
                  </a:cubicBezTo>
                  <a:cubicBezTo>
                    <a:pt x="141" y="864"/>
                    <a:pt x="155" y="906"/>
                    <a:pt x="155" y="906"/>
                  </a:cubicBezTo>
                  <a:cubicBezTo>
                    <a:pt x="155" y="906"/>
                    <a:pt x="169" y="947"/>
                    <a:pt x="169" y="947"/>
                  </a:cubicBezTo>
                  <a:cubicBezTo>
                    <a:pt x="169" y="947"/>
                    <a:pt x="185" y="988"/>
                    <a:pt x="185" y="988"/>
                  </a:cubicBezTo>
                  <a:cubicBezTo>
                    <a:pt x="185" y="988"/>
                    <a:pt x="201" y="1029"/>
                    <a:pt x="201" y="1029"/>
                  </a:cubicBezTo>
                  <a:cubicBezTo>
                    <a:pt x="201" y="1029"/>
                    <a:pt x="205" y="1039"/>
                    <a:pt x="205" y="1039"/>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04" name="Freeform 323"/>
            <p:cNvSpPr>
              <a:spLocks noChangeAspect="1"/>
            </p:cNvSpPr>
            <p:nvPr/>
          </p:nvSpPr>
          <p:spPr>
            <a:xfrm>
              <a:off x="3962" y="3155"/>
              <a:ext cx="18" cy="31"/>
            </a:xfrm>
            <a:custGeom>
              <a:avLst/>
              <a:gdLst>
                <a:gd name="txL" fmla="*/ 0 w 104"/>
                <a:gd name="txT" fmla="*/ 0 h 186"/>
                <a:gd name="txR" fmla="*/ 104 w 104"/>
                <a:gd name="txB" fmla="*/ 186 h 186"/>
              </a:gdLst>
              <a:ahLst/>
              <a:cxnLst>
                <a:cxn ang="0">
                  <a:pos x="0" y="0"/>
                </a:cxn>
                <a:cxn ang="0">
                  <a:pos x="1" y="1"/>
                </a:cxn>
                <a:cxn ang="0">
                  <a:pos x="1" y="2"/>
                </a:cxn>
                <a:cxn ang="0">
                  <a:pos x="2" y="3"/>
                </a:cxn>
                <a:cxn ang="0">
                  <a:pos x="2" y="4"/>
                </a:cxn>
                <a:cxn ang="0">
                  <a:pos x="3" y="5"/>
                </a:cxn>
              </a:cxnLst>
              <a:rect l="txL" t="txT" r="txR" b="txB"/>
              <a:pathLst>
                <a:path w="104" h="186">
                  <a:moveTo>
                    <a:pt x="0" y="0"/>
                  </a:moveTo>
                  <a:cubicBezTo>
                    <a:pt x="0" y="0"/>
                    <a:pt x="18" y="35"/>
                    <a:pt x="18" y="35"/>
                  </a:cubicBezTo>
                  <a:cubicBezTo>
                    <a:pt x="18" y="35"/>
                    <a:pt x="39" y="74"/>
                    <a:pt x="39" y="74"/>
                  </a:cubicBezTo>
                  <a:cubicBezTo>
                    <a:pt x="39" y="74"/>
                    <a:pt x="60" y="112"/>
                    <a:pt x="60" y="112"/>
                  </a:cubicBezTo>
                  <a:cubicBezTo>
                    <a:pt x="60" y="112"/>
                    <a:pt x="82" y="150"/>
                    <a:pt x="82" y="150"/>
                  </a:cubicBezTo>
                  <a:cubicBezTo>
                    <a:pt x="82" y="150"/>
                    <a:pt x="104" y="186"/>
                    <a:pt x="104" y="186"/>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5005" name="Freeform 324"/>
            <p:cNvSpPr>
              <a:spLocks noChangeAspect="1"/>
            </p:cNvSpPr>
            <p:nvPr/>
          </p:nvSpPr>
          <p:spPr>
            <a:xfrm>
              <a:off x="3999" y="3215"/>
              <a:ext cx="130" cy="120"/>
            </a:xfrm>
            <a:custGeom>
              <a:avLst/>
              <a:gdLst>
                <a:gd name="txL" fmla="*/ 0 w 777"/>
                <a:gd name="txT" fmla="*/ 0 h 719"/>
                <a:gd name="txR" fmla="*/ 777 w 777"/>
                <a:gd name="txB" fmla="*/ 719 h 719"/>
              </a:gdLst>
              <a:ahLst/>
              <a:cxnLst>
                <a:cxn ang="0">
                  <a:pos x="0" y="0"/>
                </a:cxn>
                <a:cxn ang="0">
                  <a:pos x="0" y="0"/>
                </a:cxn>
                <a:cxn ang="0">
                  <a:pos x="1" y="1"/>
                </a:cxn>
                <a:cxn ang="0">
                  <a:pos x="2" y="2"/>
                </a:cxn>
                <a:cxn ang="0">
                  <a:pos x="2" y="3"/>
                </a:cxn>
                <a:cxn ang="0">
                  <a:pos x="3" y="4"/>
                </a:cxn>
                <a:cxn ang="0">
                  <a:pos x="4" y="5"/>
                </a:cxn>
                <a:cxn ang="0">
                  <a:pos x="5" y="6"/>
                </a:cxn>
                <a:cxn ang="0">
                  <a:pos x="6" y="7"/>
                </a:cxn>
                <a:cxn ang="0">
                  <a:pos x="6" y="8"/>
                </a:cxn>
                <a:cxn ang="0">
                  <a:pos x="7" y="9"/>
                </a:cxn>
                <a:cxn ang="0">
                  <a:pos x="8" y="10"/>
                </a:cxn>
                <a:cxn ang="0">
                  <a:pos x="9" y="10"/>
                </a:cxn>
                <a:cxn ang="0">
                  <a:pos x="10" y="11"/>
                </a:cxn>
                <a:cxn ang="0">
                  <a:pos x="11" y="12"/>
                </a:cxn>
                <a:cxn ang="0">
                  <a:pos x="12" y="13"/>
                </a:cxn>
                <a:cxn ang="0">
                  <a:pos x="13" y="14"/>
                </a:cxn>
                <a:cxn ang="0">
                  <a:pos x="14" y="14"/>
                </a:cxn>
                <a:cxn ang="0">
                  <a:pos x="15" y="15"/>
                </a:cxn>
                <a:cxn ang="0">
                  <a:pos x="16" y="16"/>
                </a:cxn>
                <a:cxn ang="0">
                  <a:pos x="17" y="17"/>
                </a:cxn>
                <a:cxn ang="0">
                  <a:pos x="18" y="17"/>
                </a:cxn>
                <a:cxn ang="0">
                  <a:pos x="19" y="18"/>
                </a:cxn>
                <a:cxn ang="0">
                  <a:pos x="20" y="19"/>
                </a:cxn>
                <a:cxn ang="0">
                  <a:pos x="21" y="19"/>
                </a:cxn>
                <a:cxn ang="0">
                  <a:pos x="22" y="20"/>
                </a:cxn>
                <a:cxn ang="0">
                  <a:pos x="22" y="20"/>
                </a:cxn>
              </a:cxnLst>
              <a:rect l="txL" t="txT" r="txR" b="txB"/>
              <a:pathLst>
                <a:path w="777" h="719">
                  <a:moveTo>
                    <a:pt x="0" y="0"/>
                  </a:moveTo>
                  <a:cubicBezTo>
                    <a:pt x="0" y="0"/>
                    <a:pt x="5" y="7"/>
                    <a:pt x="5" y="7"/>
                  </a:cubicBezTo>
                  <a:cubicBezTo>
                    <a:pt x="5" y="7"/>
                    <a:pt x="32" y="43"/>
                    <a:pt x="32" y="43"/>
                  </a:cubicBezTo>
                  <a:cubicBezTo>
                    <a:pt x="32" y="43"/>
                    <a:pt x="59" y="77"/>
                    <a:pt x="59" y="77"/>
                  </a:cubicBezTo>
                  <a:cubicBezTo>
                    <a:pt x="59" y="77"/>
                    <a:pt x="85" y="112"/>
                    <a:pt x="85" y="112"/>
                  </a:cubicBezTo>
                  <a:cubicBezTo>
                    <a:pt x="85" y="112"/>
                    <a:pt x="113" y="146"/>
                    <a:pt x="113" y="146"/>
                  </a:cubicBezTo>
                  <a:cubicBezTo>
                    <a:pt x="113" y="146"/>
                    <a:pt x="142" y="179"/>
                    <a:pt x="142" y="179"/>
                  </a:cubicBezTo>
                  <a:cubicBezTo>
                    <a:pt x="142" y="179"/>
                    <a:pt x="171" y="213"/>
                    <a:pt x="171" y="213"/>
                  </a:cubicBezTo>
                  <a:cubicBezTo>
                    <a:pt x="171" y="213"/>
                    <a:pt x="200" y="245"/>
                    <a:pt x="200" y="245"/>
                  </a:cubicBezTo>
                  <a:cubicBezTo>
                    <a:pt x="200" y="245"/>
                    <a:pt x="230" y="277"/>
                    <a:pt x="230" y="277"/>
                  </a:cubicBezTo>
                  <a:cubicBezTo>
                    <a:pt x="230" y="277"/>
                    <a:pt x="261" y="309"/>
                    <a:pt x="261" y="309"/>
                  </a:cubicBezTo>
                  <a:cubicBezTo>
                    <a:pt x="261" y="309"/>
                    <a:pt x="292" y="340"/>
                    <a:pt x="292" y="340"/>
                  </a:cubicBezTo>
                  <a:cubicBezTo>
                    <a:pt x="292" y="340"/>
                    <a:pt x="324" y="371"/>
                    <a:pt x="324" y="371"/>
                  </a:cubicBezTo>
                  <a:cubicBezTo>
                    <a:pt x="324" y="371"/>
                    <a:pt x="356" y="400"/>
                    <a:pt x="356" y="400"/>
                  </a:cubicBezTo>
                  <a:cubicBezTo>
                    <a:pt x="356" y="400"/>
                    <a:pt x="388" y="430"/>
                    <a:pt x="388" y="430"/>
                  </a:cubicBezTo>
                  <a:cubicBezTo>
                    <a:pt x="388" y="430"/>
                    <a:pt x="421" y="459"/>
                    <a:pt x="421" y="459"/>
                  </a:cubicBezTo>
                  <a:cubicBezTo>
                    <a:pt x="421" y="459"/>
                    <a:pt x="454" y="488"/>
                    <a:pt x="454" y="488"/>
                  </a:cubicBezTo>
                  <a:cubicBezTo>
                    <a:pt x="454" y="488"/>
                    <a:pt x="488" y="516"/>
                    <a:pt x="488" y="516"/>
                  </a:cubicBezTo>
                  <a:cubicBezTo>
                    <a:pt x="488" y="516"/>
                    <a:pt x="522" y="542"/>
                    <a:pt x="522" y="542"/>
                  </a:cubicBezTo>
                  <a:cubicBezTo>
                    <a:pt x="522" y="542"/>
                    <a:pt x="557" y="570"/>
                    <a:pt x="557" y="570"/>
                  </a:cubicBezTo>
                  <a:cubicBezTo>
                    <a:pt x="557" y="570"/>
                    <a:pt x="592" y="596"/>
                    <a:pt x="592" y="596"/>
                  </a:cubicBezTo>
                  <a:cubicBezTo>
                    <a:pt x="592" y="596"/>
                    <a:pt x="628" y="621"/>
                    <a:pt x="628" y="621"/>
                  </a:cubicBezTo>
                  <a:cubicBezTo>
                    <a:pt x="628" y="621"/>
                    <a:pt x="664" y="646"/>
                    <a:pt x="664" y="646"/>
                  </a:cubicBezTo>
                  <a:cubicBezTo>
                    <a:pt x="664" y="646"/>
                    <a:pt x="701" y="671"/>
                    <a:pt x="701" y="671"/>
                  </a:cubicBezTo>
                  <a:cubicBezTo>
                    <a:pt x="701" y="671"/>
                    <a:pt x="737" y="694"/>
                    <a:pt x="737" y="694"/>
                  </a:cubicBezTo>
                  <a:cubicBezTo>
                    <a:pt x="737" y="694"/>
                    <a:pt x="775" y="718"/>
                    <a:pt x="775" y="718"/>
                  </a:cubicBezTo>
                  <a:cubicBezTo>
                    <a:pt x="775" y="718"/>
                    <a:pt x="777" y="719"/>
                    <a:pt x="777" y="719"/>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06" name="Freeform 325"/>
            <p:cNvSpPr>
              <a:spLocks noChangeAspect="1"/>
            </p:cNvSpPr>
            <p:nvPr/>
          </p:nvSpPr>
          <p:spPr>
            <a:xfrm>
              <a:off x="4160" y="3352"/>
              <a:ext cx="32" cy="15"/>
            </a:xfrm>
            <a:custGeom>
              <a:avLst/>
              <a:gdLst>
                <a:gd name="txL" fmla="*/ 0 w 193"/>
                <a:gd name="txT" fmla="*/ 0 h 90"/>
                <a:gd name="txR" fmla="*/ 193 w 193"/>
                <a:gd name="txB" fmla="*/ 90 h 90"/>
              </a:gdLst>
              <a:ahLst/>
              <a:cxnLst>
                <a:cxn ang="0">
                  <a:pos x="0" y="0"/>
                </a:cxn>
                <a:cxn ang="0">
                  <a:pos x="0" y="0"/>
                </a:cxn>
                <a:cxn ang="0">
                  <a:pos x="1" y="1"/>
                </a:cxn>
                <a:cxn ang="0">
                  <a:pos x="2" y="1"/>
                </a:cxn>
                <a:cxn ang="0">
                  <a:pos x="3" y="2"/>
                </a:cxn>
                <a:cxn ang="0">
                  <a:pos x="4" y="2"/>
                </a:cxn>
                <a:cxn ang="0">
                  <a:pos x="5" y="2"/>
                </a:cxn>
              </a:cxnLst>
              <a:rect l="txL" t="txT" r="txR" b="txB"/>
              <a:pathLst>
                <a:path w="193" h="90">
                  <a:moveTo>
                    <a:pt x="0" y="0"/>
                  </a:moveTo>
                  <a:cubicBezTo>
                    <a:pt x="0" y="0"/>
                    <a:pt x="4" y="2"/>
                    <a:pt x="4" y="2"/>
                  </a:cubicBezTo>
                  <a:cubicBezTo>
                    <a:pt x="4" y="2"/>
                    <a:pt x="43" y="22"/>
                    <a:pt x="43" y="22"/>
                  </a:cubicBezTo>
                  <a:cubicBezTo>
                    <a:pt x="43" y="22"/>
                    <a:pt x="83" y="41"/>
                    <a:pt x="83" y="41"/>
                  </a:cubicBezTo>
                  <a:cubicBezTo>
                    <a:pt x="83" y="41"/>
                    <a:pt x="123" y="60"/>
                    <a:pt x="123" y="60"/>
                  </a:cubicBezTo>
                  <a:cubicBezTo>
                    <a:pt x="123" y="60"/>
                    <a:pt x="163" y="77"/>
                    <a:pt x="163" y="77"/>
                  </a:cubicBezTo>
                  <a:cubicBezTo>
                    <a:pt x="163" y="77"/>
                    <a:pt x="193" y="90"/>
                    <a:pt x="193" y="9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07" name="Freeform 326"/>
            <p:cNvSpPr>
              <a:spLocks noChangeAspect="1"/>
            </p:cNvSpPr>
            <p:nvPr/>
          </p:nvSpPr>
          <p:spPr>
            <a:xfrm>
              <a:off x="4225" y="3380"/>
              <a:ext cx="175" cy="22"/>
            </a:xfrm>
            <a:custGeom>
              <a:avLst/>
              <a:gdLst>
                <a:gd name="txL" fmla="*/ 0 w 1051"/>
                <a:gd name="txT" fmla="*/ 0 h 132"/>
                <a:gd name="txR" fmla="*/ 1051 w 1051"/>
                <a:gd name="txB" fmla="*/ 132 h 132"/>
              </a:gdLst>
              <a:ahLst/>
              <a:cxnLst>
                <a:cxn ang="0">
                  <a:pos x="0" y="0"/>
                </a:cxn>
                <a:cxn ang="0">
                  <a:pos x="0" y="0"/>
                </a:cxn>
                <a:cxn ang="0">
                  <a:pos x="2" y="0"/>
                </a:cxn>
                <a:cxn ang="0">
                  <a:pos x="3" y="1"/>
                </a:cxn>
                <a:cxn ang="0">
                  <a:pos x="4" y="1"/>
                </a:cxn>
                <a:cxn ang="0">
                  <a:pos x="5" y="1"/>
                </a:cxn>
                <a:cxn ang="0">
                  <a:pos x="6" y="2"/>
                </a:cxn>
                <a:cxn ang="0">
                  <a:pos x="7" y="2"/>
                </a:cxn>
                <a:cxn ang="0">
                  <a:pos x="9" y="2"/>
                </a:cxn>
                <a:cxn ang="0">
                  <a:pos x="10" y="2"/>
                </a:cxn>
                <a:cxn ang="0">
                  <a:pos x="11" y="3"/>
                </a:cxn>
                <a:cxn ang="0">
                  <a:pos x="12" y="3"/>
                </a:cxn>
                <a:cxn ang="0">
                  <a:pos x="13" y="3"/>
                </a:cxn>
                <a:cxn ang="0">
                  <a:pos x="15" y="3"/>
                </a:cxn>
                <a:cxn ang="0">
                  <a:pos x="16" y="3"/>
                </a:cxn>
                <a:cxn ang="0">
                  <a:pos x="17" y="3"/>
                </a:cxn>
                <a:cxn ang="0">
                  <a:pos x="18" y="3"/>
                </a:cxn>
                <a:cxn ang="0">
                  <a:pos x="20" y="4"/>
                </a:cxn>
                <a:cxn ang="0">
                  <a:pos x="21" y="4"/>
                </a:cxn>
                <a:cxn ang="0">
                  <a:pos x="22" y="4"/>
                </a:cxn>
                <a:cxn ang="0">
                  <a:pos x="23" y="4"/>
                </a:cxn>
                <a:cxn ang="0">
                  <a:pos x="24" y="4"/>
                </a:cxn>
                <a:cxn ang="0">
                  <a:pos x="26" y="4"/>
                </a:cxn>
                <a:cxn ang="0">
                  <a:pos x="27" y="4"/>
                </a:cxn>
                <a:cxn ang="0">
                  <a:pos x="28" y="3"/>
                </a:cxn>
                <a:cxn ang="0">
                  <a:pos x="29" y="3"/>
                </a:cxn>
              </a:cxnLst>
              <a:rect l="txL" t="txT" r="txR" b="txB"/>
              <a:pathLst>
                <a:path w="1051" h="132">
                  <a:moveTo>
                    <a:pt x="0" y="0"/>
                  </a:moveTo>
                  <a:cubicBezTo>
                    <a:pt x="0" y="0"/>
                    <a:pt x="18" y="5"/>
                    <a:pt x="18" y="5"/>
                  </a:cubicBezTo>
                  <a:cubicBezTo>
                    <a:pt x="18" y="5"/>
                    <a:pt x="59" y="18"/>
                    <a:pt x="59" y="18"/>
                  </a:cubicBezTo>
                  <a:cubicBezTo>
                    <a:pt x="59" y="18"/>
                    <a:pt x="101" y="30"/>
                    <a:pt x="101" y="30"/>
                  </a:cubicBezTo>
                  <a:cubicBezTo>
                    <a:pt x="101" y="30"/>
                    <a:pt x="144" y="42"/>
                    <a:pt x="144" y="42"/>
                  </a:cubicBezTo>
                  <a:cubicBezTo>
                    <a:pt x="144" y="42"/>
                    <a:pt x="187" y="53"/>
                    <a:pt x="187" y="53"/>
                  </a:cubicBezTo>
                  <a:cubicBezTo>
                    <a:pt x="187" y="53"/>
                    <a:pt x="229" y="62"/>
                    <a:pt x="229" y="62"/>
                  </a:cubicBezTo>
                  <a:cubicBezTo>
                    <a:pt x="229" y="62"/>
                    <a:pt x="272" y="73"/>
                    <a:pt x="272" y="73"/>
                  </a:cubicBezTo>
                  <a:cubicBezTo>
                    <a:pt x="272" y="73"/>
                    <a:pt x="315" y="81"/>
                    <a:pt x="315" y="81"/>
                  </a:cubicBezTo>
                  <a:cubicBezTo>
                    <a:pt x="315" y="81"/>
                    <a:pt x="358" y="89"/>
                    <a:pt x="358" y="89"/>
                  </a:cubicBezTo>
                  <a:cubicBezTo>
                    <a:pt x="358" y="89"/>
                    <a:pt x="401" y="96"/>
                    <a:pt x="401" y="96"/>
                  </a:cubicBezTo>
                  <a:cubicBezTo>
                    <a:pt x="401" y="96"/>
                    <a:pt x="445" y="103"/>
                    <a:pt x="445" y="103"/>
                  </a:cubicBezTo>
                  <a:cubicBezTo>
                    <a:pt x="445" y="103"/>
                    <a:pt x="489" y="110"/>
                    <a:pt x="489" y="110"/>
                  </a:cubicBezTo>
                  <a:cubicBezTo>
                    <a:pt x="489" y="110"/>
                    <a:pt x="532" y="115"/>
                    <a:pt x="532" y="115"/>
                  </a:cubicBezTo>
                  <a:cubicBezTo>
                    <a:pt x="532" y="115"/>
                    <a:pt x="575" y="120"/>
                    <a:pt x="575" y="120"/>
                  </a:cubicBezTo>
                  <a:cubicBezTo>
                    <a:pt x="575" y="120"/>
                    <a:pt x="620" y="123"/>
                    <a:pt x="620" y="123"/>
                  </a:cubicBezTo>
                  <a:cubicBezTo>
                    <a:pt x="620" y="123"/>
                    <a:pt x="663" y="126"/>
                    <a:pt x="663" y="126"/>
                  </a:cubicBezTo>
                  <a:cubicBezTo>
                    <a:pt x="663" y="126"/>
                    <a:pt x="707" y="129"/>
                    <a:pt x="707" y="129"/>
                  </a:cubicBezTo>
                  <a:cubicBezTo>
                    <a:pt x="707" y="129"/>
                    <a:pt x="751" y="131"/>
                    <a:pt x="751" y="131"/>
                  </a:cubicBezTo>
                  <a:cubicBezTo>
                    <a:pt x="751" y="131"/>
                    <a:pt x="794" y="132"/>
                    <a:pt x="794" y="132"/>
                  </a:cubicBezTo>
                  <a:cubicBezTo>
                    <a:pt x="794" y="132"/>
                    <a:pt x="839" y="132"/>
                    <a:pt x="839" y="132"/>
                  </a:cubicBezTo>
                  <a:cubicBezTo>
                    <a:pt x="839" y="132"/>
                    <a:pt x="883" y="132"/>
                    <a:pt x="883" y="132"/>
                  </a:cubicBezTo>
                  <a:cubicBezTo>
                    <a:pt x="883" y="132"/>
                    <a:pt x="927" y="131"/>
                    <a:pt x="927" y="131"/>
                  </a:cubicBezTo>
                  <a:cubicBezTo>
                    <a:pt x="927" y="131"/>
                    <a:pt x="970" y="129"/>
                    <a:pt x="970" y="129"/>
                  </a:cubicBezTo>
                  <a:cubicBezTo>
                    <a:pt x="970" y="129"/>
                    <a:pt x="1014" y="126"/>
                    <a:pt x="1014" y="126"/>
                  </a:cubicBezTo>
                  <a:cubicBezTo>
                    <a:pt x="1014" y="126"/>
                    <a:pt x="1051" y="124"/>
                    <a:pt x="1051" y="124"/>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08" name="Freeform 327"/>
            <p:cNvSpPr>
              <a:spLocks noChangeAspect="1"/>
            </p:cNvSpPr>
            <p:nvPr/>
          </p:nvSpPr>
          <p:spPr>
            <a:xfrm>
              <a:off x="4436" y="3389"/>
              <a:ext cx="35" cy="7"/>
            </a:xfrm>
            <a:custGeom>
              <a:avLst/>
              <a:gdLst>
                <a:gd name="txL" fmla="*/ 0 w 209"/>
                <a:gd name="txT" fmla="*/ 0 h 41"/>
                <a:gd name="txR" fmla="*/ 209 w 209"/>
                <a:gd name="txB" fmla="*/ 41 h 41"/>
              </a:gdLst>
              <a:ahLst/>
              <a:cxnLst>
                <a:cxn ang="0">
                  <a:pos x="0" y="1"/>
                </a:cxn>
                <a:cxn ang="0">
                  <a:pos x="0" y="1"/>
                </a:cxn>
                <a:cxn ang="0">
                  <a:pos x="2" y="1"/>
                </a:cxn>
                <a:cxn ang="0">
                  <a:pos x="3" y="1"/>
                </a:cxn>
                <a:cxn ang="0">
                  <a:pos x="4" y="1"/>
                </a:cxn>
                <a:cxn ang="0">
                  <a:pos x="5" y="0"/>
                </a:cxn>
                <a:cxn ang="0">
                  <a:pos x="6" y="0"/>
                </a:cxn>
              </a:cxnLst>
              <a:rect l="txL" t="txT" r="txR" b="txB"/>
              <a:pathLst>
                <a:path w="209" h="41">
                  <a:moveTo>
                    <a:pt x="0" y="41"/>
                  </a:moveTo>
                  <a:cubicBezTo>
                    <a:pt x="0" y="41"/>
                    <a:pt x="13" y="39"/>
                    <a:pt x="13" y="39"/>
                  </a:cubicBezTo>
                  <a:cubicBezTo>
                    <a:pt x="13" y="39"/>
                    <a:pt x="56" y="32"/>
                    <a:pt x="56" y="32"/>
                  </a:cubicBezTo>
                  <a:cubicBezTo>
                    <a:pt x="56" y="32"/>
                    <a:pt x="99" y="24"/>
                    <a:pt x="99" y="24"/>
                  </a:cubicBezTo>
                  <a:cubicBezTo>
                    <a:pt x="99" y="24"/>
                    <a:pt x="142" y="16"/>
                    <a:pt x="142" y="16"/>
                  </a:cubicBezTo>
                  <a:cubicBezTo>
                    <a:pt x="142" y="16"/>
                    <a:pt x="185" y="5"/>
                    <a:pt x="185" y="5"/>
                  </a:cubicBezTo>
                  <a:cubicBezTo>
                    <a:pt x="185" y="5"/>
                    <a:pt x="209" y="0"/>
                    <a:pt x="209" y="0"/>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5009" name="Freeform 328"/>
            <p:cNvSpPr>
              <a:spLocks noChangeAspect="1"/>
            </p:cNvSpPr>
            <p:nvPr/>
          </p:nvSpPr>
          <p:spPr>
            <a:xfrm>
              <a:off x="4505" y="3293"/>
              <a:ext cx="153" cy="87"/>
            </a:xfrm>
            <a:custGeom>
              <a:avLst/>
              <a:gdLst>
                <a:gd name="txL" fmla="*/ 0 w 922"/>
                <a:gd name="txT" fmla="*/ 0 h 518"/>
                <a:gd name="txR" fmla="*/ 922 w 922"/>
                <a:gd name="txB" fmla="*/ 518 h 518"/>
              </a:gdLst>
              <a:ahLst/>
              <a:cxnLst>
                <a:cxn ang="0">
                  <a:pos x="0" y="15"/>
                </a:cxn>
                <a:cxn ang="0">
                  <a:pos x="1" y="14"/>
                </a:cxn>
                <a:cxn ang="0">
                  <a:pos x="2" y="14"/>
                </a:cxn>
                <a:cxn ang="0">
                  <a:pos x="3" y="14"/>
                </a:cxn>
                <a:cxn ang="0">
                  <a:pos x="4" y="13"/>
                </a:cxn>
                <a:cxn ang="0">
                  <a:pos x="5" y="13"/>
                </a:cxn>
                <a:cxn ang="0">
                  <a:pos x="6" y="12"/>
                </a:cxn>
                <a:cxn ang="0">
                  <a:pos x="7" y="12"/>
                </a:cxn>
                <a:cxn ang="0">
                  <a:pos x="8" y="11"/>
                </a:cxn>
                <a:cxn ang="0">
                  <a:pos x="10" y="11"/>
                </a:cxn>
                <a:cxn ang="0">
                  <a:pos x="11" y="10"/>
                </a:cxn>
                <a:cxn ang="0">
                  <a:pos x="12" y="10"/>
                </a:cxn>
                <a:cxn ang="0">
                  <a:pos x="13" y="9"/>
                </a:cxn>
                <a:cxn ang="0">
                  <a:pos x="14" y="8"/>
                </a:cxn>
                <a:cxn ang="0">
                  <a:pos x="15" y="8"/>
                </a:cxn>
                <a:cxn ang="0">
                  <a:pos x="16" y="7"/>
                </a:cxn>
                <a:cxn ang="0">
                  <a:pos x="17" y="6"/>
                </a:cxn>
                <a:cxn ang="0">
                  <a:pos x="18" y="6"/>
                </a:cxn>
                <a:cxn ang="0">
                  <a:pos x="19" y="5"/>
                </a:cxn>
                <a:cxn ang="0">
                  <a:pos x="20" y="4"/>
                </a:cxn>
                <a:cxn ang="0">
                  <a:pos x="21" y="4"/>
                </a:cxn>
                <a:cxn ang="0">
                  <a:pos x="22" y="3"/>
                </a:cxn>
                <a:cxn ang="0">
                  <a:pos x="23" y="2"/>
                </a:cxn>
                <a:cxn ang="0">
                  <a:pos x="24" y="1"/>
                </a:cxn>
                <a:cxn ang="0">
                  <a:pos x="25" y="1"/>
                </a:cxn>
                <a:cxn ang="0">
                  <a:pos x="25" y="0"/>
                </a:cxn>
              </a:cxnLst>
              <a:rect l="txL" t="txT" r="txR" b="txB"/>
              <a:pathLst>
                <a:path w="922" h="518">
                  <a:moveTo>
                    <a:pt x="0" y="518"/>
                  </a:moveTo>
                  <a:cubicBezTo>
                    <a:pt x="0" y="518"/>
                    <a:pt x="24" y="509"/>
                    <a:pt x="24" y="509"/>
                  </a:cubicBezTo>
                  <a:cubicBezTo>
                    <a:pt x="24" y="509"/>
                    <a:pt x="67" y="495"/>
                    <a:pt x="67" y="495"/>
                  </a:cubicBezTo>
                  <a:cubicBezTo>
                    <a:pt x="67" y="495"/>
                    <a:pt x="108" y="480"/>
                    <a:pt x="108" y="480"/>
                  </a:cubicBezTo>
                  <a:cubicBezTo>
                    <a:pt x="108" y="480"/>
                    <a:pt x="149" y="464"/>
                    <a:pt x="149" y="464"/>
                  </a:cubicBezTo>
                  <a:cubicBezTo>
                    <a:pt x="149" y="464"/>
                    <a:pt x="189" y="448"/>
                    <a:pt x="189" y="448"/>
                  </a:cubicBezTo>
                  <a:cubicBezTo>
                    <a:pt x="189" y="448"/>
                    <a:pt x="230" y="431"/>
                    <a:pt x="230" y="431"/>
                  </a:cubicBezTo>
                  <a:cubicBezTo>
                    <a:pt x="230" y="431"/>
                    <a:pt x="270" y="414"/>
                    <a:pt x="270" y="414"/>
                  </a:cubicBezTo>
                  <a:cubicBezTo>
                    <a:pt x="270" y="414"/>
                    <a:pt x="310" y="395"/>
                    <a:pt x="310" y="395"/>
                  </a:cubicBezTo>
                  <a:cubicBezTo>
                    <a:pt x="310" y="395"/>
                    <a:pt x="349" y="376"/>
                    <a:pt x="349" y="376"/>
                  </a:cubicBezTo>
                  <a:cubicBezTo>
                    <a:pt x="349" y="376"/>
                    <a:pt x="388" y="356"/>
                    <a:pt x="388" y="356"/>
                  </a:cubicBezTo>
                  <a:cubicBezTo>
                    <a:pt x="388" y="356"/>
                    <a:pt x="428" y="337"/>
                    <a:pt x="428" y="337"/>
                  </a:cubicBezTo>
                  <a:cubicBezTo>
                    <a:pt x="428" y="337"/>
                    <a:pt x="467" y="315"/>
                    <a:pt x="467" y="315"/>
                  </a:cubicBezTo>
                  <a:cubicBezTo>
                    <a:pt x="467" y="315"/>
                    <a:pt x="505" y="294"/>
                    <a:pt x="505" y="294"/>
                  </a:cubicBezTo>
                  <a:cubicBezTo>
                    <a:pt x="505" y="294"/>
                    <a:pt x="543" y="272"/>
                    <a:pt x="543" y="272"/>
                  </a:cubicBezTo>
                  <a:cubicBezTo>
                    <a:pt x="543" y="272"/>
                    <a:pt x="581" y="249"/>
                    <a:pt x="581" y="249"/>
                  </a:cubicBezTo>
                  <a:cubicBezTo>
                    <a:pt x="581" y="249"/>
                    <a:pt x="618" y="225"/>
                    <a:pt x="618" y="225"/>
                  </a:cubicBezTo>
                  <a:cubicBezTo>
                    <a:pt x="618" y="225"/>
                    <a:pt x="655" y="202"/>
                    <a:pt x="655" y="202"/>
                  </a:cubicBezTo>
                  <a:cubicBezTo>
                    <a:pt x="655" y="202"/>
                    <a:pt x="691" y="177"/>
                    <a:pt x="691" y="177"/>
                  </a:cubicBezTo>
                  <a:cubicBezTo>
                    <a:pt x="691" y="177"/>
                    <a:pt x="727" y="152"/>
                    <a:pt x="727" y="152"/>
                  </a:cubicBezTo>
                  <a:cubicBezTo>
                    <a:pt x="727" y="152"/>
                    <a:pt x="763" y="127"/>
                    <a:pt x="763" y="127"/>
                  </a:cubicBezTo>
                  <a:cubicBezTo>
                    <a:pt x="763" y="127"/>
                    <a:pt x="798" y="101"/>
                    <a:pt x="798" y="101"/>
                  </a:cubicBezTo>
                  <a:cubicBezTo>
                    <a:pt x="798" y="101"/>
                    <a:pt x="833" y="73"/>
                    <a:pt x="833" y="73"/>
                  </a:cubicBezTo>
                  <a:cubicBezTo>
                    <a:pt x="833" y="73"/>
                    <a:pt x="867" y="47"/>
                    <a:pt x="867" y="47"/>
                  </a:cubicBezTo>
                  <a:cubicBezTo>
                    <a:pt x="867" y="47"/>
                    <a:pt x="901" y="19"/>
                    <a:pt x="901" y="19"/>
                  </a:cubicBezTo>
                  <a:cubicBezTo>
                    <a:pt x="901" y="19"/>
                    <a:pt x="922" y="0"/>
                    <a:pt x="922"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10" name="Freeform 329"/>
            <p:cNvSpPr>
              <a:spLocks noChangeAspect="1"/>
            </p:cNvSpPr>
            <p:nvPr/>
          </p:nvSpPr>
          <p:spPr>
            <a:xfrm>
              <a:off x="4684" y="3243"/>
              <a:ext cx="25" cy="26"/>
            </a:xfrm>
            <a:custGeom>
              <a:avLst/>
              <a:gdLst>
                <a:gd name="txL" fmla="*/ 0 w 145"/>
                <a:gd name="txT" fmla="*/ 0 h 156"/>
                <a:gd name="txR" fmla="*/ 145 w 145"/>
                <a:gd name="txB" fmla="*/ 156 h 156"/>
              </a:gdLst>
              <a:ahLst/>
              <a:cxnLst>
                <a:cxn ang="0">
                  <a:pos x="0" y="4"/>
                </a:cxn>
                <a:cxn ang="0">
                  <a:pos x="1" y="4"/>
                </a:cxn>
                <a:cxn ang="0">
                  <a:pos x="1" y="3"/>
                </a:cxn>
                <a:cxn ang="0">
                  <a:pos x="2" y="2"/>
                </a:cxn>
                <a:cxn ang="0">
                  <a:pos x="3" y="1"/>
                </a:cxn>
                <a:cxn ang="0">
                  <a:pos x="4" y="0"/>
                </a:cxn>
                <a:cxn ang="0">
                  <a:pos x="4" y="0"/>
                </a:cxn>
              </a:cxnLst>
              <a:rect l="txL" t="txT" r="txR" b="txB"/>
              <a:pathLst>
                <a:path w="145" h="156">
                  <a:moveTo>
                    <a:pt x="0" y="156"/>
                  </a:moveTo>
                  <a:cubicBezTo>
                    <a:pt x="0" y="156"/>
                    <a:pt x="15" y="141"/>
                    <a:pt x="15" y="141"/>
                  </a:cubicBezTo>
                  <a:cubicBezTo>
                    <a:pt x="15" y="141"/>
                    <a:pt x="46" y="109"/>
                    <a:pt x="46" y="109"/>
                  </a:cubicBezTo>
                  <a:cubicBezTo>
                    <a:pt x="46" y="109"/>
                    <a:pt x="76" y="77"/>
                    <a:pt x="76" y="77"/>
                  </a:cubicBezTo>
                  <a:cubicBezTo>
                    <a:pt x="76" y="77"/>
                    <a:pt x="105" y="45"/>
                    <a:pt x="105" y="45"/>
                  </a:cubicBezTo>
                  <a:cubicBezTo>
                    <a:pt x="105" y="45"/>
                    <a:pt x="134" y="11"/>
                    <a:pt x="134" y="11"/>
                  </a:cubicBezTo>
                  <a:cubicBezTo>
                    <a:pt x="134" y="11"/>
                    <a:pt x="145" y="0"/>
                    <a:pt x="145"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11" name="Freeform 330"/>
            <p:cNvSpPr>
              <a:spLocks noChangeAspect="1"/>
            </p:cNvSpPr>
            <p:nvPr/>
          </p:nvSpPr>
          <p:spPr>
            <a:xfrm>
              <a:off x="4731" y="3055"/>
              <a:ext cx="73" cy="160"/>
            </a:xfrm>
            <a:custGeom>
              <a:avLst/>
              <a:gdLst>
                <a:gd name="txL" fmla="*/ 0 w 443"/>
                <a:gd name="txT" fmla="*/ 0 h 961"/>
                <a:gd name="txR" fmla="*/ 443 w 443"/>
                <a:gd name="txB" fmla="*/ 961 h 961"/>
              </a:gdLst>
              <a:ahLst/>
              <a:cxnLst>
                <a:cxn ang="0">
                  <a:pos x="0" y="27"/>
                </a:cxn>
                <a:cxn ang="0">
                  <a:pos x="0" y="26"/>
                </a:cxn>
                <a:cxn ang="0">
                  <a:pos x="1" y="25"/>
                </a:cxn>
                <a:cxn ang="0">
                  <a:pos x="2" y="24"/>
                </a:cxn>
                <a:cxn ang="0">
                  <a:pos x="2" y="23"/>
                </a:cxn>
                <a:cxn ang="0">
                  <a:pos x="3" y="22"/>
                </a:cxn>
                <a:cxn ang="0">
                  <a:pos x="4" y="21"/>
                </a:cxn>
                <a:cxn ang="0">
                  <a:pos x="4" y="20"/>
                </a:cxn>
                <a:cxn ang="0">
                  <a:pos x="5" y="19"/>
                </a:cxn>
                <a:cxn ang="0">
                  <a:pos x="6" y="17"/>
                </a:cxn>
                <a:cxn ang="0">
                  <a:pos x="6" y="16"/>
                </a:cxn>
                <a:cxn ang="0">
                  <a:pos x="7" y="15"/>
                </a:cxn>
                <a:cxn ang="0">
                  <a:pos x="7" y="14"/>
                </a:cxn>
                <a:cxn ang="0">
                  <a:pos x="8" y="13"/>
                </a:cxn>
                <a:cxn ang="0">
                  <a:pos x="8" y="12"/>
                </a:cxn>
                <a:cxn ang="0">
                  <a:pos x="9" y="11"/>
                </a:cxn>
                <a:cxn ang="0">
                  <a:pos x="9" y="10"/>
                </a:cxn>
                <a:cxn ang="0">
                  <a:pos x="9" y="9"/>
                </a:cxn>
                <a:cxn ang="0">
                  <a:pos x="10" y="7"/>
                </a:cxn>
                <a:cxn ang="0">
                  <a:pos x="10" y="6"/>
                </a:cxn>
                <a:cxn ang="0">
                  <a:pos x="11" y="5"/>
                </a:cxn>
                <a:cxn ang="0">
                  <a:pos x="11" y="4"/>
                </a:cxn>
                <a:cxn ang="0">
                  <a:pos x="11" y="3"/>
                </a:cxn>
                <a:cxn ang="0">
                  <a:pos x="12" y="2"/>
                </a:cxn>
                <a:cxn ang="0">
                  <a:pos x="12" y="0"/>
                </a:cxn>
                <a:cxn ang="0">
                  <a:pos x="12" y="0"/>
                </a:cxn>
              </a:cxnLst>
              <a:rect l="txL" t="txT" r="txR" b="txB"/>
              <a:pathLst>
                <a:path w="443" h="961">
                  <a:moveTo>
                    <a:pt x="0" y="961"/>
                  </a:moveTo>
                  <a:cubicBezTo>
                    <a:pt x="0" y="961"/>
                    <a:pt x="21" y="934"/>
                    <a:pt x="21" y="934"/>
                  </a:cubicBezTo>
                  <a:cubicBezTo>
                    <a:pt x="21" y="934"/>
                    <a:pt x="45" y="896"/>
                    <a:pt x="45" y="896"/>
                  </a:cubicBezTo>
                  <a:cubicBezTo>
                    <a:pt x="45" y="896"/>
                    <a:pt x="70" y="860"/>
                    <a:pt x="70" y="860"/>
                  </a:cubicBezTo>
                  <a:cubicBezTo>
                    <a:pt x="70" y="860"/>
                    <a:pt x="94" y="823"/>
                    <a:pt x="94" y="823"/>
                  </a:cubicBezTo>
                  <a:cubicBezTo>
                    <a:pt x="94" y="823"/>
                    <a:pt x="117" y="786"/>
                    <a:pt x="117" y="786"/>
                  </a:cubicBezTo>
                  <a:cubicBezTo>
                    <a:pt x="117" y="786"/>
                    <a:pt x="140" y="748"/>
                    <a:pt x="140" y="748"/>
                  </a:cubicBezTo>
                  <a:cubicBezTo>
                    <a:pt x="140" y="748"/>
                    <a:pt x="163" y="710"/>
                    <a:pt x="163" y="710"/>
                  </a:cubicBezTo>
                  <a:cubicBezTo>
                    <a:pt x="163" y="710"/>
                    <a:pt x="183" y="672"/>
                    <a:pt x="183" y="672"/>
                  </a:cubicBezTo>
                  <a:cubicBezTo>
                    <a:pt x="183" y="672"/>
                    <a:pt x="205" y="633"/>
                    <a:pt x="205" y="633"/>
                  </a:cubicBezTo>
                  <a:cubicBezTo>
                    <a:pt x="205" y="633"/>
                    <a:pt x="224" y="595"/>
                    <a:pt x="224" y="595"/>
                  </a:cubicBezTo>
                  <a:cubicBezTo>
                    <a:pt x="224" y="595"/>
                    <a:pt x="244" y="555"/>
                    <a:pt x="244" y="555"/>
                  </a:cubicBezTo>
                  <a:cubicBezTo>
                    <a:pt x="244" y="555"/>
                    <a:pt x="263" y="516"/>
                    <a:pt x="263" y="516"/>
                  </a:cubicBezTo>
                  <a:cubicBezTo>
                    <a:pt x="263" y="516"/>
                    <a:pt x="281" y="476"/>
                    <a:pt x="281" y="476"/>
                  </a:cubicBezTo>
                  <a:cubicBezTo>
                    <a:pt x="281" y="476"/>
                    <a:pt x="299" y="436"/>
                    <a:pt x="299" y="436"/>
                  </a:cubicBezTo>
                  <a:cubicBezTo>
                    <a:pt x="299" y="436"/>
                    <a:pt x="316" y="395"/>
                    <a:pt x="316" y="395"/>
                  </a:cubicBezTo>
                  <a:cubicBezTo>
                    <a:pt x="316" y="395"/>
                    <a:pt x="332" y="354"/>
                    <a:pt x="332" y="354"/>
                  </a:cubicBezTo>
                  <a:cubicBezTo>
                    <a:pt x="332" y="354"/>
                    <a:pt x="348" y="313"/>
                    <a:pt x="348" y="313"/>
                  </a:cubicBezTo>
                  <a:cubicBezTo>
                    <a:pt x="348" y="313"/>
                    <a:pt x="363" y="272"/>
                    <a:pt x="363" y="272"/>
                  </a:cubicBezTo>
                  <a:cubicBezTo>
                    <a:pt x="363" y="272"/>
                    <a:pt x="378" y="230"/>
                    <a:pt x="378" y="230"/>
                  </a:cubicBezTo>
                  <a:cubicBezTo>
                    <a:pt x="378" y="230"/>
                    <a:pt x="391" y="189"/>
                    <a:pt x="391" y="189"/>
                  </a:cubicBezTo>
                  <a:cubicBezTo>
                    <a:pt x="391" y="189"/>
                    <a:pt x="403" y="147"/>
                    <a:pt x="403" y="147"/>
                  </a:cubicBezTo>
                  <a:cubicBezTo>
                    <a:pt x="403" y="147"/>
                    <a:pt x="416" y="105"/>
                    <a:pt x="416" y="105"/>
                  </a:cubicBezTo>
                  <a:cubicBezTo>
                    <a:pt x="416" y="105"/>
                    <a:pt x="428" y="62"/>
                    <a:pt x="428" y="62"/>
                  </a:cubicBezTo>
                  <a:cubicBezTo>
                    <a:pt x="428" y="62"/>
                    <a:pt x="438" y="19"/>
                    <a:pt x="438" y="19"/>
                  </a:cubicBezTo>
                  <a:cubicBezTo>
                    <a:pt x="438" y="19"/>
                    <a:pt x="443" y="0"/>
                    <a:pt x="443"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12" name="Freeform 331"/>
            <p:cNvSpPr>
              <a:spLocks noChangeAspect="1"/>
            </p:cNvSpPr>
            <p:nvPr/>
          </p:nvSpPr>
          <p:spPr>
            <a:xfrm>
              <a:off x="4811" y="2985"/>
              <a:ext cx="5" cy="35"/>
            </a:xfrm>
            <a:custGeom>
              <a:avLst/>
              <a:gdLst>
                <a:gd name="txL" fmla="*/ 0 w 25"/>
                <a:gd name="txT" fmla="*/ 0 h 212"/>
                <a:gd name="txR" fmla="*/ 25 w 25"/>
                <a:gd name="txB" fmla="*/ 212 h 212"/>
              </a:gdLst>
              <a:ahLst/>
              <a:cxnLst>
                <a:cxn ang="0">
                  <a:pos x="0" y="6"/>
                </a:cxn>
                <a:cxn ang="0">
                  <a:pos x="0" y="5"/>
                </a:cxn>
                <a:cxn ang="0">
                  <a:pos x="0" y="4"/>
                </a:cxn>
                <a:cxn ang="0">
                  <a:pos x="1" y="3"/>
                </a:cxn>
                <a:cxn ang="0">
                  <a:pos x="1" y="1"/>
                </a:cxn>
                <a:cxn ang="0">
                  <a:pos x="1" y="0"/>
                </a:cxn>
                <a:cxn ang="0">
                  <a:pos x="1" y="0"/>
                </a:cxn>
              </a:cxnLst>
              <a:rect l="txL" t="txT" r="txR" b="txB"/>
              <a:pathLst>
                <a:path w="25" h="212">
                  <a:moveTo>
                    <a:pt x="0" y="212"/>
                  </a:moveTo>
                  <a:cubicBezTo>
                    <a:pt x="0" y="212"/>
                    <a:pt x="5" y="182"/>
                    <a:pt x="5" y="182"/>
                  </a:cubicBezTo>
                  <a:cubicBezTo>
                    <a:pt x="5" y="182"/>
                    <a:pt x="11" y="138"/>
                    <a:pt x="11" y="138"/>
                  </a:cubicBezTo>
                  <a:cubicBezTo>
                    <a:pt x="11" y="138"/>
                    <a:pt x="16" y="95"/>
                    <a:pt x="16" y="95"/>
                  </a:cubicBezTo>
                  <a:cubicBezTo>
                    <a:pt x="16" y="95"/>
                    <a:pt x="20" y="50"/>
                    <a:pt x="20" y="50"/>
                  </a:cubicBezTo>
                  <a:cubicBezTo>
                    <a:pt x="20" y="50"/>
                    <a:pt x="24" y="7"/>
                    <a:pt x="24" y="7"/>
                  </a:cubicBezTo>
                  <a:cubicBezTo>
                    <a:pt x="24" y="7"/>
                    <a:pt x="25" y="0"/>
                    <a:pt x="25"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5013" name="Line 332"/>
            <p:cNvSpPr>
              <a:spLocks noChangeAspect="1"/>
            </p:cNvSpPr>
            <p:nvPr/>
          </p:nvSpPr>
          <p:spPr>
            <a:xfrm>
              <a:off x="4817" y="2949"/>
              <a:ext cx="1" cy="1"/>
            </a:xfrm>
            <a:prstGeom prst="line">
              <a:avLst/>
            </a:prstGeom>
            <a:ln w="9525" cap="flat" cmpd="sng">
              <a:solidFill>
                <a:srgbClr val="000000"/>
              </a:solidFill>
              <a:prstDash val="solid"/>
              <a:headEnd type="none" w="med" len="med"/>
              <a:tailEnd type="none" w="med" len="med"/>
            </a:ln>
          </p:spPr>
        </p:sp>
        <p:sp>
          <p:nvSpPr>
            <p:cNvPr id="25014" name="Line 333"/>
            <p:cNvSpPr>
              <a:spLocks noChangeAspect="1"/>
            </p:cNvSpPr>
            <p:nvPr/>
          </p:nvSpPr>
          <p:spPr>
            <a:xfrm flipH="1">
              <a:off x="4299" y="2949"/>
              <a:ext cx="66" cy="88"/>
            </a:xfrm>
            <a:prstGeom prst="line">
              <a:avLst/>
            </a:prstGeom>
            <a:ln w="9525" cap="flat" cmpd="sng">
              <a:solidFill>
                <a:srgbClr val="000000"/>
              </a:solidFill>
              <a:prstDash val="solid"/>
              <a:headEnd type="none" w="med" len="med"/>
              <a:tailEnd type="none" w="med" len="med"/>
            </a:ln>
          </p:spPr>
        </p:sp>
        <p:sp>
          <p:nvSpPr>
            <p:cNvPr id="25015" name="Line 334"/>
            <p:cNvSpPr>
              <a:spLocks noChangeAspect="1"/>
            </p:cNvSpPr>
            <p:nvPr/>
          </p:nvSpPr>
          <p:spPr>
            <a:xfrm flipH="1">
              <a:off x="4257" y="3065"/>
              <a:ext cx="21" cy="28"/>
            </a:xfrm>
            <a:prstGeom prst="line">
              <a:avLst/>
            </a:prstGeom>
            <a:ln w="9525" cap="flat" cmpd="sng">
              <a:solidFill>
                <a:srgbClr val="000000"/>
              </a:solidFill>
              <a:prstDash val="solid"/>
              <a:headEnd type="none" w="med" len="med"/>
              <a:tailEnd type="none" w="med" len="med"/>
            </a:ln>
          </p:spPr>
        </p:sp>
        <p:sp>
          <p:nvSpPr>
            <p:cNvPr id="25016" name="Line 335"/>
            <p:cNvSpPr>
              <a:spLocks noChangeAspect="1"/>
            </p:cNvSpPr>
            <p:nvPr/>
          </p:nvSpPr>
          <p:spPr>
            <a:xfrm flipH="1">
              <a:off x="4130" y="3122"/>
              <a:ext cx="106" cy="141"/>
            </a:xfrm>
            <a:prstGeom prst="line">
              <a:avLst/>
            </a:prstGeom>
            <a:ln w="9525" cap="flat" cmpd="sng">
              <a:solidFill>
                <a:srgbClr val="000000"/>
              </a:solidFill>
              <a:prstDash val="solid"/>
              <a:headEnd type="none" w="med" len="med"/>
              <a:tailEnd type="none" w="med" len="med"/>
            </a:ln>
          </p:spPr>
        </p:sp>
        <p:sp>
          <p:nvSpPr>
            <p:cNvPr id="25017" name="Line 336"/>
            <p:cNvSpPr>
              <a:spLocks noChangeAspect="1"/>
            </p:cNvSpPr>
            <p:nvPr/>
          </p:nvSpPr>
          <p:spPr>
            <a:xfrm flipH="1">
              <a:off x="4088" y="3291"/>
              <a:ext cx="21" cy="28"/>
            </a:xfrm>
            <a:prstGeom prst="line">
              <a:avLst/>
            </a:prstGeom>
            <a:ln w="9525" cap="flat" cmpd="sng">
              <a:solidFill>
                <a:srgbClr val="000000"/>
              </a:solidFill>
              <a:prstDash val="solid"/>
              <a:headEnd type="none" w="med" len="med"/>
              <a:tailEnd type="none" w="med" len="med"/>
            </a:ln>
          </p:spPr>
        </p:sp>
        <p:sp>
          <p:nvSpPr>
            <p:cNvPr id="25018" name="Line 337"/>
            <p:cNvSpPr>
              <a:spLocks noChangeAspect="1"/>
            </p:cNvSpPr>
            <p:nvPr/>
          </p:nvSpPr>
          <p:spPr>
            <a:xfrm flipH="1">
              <a:off x="4001" y="3348"/>
              <a:ext cx="66" cy="87"/>
            </a:xfrm>
            <a:prstGeom prst="line">
              <a:avLst/>
            </a:prstGeom>
            <a:ln w="9525" cap="flat" cmpd="sng">
              <a:solidFill>
                <a:srgbClr val="000000"/>
              </a:solidFill>
              <a:prstDash val="solid"/>
              <a:headEnd type="none" w="med" len="med"/>
              <a:tailEnd type="none" w="med" len="med"/>
            </a:ln>
          </p:spPr>
        </p:sp>
        <p:sp>
          <p:nvSpPr>
            <p:cNvPr id="25019" name="Line 338"/>
            <p:cNvSpPr>
              <a:spLocks noChangeAspect="1"/>
            </p:cNvSpPr>
            <p:nvPr/>
          </p:nvSpPr>
          <p:spPr>
            <a:xfrm flipH="1">
              <a:off x="3145" y="2949"/>
              <a:ext cx="90" cy="108"/>
            </a:xfrm>
            <a:prstGeom prst="line">
              <a:avLst/>
            </a:prstGeom>
            <a:ln w="9525" cap="flat" cmpd="sng">
              <a:solidFill>
                <a:srgbClr val="000000"/>
              </a:solidFill>
              <a:prstDash val="solid"/>
              <a:headEnd type="none" w="med" len="med"/>
              <a:tailEnd type="none" w="med" len="med"/>
            </a:ln>
          </p:spPr>
        </p:sp>
        <p:sp>
          <p:nvSpPr>
            <p:cNvPr id="25020" name="Line 339"/>
            <p:cNvSpPr>
              <a:spLocks noChangeAspect="1"/>
            </p:cNvSpPr>
            <p:nvPr/>
          </p:nvSpPr>
          <p:spPr>
            <a:xfrm flipH="1">
              <a:off x="3099" y="3084"/>
              <a:ext cx="23" cy="27"/>
            </a:xfrm>
            <a:prstGeom prst="line">
              <a:avLst/>
            </a:prstGeom>
            <a:ln w="9525" cap="flat" cmpd="sng">
              <a:solidFill>
                <a:srgbClr val="000000"/>
              </a:solidFill>
              <a:prstDash val="solid"/>
              <a:headEnd type="none" w="med" len="med"/>
              <a:tailEnd type="none" w="med" len="med"/>
            </a:ln>
          </p:spPr>
        </p:sp>
        <p:sp>
          <p:nvSpPr>
            <p:cNvPr id="25021" name="Line 340"/>
            <p:cNvSpPr>
              <a:spLocks noChangeAspect="1"/>
            </p:cNvSpPr>
            <p:nvPr/>
          </p:nvSpPr>
          <p:spPr>
            <a:xfrm flipH="1">
              <a:off x="2986" y="3138"/>
              <a:ext cx="91" cy="108"/>
            </a:xfrm>
            <a:prstGeom prst="line">
              <a:avLst/>
            </a:prstGeom>
            <a:ln w="9525" cap="flat" cmpd="sng">
              <a:solidFill>
                <a:srgbClr val="000000"/>
              </a:solidFill>
              <a:prstDash val="solid"/>
              <a:headEnd type="none" w="med" len="med"/>
              <a:tailEnd type="none" w="med" len="med"/>
            </a:ln>
          </p:spPr>
        </p:sp>
        <p:sp>
          <p:nvSpPr>
            <p:cNvPr id="25022" name="Line 341"/>
            <p:cNvSpPr>
              <a:spLocks noChangeAspect="1"/>
            </p:cNvSpPr>
            <p:nvPr/>
          </p:nvSpPr>
          <p:spPr>
            <a:xfrm flipH="1">
              <a:off x="3160" y="2949"/>
              <a:ext cx="75" cy="119"/>
            </a:xfrm>
            <a:prstGeom prst="line">
              <a:avLst/>
            </a:prstGeom>
            <a:ln w="9525" cap="flat" cmpd="sng">
              <a:solidFill>
                <a:srgbClr val="000000"/>
              </a:solidFill>
              <a:prstDash val="solid"/>
              <a:headEnd type="none" w="med" len="med"/>
              <a:tailEnd type="none" w="med" len="med"/>
            </a:ln>
          </p:spPr>
        </p:sp>
        <p:sp>
          <p:nvSpPr>
            <p:cNvPr id="25023" name="Line 342"/>
            <p:cNvSpPr>
              <a:spLocks noChangeAspect="1"/>
            </p:cNvSpPr>
            <p:nvPr/>
          </p:nvSpPr>
          <p:spPr>
            <a:xfrm flipH="1">
              <a:off x="3122" y="3098"/>
              <a:ext cx="19" cy="30"/>
            </a:xfrm>
            <a:prstGeom prst="line">
              <a:avLst/>
            </a:prstGeom>
            <a:ln w="9525" cap="flat" cmpd="sng">
              <a:solidFill>
                <a:srgbClr val="000000"/>
              </a:solidFill>
              <a:prstDash val="solid"/>
              <a:headEnd type="none" w="med" len="med"/>
              <a:tailEnd type="none" w="med" len="med"/>
            </a:ln>
          </p:spPr>
        </p:sp>
        <p:sp>
          <p:nvSpPr>
            <p:cNvPr id="25024" name="Line 343"/>
            <p:cNvSpPr>
              <a:spLocks noChangeAspect="1"/>
            </p:cNvSpPr>
            <p:nvPr/>
          </p:nvSpPr>
          <p:spPr>
            <a:xfrm flipH="1">
              <a:off x="3028" y="3157"/>
              <a:ext cx="75" cy="119"/>
            </a:xfrm>
            <a:prstGeom prst="line">
              <a:avLst/>
            </a:prstGeom>
            <a:ln w="9525" cap="flat" cmpd="sng">
              <a:solidFill>
                <a:srgbClr val="000000"/>
              </a:solidFill>
              <a:prstDash val="solid"/>
              <a:headEnd type="none" w="med" len="med"/>
              <a:tailEnd type="none" w="med" len="med"/>
            </a:ln>
          </p:spPr>
        </p:sp>
        <p:sp>
          <p:nvSpPr>
            <p:cNvPr id="25025" name="Line 344"/>
            <p:cNvSpPr>
              <a:spLocks noChangeAspect="1"/>
            </p:cNvSpPr>
            <p:nvPr/>
          </p:nvSpPr>
          <p:spPr>
            <a:xfrm flipH="1">
              <a:off x="3170" y="2949"/>
              <a:ext cx="65" cy="88"/>
            </a:xfrm>
            <a:prstGeom prst="line">
              <a:avLst/>
            </a:prstGeom>
            <a:ln w="9525" cap="flat" cmpd="sng">
              <a:solidFill>
                <a:srgbClr val="000000"/>
              </a:solidFill>
              <a:prstDash val="solid"/>
              <a:headEnd type="none" w="med" len="med"/>
              <a:tailEnd type="none" w="med" len="med"/>
            </a:ln>
          </p:spPr>
        </p:sp>
        <p:sp>
          <p:nvSpPr>
            <p:cNvPr id="25026" name="Line 345"/>
            <p:cNvSpPr>
              <a:spLocks noChangeAspect="1"/>
            </p:cNvSpPr>
            <p:nvPr/>
          </p:nvSpPr>
          <p:spPr>
            <a:xfrm flipH="1">
              <a:off x="3127" y="3065"/>
              <a:ext cx="21" cy="28"/>
            </a:xfrm>
            <a:prstGeom prst="line">
              <a:avLst/>
            </a:prstGeom>
            <a:ln w="9525" cap="flat" cmpd="sng">
              <a:solidFill>
                <a:srgbClr val="000000"/>
              </a:solidFill>
              <a:prstDash val="solid"/>
              <a:headEnd type="none" w="med" len="med"/>
              <a:tailEnd type="none" w="med" len="med"/>
            </a:ln>
          </p:spPr>
        </p:sp>
        <p:sp>
          <p:nvSpPr>
            <p:cNvPr id="25027" name="Line 346"/>
            <p:cNvSpPr>
              <a:spLocks noChangeAspect="1"/>
            </p:cNvSpPr>
            <p:nvPr/>
          </p:nvSpPr>
          <p:spPr>
            <a:xfrm flipH="1">
              <a:off x="3000" y="3122"/>
              <a:ext cx="106" cy="141"/>
            </a:xfrm>
            <a:prstGeom prst="line">
              <a:avLst/>
            </a:prstGeom>
            <a:ln w="9525" cap="flat" cmpd="sng">
              <a:solidFill>
                <a:srgbClr val="000000"/>
              </a:solidFill>
              <a:prstDash val="solid"/>
              <a:headEnd type="none" w="med" len="med"/>
              <a:tailEnd type="none" w="med" len="med"/>
            </a:ln>
          </p:spPr>
        </p:sp>
        <p:sp>
          <p:nvSpPr>
            <p:cNvPr id="25028" name="Line 347"/>
            <p:cNvSpPr>
              <a:spLocks noChangeAspect="1"/>
            </p:cNvSpPr>
            <p:nvPr/>
          </p:nvSpPr>
          <p:spPr>
            <a:xfrm flipH="1">
              <a:off x="2958" y="3291"/>
              <a:ext cx="21" cy="28"/>
            </a:xfrm>
            <a:prstGeom prst="line">
              <a:avLst/>
            </a:prstGeom>
            <a:ln w="9525" cap="flat" cmpd="sng">
              <a:solidFill>
                <a:srgbClr val="000000"/>
              </a:solidFill>
              <a:prstDash val="solid"/>
              <a:headEnd type="none" w="med" len="med"/>
              <a:tailEnd type="none" w="med" len="med"/>
            </a:ln>
          </p:spPr>
        </p:sp>
        <p:sp>
          <p:nvSpPr>
            <p:cNvPr id="25029" name="Line 348"/>
            <p:cNvSpPr>
              <a:spLocks noChangeAspect="1"/>
            </p:cNvSpPr>
            <p:nvPr/>
          </p:nvSpPr>
          <p:spPr>
            <a:xfrm flipH="1">
              <a:off x="2871" y="3348"/>
              <a:ext cx="66" cy="87"/>
            </a:xfrm>
            <a:prstGeom prst="line">
              <a:avLst/>
            </a:prstGeom>
            <a:ln w="9525" cap="flat" cmpd="sng">
              <a:solidFill>
                <a:srgbClr val="000000"/>
              </a:solidFill>
              <a:prstDash val="solid"/>
              <a:headEnd type="none" w="med" len="med"/>
              <a:tailEnd type="none" w="med" len="med"/>
            </a:ln>
          </p:spPr>
        </p:sp>
        <p:sp>
          <p:nvSpPr>
            <p:cNvPr id="25030" name="Line 349"/>
            <p:cNvSpPr>
              <a:spLocks noChangeAspect="1"/>
            </p:cNvSpPr>
            <p:nvPr/>
          </p:nvSpPr>
          <p:spPr>
            <a:xfrm>
              <a:off x="3235" y="2893"/>
              <a:ext cx="1" cy="176"/>
            </a:xfrm>
            <a:prstGeom prst="line">
              <a:avLst/>
            </a:prstGeom>
            <a:ln w="9525" cap="flat" cmpd="sng">
              <a:solidFill>
                <a:srgbClr val="000000"/>
              </a:solidFill>
              <a:prstDash val="solid"/>
              <a:headEnd type="none" w="med" len="med"/>
              <a:tailEnd type="none" w="med" len="med"/>
            </a:ln>
          </p:spPr>
        </p:sp>
        <p:sp>
          <p:nvSpPr>
            <p:cNvPr id="25031" name="Line 350"/>
            <p:cNvSpPr>
              <a:spLocks noChangeAspect="1"/>
            </p:cNvSpPr>
            <p:nvPr/>
          </p:nvSpPr>
          <p:spPr>
            <a:xfrm>
              <a:off x="3235" y="3104"/>
              <a:ext cx="1" cy="35"/>
            </a:xfrm>
            <a:prstGeom prst="line">
              <a:avLst/>
            </a:prstGeom>
            <a:ln w="9525" cap="flat" cmpd="sng">
              <a:solidFill>
                <a:srgbClr val="000000"/>
              </a:solidFill>
              <a:prstDash val="solid"/>
              <a:headEnd type="none" w="med" len="med"/>
              <a:tailEnd type="none" w="med" len="med"/>
            </a:ln>
          </p:spPr>
        </p:sp>
        <p:sp>
          <p:nvSpPr>
            <p:cNvPr id="25032" name="Line 351"/>
            <p:cNvSpPr>
              <a:spLocks noChangeAspect="1"/>
            </p:cNvSpPr>
            <p:nvPr/>
          </p:nvSpPr>
          <p:spPr>
            <a:xfrm>
              <a:off x="3235" y="3175"/>
              <a:ext cx="1" cy="176"/>
            </a:xfrm>
            <a:prstGeom prst="line">
              <a:avLst/>
            </a:prstGeom>
            <a:ln w="9525" cap="flat" cmpd="sng">
              <a:solidFill>
                <a:srgbClr val="000000"/>
              </a:solidFill>
              <a:prstDash val="solid"/>
              <a:headEnd type="none" w="med" len="med"/>
              <a:tailEnd type="none" w="med" len="med"/>
            </a:ln>
          </p:spPr>
        </p:sp>
        <p:sp>
          <p:nvSpPr>
            <p:cNvPr id="25033" name="Line 352"/>
            <p:cNvSpPr>
              <a:spLocks noChangeAspect="1"/>
            </p:cNvSpPr>
            <p:nvPr/>
          </p:nvSpPr>
          <p:spPr>
            <a:xfrm>
              <a:off x="3235" y="3387"/>
              <a:ext cx="1" cy="35"/>
            </a:xfrm>
            <a:prstGeom prst="line">
              <a:avLst/>
            </a:prstGeom>
            <a:ln w="9525" cap="flat" cmpd="sng">
              <a:solidFill>
                <a:srgbClr val="000000"/>
              </a:solidFill>
              <a:prstDash val="solid"/>
              <a:headEnd type="none" w="med" len="med"/>
              <a:tailEnd type="none" w="med" len="med"/>
            </a:ln>
          </p:spPr>
        </p:sp>
        <p:sp>
          <p:nvSpPr>
            <p:cNvPr id="25034" name="Line 353"/>
            <p:cNvSpPr>
              <a:spLocks noChangeAspect="1"/>
            </p:cNvSpPr>
            <p:nvPr/>
          </p:nvSpPr>
          <p:spPr>
            <a:xfrm>
              <a:off x="3235" y="3457"/>
              <a:ext cx="1" cy="176"/>
            </a:xfrm>
            <a:prstGeom prst="line">
              <a:avLst/>
            </a:prstGeom>
            <a:ln w="9525" cap="flat" cmpd="sng">
              <a:solidFill>
                <a:srgbClr val="000000"/>
              </a:solidFill>
              <a:prstDash val="solid"/>
              <a:headEnd type="none" w="med" len="med"/>
              <a:tailEnd type="none" w="med" len="med"/>
            </a:ln>
          </p:spPr>
        </p:sp>
        <p:sp>
          <p:nvSpPr>
            <p:cNvPr id="25035" name="Line 354"/>
            <p:cNvSpPr>
              <a:spLocks noChangeAspect="1"/>
            </p:cNvSpPr>
            <p:nvPr/>
          </p:nvSpPr>
          <p:spPr>
            <a:xfrm flipV="1">
              <a:off x="3235" y="2833"/>
              <a:ext cx="78" cy="116"/>
            </a:xfrm>
            <a:prstGeom prst="line">
              <a:avLst/>
            </a:prstGeom>
            <a:ln w="9525" cap="flat" cmpd="sng">
              <a:solidFill>
                <a:srgbClr val="000000"/>
              </a:solidFill>
              <a:prstDash val="solid"/>
              <a:headEnd type="none" w="med" len="med"/>
              <a:tailEnd type="none" w="med" len="med"/>
            </a:ln>
          </p:spPr>
        </p:sp>
        <p:sp>
          <p:nvSpPr>
            <p:cNvPr id="25036" name="Line 355"/>
            <p:cNvSpPr>
              <a:spLocks noChangeAspect="1"/>
            </p:cNvSpPr>
            <p:nvPr/>
          </p:nvSpPr>
          <p:spPr>
            <a:xfrm flipV="1">
              <a:off x="3333" y="2774"/>
              <a:ext cx="19" cy="29"/>
            </a:xfrm>
            <a:prstGeom prst="line">
              <a:avLst/>
            </a:prstGeom>
            <a:ln w="9525" cap="flat" cmpd="sng">
              <a:solidFill>
                <a:srgbClr val="000000"/>
              </a:solidFill>
              <a:prstDash val="solid"/>
              <a:headEnd type="none" w="med" len="med"/>
              <a:tailEnd type="none" w="med" len="med"/>
            </a:ln>
          </p:spPr>
        </p:sp>
        <p:sp>
          <p:nvSpPr>
            <p:cNvPr id="25037" name="Line 356"/>
            <p:cNvSpPr>
              <a:spLocks noChangeAspect="1"/>
            </p:cNvSpPr>
            <p:nvPr/>
          </p:nvSpPr>
          <p:spPr>
            <a:xfrm flipV="1">
              <a:off x="3372" y="2628"/>
              <a:ext cx="77" cy="116"/>
            </a:xfrm>
            <a:prstGeom prst="line">
              <a:avLst/>
            </a:prstGeom>
            <a:ln w="9525" cap="flat" cmpd="sng">
              <a:solidFill>
                <a:srgbClr val="000000"/>
              </a:solidFill>
              <a:prstDash val="solid"/>
              <a:headEnd type="none" w="med" len="med"/>
              <a:tailEnd type="none" w="med" len="med"/>
            </a:ln>
          </p:spPr>
        </p:sp>
        <p:sp>
          <p:nvSpPr>
            <p:cNvPr id="25038" name="Line 357"/>
            <p:cNvSpPr>
              <a:spLocks noChangeAspect="1"/>
            </p:cNvSpPr>
            <p:nvPr/>
          </p:nvSpPr>
          <p:spPr>
            <a:xfrm flipV="1">
              <a:off x="3235" y="2844"/>
              <a:ext cx="93" cy="105"/>
            </a:xfrm>
            <a:prstGeom prst="line">
              <a:avLst/>
            </a:prstGeom>
            <a:ln w="9525" cap="flat" cmpd="sng">
              <a:solidFill>
                <a:srgbClr val="000000"/>
              </a:solidFill>
              <a:prstDash val="solid"/>
              <a:headEnd type="none" w="med" len="med"/>
              <a:tailEnd type="none" w="med" len="med"/>
            </a:ln>
          </p:spPr>
        </p:sp>
        <p:sp>
          <p:nvSpPr>
            <p:cNvPr id="25039" name="Line 358"/>
            <p:cNvSpPr>
              <a:spLocks noChangeAspect="1"/>
            </p:cNvSpPr>
            <p:nvPr/>
          </p:nvSpPr>
          <p:spPr>
            <a:xfrm flipV="1">
              <a:off x="3351" y="2791"/>
              <a:ext cx="24" cy="26"/>
            </a:xfrm>
            <a:prstGeom prst="line">
              <a:avLst/>
            </a:prstGeom>
            <a:ln w="9525" cap="flat" cmpd="sng">
              <a:solidFill>
                <a:srgbClr val="000000"/>
              </a:solidFill>
              <a:prstDash val="solid"/>
              <a:headEnd type="none" w="med" len="med"/>
              <a:tailEnd type="none" w="med" len="med"/>
            </a:ln>
          </p:spPr>
        </p:sp>
        <p:sp>
          <p:nvSpPr>
            <p:cNvPr id="25040" name="Line 359"/>
            <p:cNvSpPr>
              <a:spLocks noChangeAspect="1"/>
            </p:cNvSpPr>
            <p:nvPr/>
          </p:nvSpPr>
          <p:spPr>
            <a:xfrm flipV="1">
              <a:off x="3398" y="2658"/>
              <a:ext cx="93" cy="106"/>
            </a:xfrm>
            <a:prstGeom prst="line">
              <a:avLst/>
            </a:prstGeom>
            <a:ln w="9525" cap="flat" cmpd="sng">
              <a:solidFill>
                <a:srgbClr val="3333FF"/>
              </a:solidFill>
              <a:prstDash val="solid"/>
              <a:headEnd type="none" w="med" len="med"/>
              <a:tailEnd type="none" w="med" len="med"/>
            </a:ln>
          </p:spPr>
        </p:sp>
        <p:sp>
          <p:nvSpPr>
            <p:cNvPr id="25041" name="Line 360"/>
            <p:cNvSpPr>
              <a:spLocks noChangeAspect="1"/>
            </p:cNvSpPr>
            <p:nvPr/>
          </p:nvSpPr>
          <p:spPr>
            <a:xfrm>
              <a:off x="3207" y="2912"/>
              <a:ext cx="80" cy="106"/>
            </a:xfrm>
            <a:prstGeom prst="line">
              <a:avLst/>
            </a:prstGeom>
            <a:ln w="9525" cap="flat" cmpd="sng">
              <a:solidFill>
                <a:srgbClr val="000000"/>
              </a:solidFill>
              <a:prstDash val="solid"/>
              <a:headEnd type="none" w="med" len="med"/>
              <a:tailEnd type="none" w="med" len="med"/>
            </a:ln>
          </p:spPr>
        </p:sp>
        <p:sp>
          <p:nvSpPr>
            <p:cNvPr id="25042" name="Line 361"/>
            <p:cNvSpPr>
              <a:spLocks noChangeAspect="1"/>
            </p:cNvSpPr>
            <p:nvPr/>
          </p:nvSpPr>
          <p:spPr>
            <a:xfrm>
              <a:off x="3308" y="3047"/>
              <a:ext cx="21" cy="28"/>
            </a:xfrm>
            <a:prstGeom prst="line">
              <a:avLst/>
            </a:prstGeom>
            <a:ln w="9525" cap="flat" cmpd="sng">
              <a:solidFill>
                <a:srgbClr val="000000"/>
              </a:solidFill>
              <a:prstDash val="solid"/>
              <a:headEnd type="none" w="med" len="med"/>
              <a:tailEnd type="none" w="med" len="med"/>
            </a:ln>
          </p:spPr>
        </p:sp>
        <p:sp>
          <p:nvSpPr>
            <p:cNvPr id="25043" name="Line 362"/>
            <p:cNvSpPr>
              <a:spLocks noChangeAspect="1"/>
            </p:cNvSpPr>
            <p:nvPr/>
          </p:nvSpPr>
          <p:spPr>
            <a:xfrm>
              <a:off x="3350" y="3103"/>
              <a:ext cx="106" cy="142"/>
            </a:xfrm>
            <a:prstGeom prst="line">
              <a:avLst/>
            </a:prstGeom>
            <a:ln w="9525" cap="flat" cmpd="sng">
              <a:solidFill>
                <a:srgbClr val="000000"/>
              </a:solidFill>
              <a:prstDash val="solid"/>
              <a:headEnd type="none" w="med" len="med"/>
              <a:tailEnd type="none" w="med" len="med"/>
            </a:ln>
          </p:spPr>
        </p:sp>
        <p:sp>
          <p:nvSpPr>
            <p:cNvPr id="25044" name="Line 363"/>
            <p:cNvSpPr>
              <a:spLocks noChangeAspect="1"/>
            </p:cNvSpPr>
            <p:nvPr/>
          </p:nvSpPr>
          <p:spPr>
            <a:xfrm>
              <a:off x="3477" y="3273"/>
              <a:ext cx="22" cy="28"/>
            </a:xfrm>
            <a:prstGeom prst="line">
              <a:avLst/>
            </a:prstGeom>
            <a:ln w="9525" cap="flat" cmpd="sng">
              <a:solidFill>
                <a:srgbClr val="000000"/>
              </a:solidFill>
              <a:prstDash val="solid"/>
              <a:headEnd type="none" w="med" len="med"/>
              <a:tailEnd type="none" w="med" len="med"/>
            </a:ln>
          </p:spPr>
        </p:sp>
        <p:sp>
          <p:nvSpPr>
            <p:cNvPr id="25045" name="Line 364"/>
            <p:cNvSpPr>
              <a:spLocks noChangeAspect="1"/>
            </p:cNvSpPr>
            <p:nvPr/>
          </p:nvSpPr>
          <p:spPr>
            <a:xfrm>
              <a:off x="3520" y="3329"/>
              <a:ext cx="79" cy="106"/>
            </a:xfrm>
            <a:prstGeom prst="line">
              <a:avLst/>
            </a:prstGeom>
            <a:ln w="9525" cap="flat" cmpd="sng">
              <a:solidFill>
                <a:srgbClr val="000000"/>
              </a:solidFill>
              <a:prstDash val="solid"/>
              <a:headEnd type="none" w="med" len="med"/>
              <a:tailEnd type="none" w="med" len="med"/>
            </a:ln>
          </p:spPr>
        </p:sp>
        <p:sp>
          <p:nvSpPr>
            <p:cNvPr id="25046" name="Line 365"/>
            <p:cNvSpPr>
              <a:spLocks noChangeAspect="1"/>
            </p:cNvSpPr>
            <p:nvPr/>
          </p:nvSpPr>
          <p:spPr>
            <a:xfrm flipV="1">
              <a:off x="3235" y="2862"/>
              <a:ext cx="66" cy="87"/>
            </a:xfrm>
            <a:prstGeom prst="line">
              <a:avLst/>
            </a:prstGeom>
            <a:ln w="9525" cap="flat" cmpd="sng">
              <a:solidFill>
                <a:srgbClr val="000000"/>
              </a:solidFill>
              <a:prstDash val="solid"/>
              <a:headEnd type="none" w="med" len="med"/>
              <a:tailEnd type="none" w="med" len="med"/>
            </a:ln>
          </p:spPr>
        </p:sp>
        <p:sp>
          <p:nvSpPr>
            <p:cNvPr id="25047" name="Line 366"/>
            <p:cNvSpPr>
              <a:spLocks noChangeAspect="1"/>
            </p:cNvSpPr>
            <p:nvPr/>
          </p:nvSpPr>
          <p:spPr>
            <a:xfrm flipV="1">
              <a:off x="3322" y="2806"/>
              <a:ext cx="21" cy="28"/>
            </a:xfrm>
            <a:prstGeom prst="line">
              <a:avLst/>
            </a:prstGeom>
            <a:ln w="9525" cap="flat" cmpd="sng">
              <a:solidFill>
                <a:srgbClr val="000000"/>
              </a:solidFill>
              <a:prstDash val="solid"/>
              <a:headEnd type="none" w="med" len="med"/>
              <a:tailEnd type="none" w="med" len="med"/>
            </a:ln>
          </p:spPr>
        </p:sp>
        <p:sp>
          <p:nvSpPr>
            <p:cNvPr id="25048" name="Line 367"/>
            <p:cNvSpPr>
              <a:spLocks noChangeAspect="1"/>
            </p:cNvSpPr>
            <p:nvPr/>
          </p:nvSpPr>
          <p:spPr>
            <a:xfrm flipV="1">
              <a:off x="3364" y="2636"/>
              <a:ext cx="106" cy="141"/>
            </a:xfrm>
            <a:prstGeom prst="line">
              <a:avLst/>
            </a:prstGeom>
            <a:ln w="9525" cap="flat" cmpd="sng">
              <a:solidFill>
                <a:srgbClr val="000000"/>
              </a:solidFill>
              <a:prstDash val="solid"/>
              <a:headEnd type="none" w="med" len="med"/>
              <a:tailEnd type="none" w="med" len="med"/>
            </a:ln>
          </p:spPr>
        </p:sp>
        <p:sp>
          <p:nvSpPr>
            <p:cNvPr id="25049" name="Line 368"/>
            <p:cNvSpPr>
              <a:spLocks noChangeAspect="1"/>
            </p:cNvSpPr>
            <p:nvPr/>
          </p:nvSpPr>
          <p:spPr>
            <a:xfrm flipV="1">
              <a:off x="3491" y="2579"/>
              <a:ext cx="22" cy="29"/>
            </a:xfrm>
            <a:prstGeom prst="line">
              <a:avLst/>
            </a:prstGeom>
            <a:ln w="9525" cap="flat" cmpd="sng">
              <a:solidFill>
                <a:srgbClr val="000000"/>
              </a:solidFill>
              <a:prstDash val="solid"/>
              <a:headEnd type="none" w="med" len="med"/>
              <a:tailEnd type="none" w="med" len="med"/>
            </a:ln>
          </p:spPr>
        </p:sp>
        <p:sp>
          <p:nvSpPr>
            <p:cNvPr id="25050" name="Line 369"/>
            <p:cNvSpPr>
              <a:spLocks noChangeAspect="1"/>
            </p:cNvSpPr>
            <p:nvPr/>
          </p:nvSpPr>
          <p:spPr>
            <a:xfrm flipV="1">
              <a:off x="3534" y="2464"/>
              <a:ext cx="65" cy="87"/>
            </a:xfrm>
            <a:prstGeom prst="line">
              <a:avLst/>
            </a:prstGeom>
            <a:ln w="9525" cap="flat" cmpd="sng">
              <a:solidFill>
                <a:srgbClr val="000000"/>
              </a:solidFill>
              <a:prstDash val="solid"/>
              <a:headEnd type="none" w="med" len="med"/>
              <a:tailEnd type="none" w="med" len="med"/>
            </a:ln>
          </p:spPr>
        </p:sp>
        <p:sp>
          <p:nvSpPr>
            <p:cNvPr id="25051" name="Line 370"/>
            <p:cNvSpPr>
              <a:spLocks noChangeAspect="1"/>
            </p:cNvSpPr>
            <p:nvPr/>
          </p:nvSpPr>
          <p:spPr>
            <a:xfrm>
              <a:off x="3188" y="2949"/>
              <a:ext cx="115" cy="1"/>
            </a:xfrm>
            <a:prstGeom prst="line">
              <a:avLst/>
            </a:prstGeom>
            <a:ln w="9525" cap="flat" cmpd="sng">
              <a:solidFill>
                <a:srgbClr val="3333FF"/>
              </a:solidFill>
              <a:prstDash val="solid"/>
              <a:headEnd type="none" w="med" len="med"/>
              <a:tailEnd type="none" w="med" len="med"/>
            </a:ln>
          </p:spPr>
        </p:sp>
        <p:sp>
          <p:nvSpPr>
            <p:cNvPr id="25052" name="Line 371"/>
            <p:cNvSpPr>
              <a:spLocks noChangeAspect="1"/>
            </p:cNvSpPr>
            <p:nvPr/>
          </p:nvSpPr>
          <p:spPr>
            <a:xfrm>
              <a:off x="3338" y="2949"/>
              <a:ext cx="35" cy="1"/>
            </a:xfrm>
            <a:prstGeom prst="line">
              <a:avLst/>
            </a:prstGeom>
            <a:ln w="9525" cap="flat" cmpd="sng">
              <a:solidFill>
                <a:srgbClr val="3333FF"/>
              </a:solidFill>
              <a:prstDash val="solid"/>
              <a:headEnd type="none" w="med" len="med"/>
              <a:tailEnd type="none" w="med" len="med"/>
            </a:ln>
          </p:spPr>
        </p:sp>
        <p:sp>
          <p:nvSpPr>
            <p:cNvPr id="25053" name="Line 372"/>
            <p:cNvSpPr>
              <a:spLocks noChangeAspect="1"/>
            </p:cNvSpPr>
            <p:nvPr/>
          </p:nvSpPr>
          <p:spPr>
            <a:xfrm>
              <a:off x="3409" y="2949"/>
              <a:ext cx="176" cy="1"/>
            </a:xfrm>
            <a:prstGeom prst="line">
              <a:avLst/>
            </a:prstGeom>
            <a:ln w="9525" cap="flat" cmpd="sng">
              <a:solidFill>
                <a:srgbClr val="3333FF"/>
              </a:solidFill>
              <a:prstDash val="solid"/>
              <a:headEnd type="none" w="med" len="med"/>
              <a:tailEnd type="none" w="med" len="med"/>
            </a:ln>
          </p:spPr>
        </p:sp>
        <p:sp>
          <p:nvSpPr>
            <p:cNvPr id="25054" name="Line 373"/>
            <p:cNvSpPr>
              <a:spLocks noChangeAspect="1"/>
            </p:cNvSpPr>
            <p:nvPr/>
          </p:nvSpPr>
          <p:spPr>
            <a:xfrm>
              <a:off x="3621" y="2949"/>
              <a:ext cx="35" cy="1"/>
            </a:xfrm>
            <a:prstGeom prst="line">
              <a:avLst/>
            </a:prstGeom>
            <a:ln w="9525" cap="flat" cmpd="sng">
              <a:solidFill>
                <a:srgbClr val="3333FF"/>
              </a:solidFill>
              <a:prstDash val="solid"/>
              <a:headEnd type="none" w="med" len="med"/>
              <a:tailEnd type="none" w="med" len="med"/>
            </a:ln>
          </p:spPr>
        </p:sp>
        <p:sp>
          <p:nvSpPr>
            <p:cNvPr id="25055" name="Line 374"/>
            <p:cNvSpPr>
              <a:spLocks noChangeAspect="1"/>
            </p:cNvSpPr>
            <p:nvPr/>
          </p:nvSpPr>
          <p:spPr>
            <a:xfrm>
              <a:off x="3691" y="2949"/>
              <a:ext cx="115" cy="1"/>
            </a:xfrm>
            <a:prstGeom prst="line">
              <a:avLst/>
            </a:prstGeom>
            <a:ln w="9525" cap="flat" cmpd="sng">
              <a:solidFill>
                <a:srgbClr val="3333FF"/>
              </a:solidFill>
              <a:prstDash val="solid"/>
              <a:headEnd type="none" w="med" len="med"/>
              <a:tailEnd type="none" w="med" len="med"/>
            </a:ln>
          </p:spPr>
        </p:sp>
        <p:sp>
          <p:nvSpPr>
            <p:cNvPr id="25056" name="Line 375"/>
            <p:cNvSpPr>
              <a:spLocks noChangeAspect="1"/>
            </p:cNvSpPr>
            <p:nvPr/>
          </p:nvSpPr>
          <p:spPr>
            <a:xfrm>
              <a:off x="3235" y="2949"/>
              <a:ext cx="94" cy="106"/>
            </a:xfrm>
            <a:prstGeom prst="line">
              <a:avLst/>
            </a:prstGeom>
            <a:ln w="9525" cap="flat" cmpd="sng">
              <a:solidFill>
                <a:srgbClr val="000000"/>
              </a:solidFill>
              <a:prstDash val="solid"/>
              <a:headEnd type="none" w="med" len="med"/>
              <a:tailEnd type="none" w="med" len="med"/>
            </a:ln>
          </p:spPr>
        </p:sp>
        <p:sp>
          <p:nvSpPr>
            <p:cNvPr id="25057" name="Line 376"/>
            <p:cNvSpPr>
              <a:spLocks noChangeAspect="1"/>
            </p:cNvSpPr>
            <p:nvPr/>
          </p:nvSpPr>
          <p:spPr>
            <a:xfrm>
              <a:off x="3352" y="3082"/>
              <a:ext cx="23" cy="26"/>
            </a:xfrm>
            <a:prstGeom prst="line">
              <a:avLst/>
            </a:prstGeom>
            <a:ln w="9525" cap="flat" cmpd="sng">
              <a:solidFill>
                <a:srgbClr val="000000"/>
              </a:solidFill>
              <a:prstDash val="solid"/>
              <a:headEnd type="none" w="med" len="med"/>
              <a:tailEnd type="none" w="med" len="med"/>
            </a:ln>
          </p:spPr>
        </p:sp>
        <p:sp>
          <p:nvSpPr>
            <p:cNvPr id="25058" name="Line 377"/>
            <p:cNvSpPr>
              <a:spLocks noChangeAspect="1"/>
            </p:cNvSpPr>
            <p:nvPr/>
          </p:nvSpPr>
          <p:spPr>
            <a:xfrm>
              <a:off x="3399" y="3134"/>
              <a:ext cx="93" cy="106"/>
            </a:xfrm>
            <a:prstGeom prst="line">
              <a:avLst/>
            </a:prstGeom>
            <a:ln w="9525" cap="flat" cmpd="sng">
              <a:solidFill>
                <a:srgbClr val="000000"/>
              </a:solidFill>
              <a:prstDash val="solid"/>
              <a:headEnd type="none" w="med" len="med"/>
              <a:tailEnd type="none" w="med" len="med"/>
            </a:ln>
          </p:spPr>
        </p:sp>
        <p:sp>
          <p:nvSpPr>
            <p:cNvPr id="25059" name="Line 378"/>
            <p:cNvSpPr>
              <a:spLocks noChangeAspect="1"/>
            </p:cNvSpPr>
            <p:nvPr/>
          </p:nvSpPr>
          <p:spPr>
            <a:xfrm>
              <a:off x="3235" y="2949"/>
              <a:ext cx="90" cy="108"/>
            </a:xfrm>
            <a:prstGeom prst="line">
              <a:avLst/>
            </a:prstGeom>
            <a:ln w="9525" cap="flat" cmpd="sng">
              <a:solidFill>
                <a:srgbClr val="000000"/>
              </a:solidFill>
              <a:prstDash val="solid"/>
              <a:headEnd type="none" w="med" len="med"/>
              <a:tailEnd type="none" w="med" len="med"/>
            </a:ln>
          </p:spPr>
        </p:sp>
        <p:sp>
          <p:nvSpPr>
            <p:cNvPr id="25060" name="Line 379"/>
            <p:cNvSpPr>
              <a:spLocks noChangeAspect="1"/>
            </p:cNvSpPr>
            <p:nvPr/>
          </p:nvSpPr>
          <p:spPr>
            <a:xfrm>
              <a:off x="3348" y="3084"/>
              <a:ext cx="22" cy="28"/>
            </a:xfrm>
            <a:prstGeom prst="line">
              <a:avLst/>
            </a:prstGeom>
            <a:ln w="9525" cap="flat" cmpd="sng">
              <a:solidFill>
                <a:srgbClr val="000000"/>
              </a:solidFill>
              <a:prstDash val="solid"/>
              <a:headEnd type="none" w="med" len="med"/>
              <a:tailEnd type="none" w="med" len="med"/>
            </a:ln>
          </p:spPr>
        </p:sp>
        <p:sp>
          <p:nvSpPr>
            <p:cNvPr id="25061" name="Line 380"/>
            <p:cNvSpPr>
              <a:spLocks noChangeAspect="1"/>
            </p:cNvSpPr>
            <p:nvPr/>
          </p:nvSpPr>
          <p:spPr>
            <a:xfrm>
              <a:off x="3393" y="3139"/>
              <a:ext cx="90" cy="107"/>
            </a:xfrm>
            <a:prstGeom prst="line">
              <a:avLst/>
            </a:prstGeom>
            <a:ln w="9525" cap="flat" cmpd="sng">
              <a:solidFill>
                <a:srgbClr val="000000"/>
              </a:solidFill>
              <a:prstDash val="solid"/>
              <a:headEnd type="none" w="med" len="med"/>
              <a:tailEnd type="none" w="med" len="med"/>
            </a:ln>
          </p:spPr>
        </p:sp>
        <p:sp>
          <p:nvSpPr>
            <p:cNvPr id="25062" name="Line 381"/>
            <p:cNvSpPr>
              <a:spLocks noChangeAspect="1"/>
            </p:cNvSpPr>
            <p:nvPr/>
          </p:nvSpPr>
          <p:spPr>
            <a:xfrm>
              <a:off x="3235" y="2949"/>
              <a:ext cx="78" cy="117"/>
            </a:xfrm>
            <a:prstGeom prst="line">
              <a:avLst/>
            </a:prstGeom>
            <a:ln w="9525" cap="flat" cmpd="sng">
              <a:solidFill>
                <a:srgbClr val="000000"/>
              </a:solidFill>
              <a:prstDash val="solid"/>
              <a:headEnd type="none" w="med" len="med"/>
              <a:tailEnd type="none" w="med" len="med"/>
            </a:ln>
          </p:spPr>
        </p:sp>
        <p:sp>
          <p:nvSpPr>
            <p:cNvPr id="25063" name="Line 382"/>
            <p:cNvSpPr>
              <a:spLocks noChangeAspect="1"/>
            </p:cNvSpPr>
            <p:nvPr/>
          </p:nvSpPr>
          <p:spPr>
            <a:xfrm>
              <a:off x="3333" y="3095"/>
              <a:ext cx="20" cy="30"/>
            </a:xfrm>
            <a:prstGeom prst="line">
              <a:avLst/>
            </a:prstGeom>
            <a:ln w="9525" cap="flat" cmpd="sng">
              <a:solidFill>
                <a:srgbClr val="000000"/>
              </a:solidFill>
              <a:prstDash val="solid"/>
              <a:headEnd type="none" w="med" len="med"/>
              <a:tailEnd type="none" w="med" len="med"/>
            </a:ln>
          </p:spPr>
        </p:sp>
        <p:sp>
          <p:nvSpPr>
            <p:cNvPr id="25064" name="Line 383"/>
            <p:cNvSpPr>
              <a:spLocks noChangeAspect="1"/>
            </p:cNvSpPr>
            <p:nvPr/>
          </p:nvSpPr>
          <p:spPr>
            <a:xfrm>
              <a:off x="3372" y="3154"/>
              <a:ext cx="79" cy="116"/>
            </a:xfrm>
            <a:prstGeom prst="line">
              <a:avLst/>
            </a:prstGeom>
            <a:ln w="9525" cap="flat" cmpd="sng">
              <a:solidFill>
                <a:srgbClr val="000000"/>
              </a:solidFill>
              <a:prstDash val="solid"/>
              <a:headEnd type="none" w="med" len="med"/>
              <a:tailEnd type="none" w="med" len="med"/>
            </a:ln>
          </p:spPr>
        </p:sp>
        <p:sp>
          <p:nvSpPr>
            <p:cNvPr id="25065" name="Line 384"/>
            <p:cNvSpPr>
              <a:spLocks noChangeAspect="1"/>
            </p:cNvSpPr>
            <p:nvPr/>
          </p:nvSpPr>
          <p:spPr>
            <a:xfrm>
              <a:off x="3235" y="2949"/>
              <a:ext cx="75" cy="119"/>
            </a:xfrm>
            <a:prstGeom prst="line">
              <a:avLst/>
            </a:prstGeom>
            <a:ln w="9525" cap="flat" cmpd="sng">
              <a:solidFill>
                <a:srgbClr val="000000"/>
              </a:solidFill>
              <a:prstDash val="solid"/>
              <a:headEnd type="none" w="med" len="med"/>
              <a:tailEnd type="none" w="med" len="med"/>
            </a:ln>
          </p:spPr>
        </p:sp>
        <p:sp>
          <p:nvSpPr>
            <p:cNvPr id="25066" name="Line 385"/>
            <p:cNvSpPr>
              <a:spLocks noChangeAspect="1"/>
            </p:cNvSpPr>
            <p:nvPr/>
          </p:nvSpPr>
          <p:spPr>
            <a:xfrm>
              <a:off x="3329" y="3098"/>
              <a:ext cx="19" cy="30"/>
            </a:xfrm>
            <a:prstGeom prst="line">
              <a:avLst/>
            </a:prstGeom>
            <a:ln w="9525" cap="flat" cmpd="sng">
              <a:solidFill>
                <a:srgbClr val="000000"/>
              </a:solidFill>
              <a:prstDash val="solid"/>
              <a:headEnd type="none" w="med" len="med"/>
              <a:tailEnd type="none" w="med" len="med"/>
            </a:ln>
          </p:spPr>
        </p:sp>
        <p:sp>
          <p:nvSpPr>
            <p:cNvPr id="25067" name="Line 386"/>
            <p:cNvSpPr>
              <a:spLocks noChangeAspect="1"/>
            </p:cNvSpPr>
            <p:nvPr/>
          </p:nvSpPr>
          <p:spPr>
            <a:xfrm>
              <a:off x="3367" y="3158"/>
              <a:ext cx="75" cy="119"/>
            </a:xfrm>
            <a:prstGeom prst="line">
              <a:avLst/>
            </a:prstGeom>
            <a:ln w="9525" cap="flat" cmpd="sng">
              <a:solidFill>
                <a:srgbClr val="000000"/>
              </a:solidFill>
              <a:prstDash val="solid"/>
              <a:headEnd type="none" w="med" len="med"/>
              <a:tailEnd type="none" w="med" len="med"/>
            </a:ln>
          </p:spPr>
        </p:sp>
        <p:sp>
          <p:nvSpPr>
            <p:cNvPr id="25068" name="Line 387"/>
            <p:cNvSpPr>
              <a:spLocks noChangeAspect="1"/>
            </p:cNvSpPr>
            <p:nvPr/>
          </p:nvSpPr>
          <p:spPr>
            <a:xfrm>
              <a:off x="4365" y="2412"/>
              <a:ext cx="1" cy="133"/>
            </a:xfrm>
            <a:prstGeom prst="line">
              <a:avLst/>
            </a:prstGeom>
            <a:ln w="9525" cap="flat" cmpd="sng">
              <a:solidFill>
                <a:srgbClr val="000000"/>
              </a:solidFill>
              <a:prstDash val="solid"/>
              <a:headEnd type="none" w="med" len="med"/>
              <a:tailEnd type="none" w="med" len="med"/>
            </a:ln>
          </p:spPr>
        </p:sp>
        <p:sp>
          <p:nvSpPr>
            <p:cNvPr id="25069" name="Line 388"/>
            <p:cNvSpPr>
              <a:spLocks noChangeAspect="1"/>
            </p:cNvSpPr>
            <p:nvPr/>
          </p:nvSpPr>
          <p:spPr>
            <a:xfrm>
              <a:off x="4365" y="2581"/>
              <a:ext cx="1" cy="35"/>
            </a:xfrm>
            <a:prstGeom prst="line">
              <a:avLst/>
            </a:prstGeom>
            <a:ln w="9525" cap="flat" cmpd="sng">
              <a:solidFill>
                <a:srgbClr val="000000"/>
              </a:solidFill>
              <a:prstDash val="solid"/>
              <a:headEnd type="none" w="med" len="med"/>
              <a:tailEnd type="none" w="med" len="med"/>
            </a:ln>
          </p:spPr>
        </p:sp>
        <p:sp>
          <p:nvSpPr>
            <p:cNvPr id="25070" name="Line 389"/>
            <p:cNvSpPr>
              <a:spLocks noChangeAspect="1"/>
            </p:cNvSpPr>
            <p:nvPr/>
          </p:nvSpPr>
          <p:spPr>
            <a:xfrm>
              <a:off x="4365" y="2651"/>
              <a:ext cx="1" cy="177"/>
            </a:xfrm>
            <a:prstGeom prst="line">
              <a:avLst/>
            </a:prstGeom>
            <a:ln w="9525" cap="flat" cmpd="sng">
              <a:solidFill>
                <a:srgbClr val="000000"/>
              </a:solidFill>
              <a:prstDash val="solid"/>
              <a:headEnd type="none" w="med" len="med"/>
              <a:tailEnd type="none" w="med" len="med"/>
            </a:ln>
          </p:spPr>
        </p:sp>
        <p:sp>
          <p:nvSpPr>
            <p:cNvPr id="25071" name="Line 390"/>
            <p:cNvSpPr>
              <a:spLocks noChangeAspect="1"/>
            </p:cNvSpPr>
            <p:nvPr/>
          </p:nvSpPr>
          <p:spPr>
            <a:xfrm>
              <a:off x="4365" y="2863"/>
              <a:ext cx="1" cy="36"/>
            </a:xfrm>
            <a:prstGeom prst="line">
              <a:avLst/>
            </a:prstGeom>
            <a:ln w="9525" cap="flat" cmpd="sng">
              <a:solidFill>
                <a:srgbClr val="000000"/>
              </a:solidFill>
              <a:prstDash val="solid"/>
              <a:headEnd type="none" w="med" len="med"/>
              <a:tailEnd type="none" w="med" len="med"/>
            </a:ln>
          </p:spPr>
        </p:sp>
        <p:sp>
          <p:nvSpPr>
            <p:cNvPr id="25072" name="Line 391"/>
            <p:cNvSpPr>
              <a:spLocks noChangeAspect="1"/>
            </p:cNvSpPr>
            <p:nvPr/>
          </p:nvSpPr>
          <p:spPr>
            <a:xfrm>
              <a:off x="4365" y="2934"/>
              <a:ext cx="1" cy="177"/>
            </a:xfrm>
            <a:prstGeom prst="line">
              <a:avLst/>
            </a:prstGeom>
            <a:ln w="9525" cap="flat" cmpd="sng">
              <a:solidFill>
                <a:srgbClr val="3333FF"/>
              </a:solidFill>
              <a:prstDash val="solid"/>
              <a:headEnd type="none" w="med" len="med"/>
              <a:tailEnd type="none" w="med" len="med"/>
            </a:ln>
          </p:spPr>
        </p:sp>
        <p:sp>
          <p:nvSpPr>
            <p:cNvPr id="25073" name="Line 392"/>
            <p:cNvSpPr>
              <a:spLocks noChangeAspect="1"/>
            </p:cNvSpPr>
            <p:nvPr/>
          </p:nvSpPr>
          <p:spPr>
            <a:xfrm>
              <a:off x="4365" y="3146"/>
              <a:ext cx="1" cy="35"/>
            </a:xfrm>
            <a:prstGeom prst="line">
              <a:avLst/>
            </a:prstGeom>
            <a:ln w="9525" cap="flat" cmpd="sng">
              <a:solidFill>
                <a:srgbClr val="000000"/>
              </a:solidFill>
              <a:prstDash val="solid"/>
              <a:headEnd type="none" w="med" len="med"/>
              <a:tailEnd type="none" w="med" len="med"/>
            </a:ln>
          </p:spPr>
        </p:sp>
        <p:sp>
          <p:nvSpPr>
            <p:cNvPr id="25074" name="Line 393"/>
            <p:cNvSpPr>
              <a:spLocks noChangeAspect="1"/>
            </p:cNvSpPr>
            <p:nvPr/>
          </p:nvSpPr>
          <p:spPr>
            <a:xfrm>
              <a:off x="4365" y="3217"/>
              <a:ext cx="1" cy="176"/>
            </a:xfrm>
            <a:prstGeom prst="line">
              <a:avLst/>
            </a:prstGeom>
            <a:ln w="9525" cap="flat" cmpd="sng">
              <a:solidFill>
                <a:srgbClr val="000000"/>
              </a:solidFill>
              <a:prstDash val="solid"/>
              <a:headEnd type="none" w="med" len="med"/>
              <a:tailEnd type="none" w="med" len="med"/>
            </a:ln>
          </p:spPr>
        </p:sp>
        <p:sp>
          <p:nvSpPr>
            <p:cNvPr id="25075" name="Line 394"/>
            <p:cNvSpPr>
              <a:spLocks noChangeAspect="1"/>
            </p:cNvSpPr>
            <p:nvPr/>
          </p:nvSpPr>
          <p:spPr>
            <a:xfrm>
              <a:off x="4365" y="3429"/>
              <a:ext cx="1" cy="35"/>
            </a:xfrm>
            <a:prstGeom prst="line">
              <a:avLst/>
            </a:prstGeom>
            <a:ln w="9525" cap="flat" cmpd="sng">
              <a:solidFill>
                <a:srgbClr val="000000"/>
              </a:solidFill>
              <a:prstDash val="solid"/>
              <a:headEnd type="none" w="med" len="med"/>
              <a:tailEnd type="none" w="med" len="med"/>
            </a:ln>
          </p:spPr>
        </p:sp>
        <p:sp>
          <p:nvSpPr>
            <p:cNvPr id="25076" name="Line 395"/>
            <p:cNvSpPr>
              <a:spLocks noChangeAspect="1"/>
            </p:cNvSpPr>
            <p:nvPr/>
          </p:nvSpPr>
          <p:spPr>
            <a:xfrm>
              <a:off x="4365" y="3499"/>
              <a:ext cx="1" cy="134"/>
            </a:xfrm>
            <a:prstGeom prst="line">
              <a:avLst/>
            </a:prstGeom>
            <a:ln w="9525" cap="flat" cmpd="sng">
              <a:solidFill>
                <a:srgbClr val="000000"/>
              </a:solidFill>
              <a:prstDash val="solid"/>
              <a:headEnd type="none" w="med" len="med"/>
              <a:tailEnd type="none" w="med" len="med"/>
            </a:ln>
          </p:spPr>
        </p:sp>
        <p:sp>
          <p:nvSpPr>
            <p:cNvPr id="25077" name="Line 396"/>
            <p:cNvSpPr>
              <a:spLocks noChangeAspect="1"/>
            </p:cNvSpPr>
            <p:nvPr/>
          </p:nvSpPr>
          <p:spPr>
            <a:xfrm>
              <a:off x="4365" y="2949"/>
              <a:ext cx="65" cy="88"/>
            </a:xfrm>
            <a:prstGeom prst="line">
              <a:avLst/>
            </a:prstGeom>
            <a:ln w="9525" cap="flat" cmpd="sng">
              <a:solidFill>
                <a:srgbClr val="000000"/>
              </a:solidFill>
              <a:prstDash val="solid"/>
              <a:headEnd type="none" w="med" len="med"/>
              <a:tailEnd type="none" w="med" len="med"/>
            </a:ln>
          </p:spPr>
        </p:sp>
        <p:sp>
          <p:nvSpPr>
            <p:cNvPr id="25078" name="Line 397"/>
            <p:cNvSpPr>
              <a:spLocks noChangeAspect="1"/>
            </p:cNvSpPr>
            <p:nvPr/>
          </p:nvSpPr>
          <p:spPr>
            <a:xfrm>
              <a:off x="4452" y="3065"/>
              <a:ext cx="21" cy="28"/>
            </a:xfrm>
            <a:prstGeom prst="line">
              <a:avLst/>
            </a:prstGeom>
            <a:ln w="9525" cap="flat" cmpd="sng">
              <a:solidFill>
                <a:srgbClr val="000000"/>
              </a:solidFill>
              <a:prstDash val="solid"/>
              <a:headEnd type="none" w="med" len="med"/>
              <a:tailEnd type="none" w="med" len="med"/>
            </a:ln>
          </p:spPr>
        </p:sp>
        <p:sp>
          <p:nvSpPr>
            <p:cNvPr id="25079" name="Line 398"/>
            <p:cNvSpPr>
              <a:spLocks noChangeAspect="1"/>
            </p:cNvSpPr>
            <p:nvPr/>
          </p:nvSpPr>
          <p:spPr>
            <a:xfrm>
              <a:off x="4494" y="3122"/>
              <a:ext cx="106" cy="141"/>
            </a:xfrm>
            <a:prstGeom prst="line">
              <a:avLst/>
            </a:prstGeom>
            <a:ln w="9525" cap="flat" cmpd="sng">
              <a:solidFill>
                <a:srgbClr val="000000"/>
              </a:solidFill>
              <a:prstDash val="solid"/>
              <a:headEnd type="none" w="med" len="med"/>
              <a:tailEnd type="none" w="med" len="med"/>
            </a:ln>
          </p:spPr>
        </p:sp>
        <p:sp>
          <p:nvSpPr>
            <p:cNvPr id="25080" name="Line 399"/>
            <p:cNvSpPr>
              <a:spLocks noChangeAspect="1"/>
            </p:cNvSpPr>
            <p:nvPr/>
          </p:nvSpPr>
          <p:spPr>
            <a:xfrm>
              <a:off x="4621" y="3291"/>
              <a:ext cx="21" cy="28"/>
            </a:xfrm>
            <a:prstGeom prst="line">
              <a:avLst/>
            </a:prstGeom>
            <a:ln w="9525" cap="flat" cmpd="sng">
              <a:solidFill>
                <a:srgbClr val="000000"/>
              </a:solidFill>
              <a:prstDash val="solid"/>
              <a:headEnd type="none" w="med" len="med"/>
              <a:tailEnd type="none" w="med" len="med"/>
            </a:ln>
          </p:spPr>
        </p:sp>
        <p:sp>
          <p:nvSpPr>
            <p:cNvPr id="25081" name="Line 400"/>
            <p:cNvSpPr>
              <a:spLocks noChangeAspect="1"/>
            </p:cNvSpPr>
            <p:nvPr/>
          </p:nvSpPr>
          <p:spPr>
            <a:xfrm>
              <a:off x="4664" y="3348"/>
              <a:ext cx="65" cy="87"/>
            </a:xfrm>
            <a:prstGeom prst="line">
              <a:avLst/>
            </a:prstGeom>
            <a:ln w="9525" cap="flat" cmpd="sng">
              <a:solidFill>
                <a:srgbClr val="000000"/>
              </a:solidFill>
              <a:prstDash val="solid"/>
              <a:headEnd type="none" w="med" len="med"/>
              <a:tailEnd type="none" w="med" len="med"/>
            </a:ln>
          </p:spPr>
        </p:sp>
        <p:sp>
          <p:nvSpPr>
            <p:cNvPr id="25082" name="Line 401"/>
            <p:cNvSpPr>
              <a:spLocks noChangeAspect="1"/>
            </p:cNvSpPr>
            <p:nvPr/>
          </p:nvSpPr>
          <p:spPr>
            <a:xfrm>
              <a:off x="4346" y="2927"/>
              <a:ext cx="100" cy="119"/>
            </a:xfrm>
            <a:prstGeom prst="line">
              <a:avLst/>
            </a:prstGeom>
            <a:ln w="9525" cap="flat" cmpd="sng">
              <a:solidFill>
                <a:srgbClr val="000000"/>
              </a:solidFill>
              <a:prstDash val="solid"/>
              <a:headEnd type="none" w="med" len="med"/>
              <a:tailEnd type="none" w="med" len="med"/>
            </a:ln>
          </p:spPr>
        </p:sp>
        <p:sp>
          <p:nvSpPr>
            <p:cNvPr id="25083" name="Line 402"/>
            <p:cNvSpPr>
              <a:spLocks noChangeAspect="1"/>
            </p:cNvSpPr>
            <p:nvPr/>
          </p:nvSpPr>
          <p:spPr>
            <a:xfrm>
              <a:off x="4469" y="3073"/>
              <a:ext cx="22" cy="27"/>
            </a:xfrm>
            <a:prstGeom prst="line">
              <a:avLst/>
            </a:prstGeom>
            <a:ln w="9525" cap="flat" cmpd="sng">
              <a:solidFill>
                <a:srgbClr val="000000"/>
              </a:solidFill>
              <a:prstDash val="solid"/>
              <a:headEnd type="none" w="med" len="med"/>
              <a:tailEnd type="none" w="med" len="med"/>
            </a:ln>
          </p:spPr>
        </p:sp>
        <p:sp>
          <p:nvSpPr>
            <p:cNvPr id="25084" name="Line 403"/>
            <p:cNvSpPr>
              <a:spLocks noChangeAspect="1"/>
            </p:cNvSpPr>
            <p:nvPr/>
          </p:nvSpPr>
          <p:spPr>
            <a:xfrm>
              <a:off x="4514" y="3127"/>
              <a:ext cx="100" cy="118"/>
            </a:xfrm>
            <a:prstGeom prst="line">
              <a:avLst/>
            </a:prstGeom>
            <a:ln w="9525" cap="flat" cmpd="sng">
              <a:solidFill>
                <a:srgbClr val="000000"/>
              </a:solidFill>
              <a:prstDash val="solid"/>
              <a:headEnd type="none" w="med" len="med"/>
              <a:tailEnd type="none" w="med" len="med"/>
            </a:ln>
          </p:spPr>
        </p:sp>
        <p:sp>
          <p:nvSpPr>
            <p:cNvPr id="25085" name="Line 404"/>
            <p:cNvSpPr>
              <a:spLocks noChangeAspect="1"/>
            </p:cNvSpPr>
            <p:nvPr/>
          </p:nvSpPr>
          <p:spPr>
            <a:xfrm flipH="1">
              <a:off x="4284" y="2927"/>
              <a:ext cx="99" cy="119"/>
            </a:xfrm>
            <a:prstGeom prst="line">
              <a:avLst/>
            </a:prstGeom>
            <a:ln w="9525" cap="flat" cmpd="sng">
              <a:solidFill>
                <a:srgbClr val="000000"/>
              </a:solidFill>
              <a:prstDash val="solid"/>
              <a:headEnd type="none" w="med" len="med"/>
              <a:tailEnd type="none" w="med" len="med"/>
            </a:ln>
          </p:spPr>
        </p:sp>
        <p:sp>
          <p:nvSpPr>
            <p:cNvPr id="25086" name="Line 405"/>
            <p:cNvSpPr>
              <a:spLocks noChangeAspect="1"/>
            </p:cNvSpPr>
            <p:nvPr/>
          </p:nvSpPr>
          <p:spPr>
            <a:xfrm flipH="1">
              <a:off x="4238" y="3073"/>
              <a:ext cx="23" cy="27"/>
            </a:xfrm>
            <a:prstGeom prst="line">
              <a:avLst/>
            </a:prstGeom>
            <a:ln w="9525" cap="flat" cmpd="sng">
              <a:solidFill>
                <a:srgbClr val="000000"/>
              </a:solidFill>
              <a:prstDash val="solid"/>
              <a:headEnd type="none" w="med" len="med"/>
              <a:tailEnd type="none" w="med" len="med"/>
            </a:ln>
          </p:spPr>
        </p:sp>
        <p:sp>
          <p:nvSpPr>
            <p:cNvPr id="25087" name="Line 406"/>
            <p:cNvSpPr>
              <a:spLocks noChangeAspect="1"/>
            </p:cNvSpPr>
            <p:nvPr/>
          </p:nvSpPr>
          <p:spPr>
            <a:xfrm flipH="1">
              <a:off x="4116" y="3127"/>
              <a:ext cx="100" cy="119"/>
            </a:xfrm>
            <a:prstGeom prst="line">
              <a:avLst/>
            </a:prstGeom>
            <a:ln w="9525" cap="flat" cmpd="sng">
              <a:solidFill>
                <a:srgbClr val="000000"/>
              </a:solidFill>
              <a:prstDash val="solid"/>
              <a:headEnd type="none" w="med" len="med"/>
              <a:tailEnd type="none" w="med" len="med"/>
            </a:ln>
          </p:spPr>
        </p:sp>
      </p:grpSp>
      <p:grpSp>
        <p:nvGrpSpPr>
          <p:cNvPr id="4" name="Group 407"/>
          <p:cNvGrpSpPr>
            <a:grpSpLocks noChangeAspect="1"/>
          </p:cNvGrpSpPr>
          <p:nvPr/>
        </p:nvGrpSpPr>
        <p:grpSpPr>
          <a:xfrm>
            <a:off x="5435600" y="620713"/>
            <a:ext cx="2595563" cy="2555875"/>
            <a:chOff x="3267" y="591"/>
            <a:chExt cx="1362" cy="1341"/>
          </a:xfrm>
        </p:grpSpPr>
        <p:sp>
          <p:nvSpPr>
            <p:cNvPr id="24728" name="Line 408"/>
            <p:cNvSpPr>
              <a:spLocks noChangeAspect="1"/>
            </p:cNvSpPr>
            <p:nvPr/>
          </p:nvSpPr>
          <p:spPr>
            <a:xfrm>
              <a:off x="3969" y="799"/>
              <a:ext cx="1" cy="145"/>
            </a:xfrm>
            <a:prstGeom prst="line">
              <a:avLst/>
            </a:prstGeom>
            <a:ln w="9525" cap="flat" cmpd="sng">
              <a:solidFill>
                <a:srgbClr val="3333FF"/>
              </a:solidFill>
              <a:prstDash val="solid"/>
              <a:headEnd type="none" w="med" len="med"/>
              <a:tailEnd type="none" w="med" len="med"/>
            </a:ln>
          </p:spPr>
        </p:sp>
        <p:sp>
          <p:nvSpPr>
            <p:cNvPr id="24729" name="Line 409"/>
            <p:cNvSpPr>
              <a:spLocks noChangeAspect="1"/>
            </p:cNvSpPr>
            <p:nvPr/>
          </p:nvSpPr>
          <p:spPr>
            <a:xfrm>
              <a:off x="3969" y="979"/>
              <a:ext cx="1" cy="35"/>
            </a:xfrm>
            <a:prstGeom prst="line">
              <a:avLst/>
            </a:prstGeom>
            <a:ln w="9525" cap="flat" cmpd="sng">
              <a:solidFill>
                <a:srgbClr val="3333FF"/>
              </a:solidFill>
              <a:prstDash val="solid"/>
              <a:headEnd type="none" w="med" len="med"/>
              <a:tailEnd type="none" w="med" len="med"/>
            </a:ln>
          </p:spPr>
        </p:sp>
        <p:sp>
          <p:nvSpPr>
            <p:cNvPr id="24730" name="Line 410"/>
            <p:cNvSpPr>
              <a:spLocks noChangeAspect="1"/>
            </p:cNvSpPr>
            <p:nvPr/>
          </p:nvSpPr>
          <p:spPr>
            <a:xfrm>
              <a:off x="3969" y="1050"/>
              <a:ext cx="1" cy="176"/>
            </a:xfrm>
            <a:prstGeom prst="line">
              <a:avLst/>
            </a:prstGeom>
            <a:ln w="9525" cap="flat" cmpd="sng">
              <a:solidFill>
                <a:srgbClr val="3333FF"/>
              </a:solidFill>
              <a:prstDash val="solid"/>
              <a:headEnd type="none" w="med" len="med"/>
              <a:tailEnd type="none" w="med" len="med"/>
            </a:ln>
          </p:spPr>
        </p:sp>
        <p:sp>
          <p:nvSpPr>
            <p:cNvPr id="24731" name="Line 411"/>
            <p:cNvSpPr>
              <a:spLocks noChangeAspect="1"/>
            </p:cNvSpPr>
            <p:nvPr/>
          </p:nvSpPr>
          <p:spPr>
            <a:xfrm>
              <a:off x="3969" y="1262"/>
              <a:ext cx="1" cy="35"/>
            </a:xfrm>
            <a:prstGeom prst="line">
              <a:avLst/>
            </a:prstGeom>
            <a:ln w="9525" cap="flat" cmpd="sng">
              <a:solidFill>
                <a:srgbClr val="3333FF"/>
              </a:solidFill>
              <a:prstDash val="solid"/>
              <a:headEnd type="none" w="med" len="med"/>
              <a:tailEnd type="none" w="med" len="med"/>
            </a:ln>
          </p:spPr>
        </p:sp>
        <p:sp>
          <p:nvSpPr>
            <p:cNvPr id="24732" name="Line 412"/>
            <p:cNvSpPr>
              <a:spLocks noChangeAspect="1"/>
            </p:cNvSpPr>
            <p:nvPr/>
          </p:nvSpPr>
          <p:spPr>
            <a:xfrm>
              <a:off x="3969" y="1332"/>
              <a:ext cx="1" cy="177"/>
            </a:xfrm>
            <a:prstGeom prst="line">
              <a:avLst/>
            </a:prstGeom>
            <a:ln w="9525" cap="flat" cmpd="sng">
              <a:solidFill>
                <a:srgbClr val="3333FF"/>
              </a:solidFill>
              <a:prstDash val="solid"/>
              <a:headEnd type="none" w="med" len="med"/>
              <a:tailEnd type="none" w="med" len="med"/>
            </a:ln>
          </p:spPr>
        </p:sp>
        <p:sp>
          <p:nvSpPr>
            <p:cNvPr id="24733" name="Line 413"/>
            <p:cNvSpPr>
              <a:spLocks noChangeAspect="1"/>
            </p:cNvSpPr>
            <p:nvPr/>
          </p:nvSpPr>
          <p:spPr>
            <a:xfrm>
              <a:off x="3969" y="1544"/>
              <a:ext cx="1" cy="36"/>
            </a:xfrm>
            <a:prstGeom prst="line">
              <a:avLst/>
            </a:prstGeom>
            <a:ln w="9525" cap="flat" cmpd="sng">
              <a:solidFill>
                <a:srgbClr val="3333FF"/>
              </a:solidFill>
              <a:prstDash val="solid"/>
              <a:headEnd type="none" w="med" len="med"/>
              <a:tailEnd type="none" w="med" len="med"/>
            </a:ln>
          </p:spPr>
        </p:sp>
        <p:sp>
          <p:nvSpPr>
            <p:cNvPr id="24734" name="Line 414"/>
            <p:cNvSpPr>
              <a:spLocks noChangeAspect="1"/>
            </p:cNvSpPr>
            <p:nvPr/>
          </p:nvSpPr>
          <p:spPr>
            <a:xfrm>
              <a:off x="3969" y="1615"/>
              <a:ext cx="1" cy="145"/>
            </a:xfrm>
            <a:prstGeom prst="line">
              <a:avLst/>
            </a:prstGeom>
            <a:ln w="9525" cap="flat" cmpd="sng">
              <a:solidFill>
                <a:srgbClr val="3333FF"/>
              </a:solidFill>
              <a:prstDash val="solid"/>
              <a:headEnd type="none" w="med" len="med"/>
              <a:tailEnd type="none" w="med" len="med"/>
            </a:ln>
          </p:spPr>
        </p:sp>
        <p:sp>
          <p:nvSpPr>
            <p:cNvPr id="24735" name="Line 415"/>
            <p:cNvSpPr>
              <a:spLocks noChangeAspect="1"/>
            </p:cNvSpPr>
            <p:nvPr/>
          </p:nvSpPr>
          <p:spPr>
            <a:xfrm flipV="1">
              <a:off x="3631" y="1220"/>
              <a:ext cx="65" cy="88"/>
            </a:xfrm>
            <a:prstGeom prst="line">
              <a:avLst/>
            </a:prstGeom>
            <a:ln w="9525" cap="flat" cmpd="sng">
              <a:solidFill>
                <a:srgbClr val="000000"/>
              </a:solidFill>
              <a:prstDash val="solid"/>
              <a:headEnd type="none" w="med" len="med"/>
              <a:tailEnd type="none" w="med" len="med"/>
            </a:ln>
          </p:spPr>
        </p:sp>
        <p:sp>
          <p:nvSpPr>
            <p:cNvPr id="24736" name="Line 416"/>
            <p:cNvSpPr>
              <a:spLocks noChangeAspect="1"/>
            </p:cNvSpPr>
            <p:nvPr/>
          </p:nvSpPr>
          <p:spPr>
            <a:xfrm flipV="1">
              <a:off x="3717" y="1164"/>
              <a:ext cx="21" cy="28"/>
            </a:xfrm>
            <a:prstGeom prst="line">
              <a:avLst/>
            </a:prstGeom>
            <a:ln w="9525" cap="flat" cmpd="sng">
              <a:solidFill>
                <a:srgbClr val="3333FF"/>
              </a:solidFill>
              <a:prstDash val="solid"/>
              <a:headEnd type="none" w="med" len="med"/>
              <a:tailEnd type="none" w="med" len="med"/>
            </a:ln>
          </p:spPr>
        </p:sp>
        <p:sp>
          <p:nvSpPr>
            <p:cNvPr id="24737" name="Line 417"/>
            <p:cNvSpPr>
              <a:spLocks noChangeAspect="1"/>
            </p:cNvSpPr>
            <p:nvPr/>
          </p:nvSpPr>
          <p:spPr>
            <a:xfrm flipV="1">
              <a:off x="3760" y="994"/>
              <a:ext cx="105" cy="142"/>
            </a:xfrm>
            <a:prstGeom prst="line">
              <a:avLst/>
            </a:prstGeom>
            <a:ln w="9525" cap="flat" cmpd="sng">
              <a:solidFill>
                <a:srgbClr val="3333FF"/>
              </a:solidFill>
              <a:prstDash val="solid"/>
              <a:headEnd type="none" w="med" len="med"/>
              <a:tailEnd type="none" w="med" len="med"/>
            </a:ln>
          </p:spPr>
        </p:sp>
        <p:sp>
          <p:nvSpPr>
            <p:cNvPr id="24738" name="Line 418"/>
            <p:cNvSpPr>
              <a:spLocks noChangeAspect="1"/>
            </p:cNvSpPr>
            <p:nvPr/>
          </p:nvSpPr>
          <p:spPr>
            <a:xfrm flipV="1">
              <a:off x="3887" y="938"/>
              <a:ext cx="21" cy="28"/>
            </a:xfrm>
            <a:prstGeom prst="line">
              <a:avLst/>
            </a:prstGeom>
            <a:ln w="9525" cap="flat" cmpd="sng">
              <a:solidFill>
                <a:srgbClr val="3333FF"/>
              </a:solidFill>
              <a:prstDash val="solid"/>
              <a:headEnd type="none" w="med" len="med"/>
              <a:tailEnd type="none" w="med" len="med"/>
            </a:ln>
          </p:spPr>
        </p:sp>
        <p:sp>
          <p:nvSpPr>
            <p:cNvPr id="24739" name="Line 419"/>
            <p:cNvSpPr>
              <a:spLocks noChangeAspect="1"/>
            </p:cNvSpPr>
            <p:nvPr/>
          </p:nvSpPr>
          <p:spPr>
            <a:xfrm flipV="1">
              <a:off x="3929" y="822"/>
              <a:ext cx="66" cy="87"/>
            </a:xfrm>
            <a:prstGeom prst="line">
              <a:avLst/>
            </a:prstGeom>
            <a:ln w="9525" cap="flat" cmpd="sng">
              <a:solidFill>
                <a:srgbClr val="3333FF"/>
              </a:solidFill>
              <a:prstDash val="solid"/>
              <a:headEnd type="none" w="med" len="med"/>
              <a:tailEnd type="none" w="med" len="med"/>
            </a:ln>
          </p:spPr>
        </p:sp>
        <p:sp>
          <p:nvSpPr>
            <p:cNvPr id="24740" name="Line 420"/>
            <p:cNvSpPr>
              <a:spLocks noChangeAspect="1"/>
            </p:cNvSpPr>
            <p:nvPr/>
          </p:nvSpPr>
          <p:spPr>
            <a:xfrm>
              <a:off x="3631" y="1252"/>
              <a:ext cx="1" cy="94"/>
            </a:xfrm>
            <a:prstGeom prst="line">
              <a:avLst/>
            </a:prstGeom>
            <a:ln w="9525" cap="flat" cmpd="sng">
              <a:solidFill>
                <a:schemeClr val="tx2"/>
              </a:solidFill>
              <a:prstDash val="solid"/>
              <a:headEnd type="none" w="med" len="med"/>
              <a:tailEnd type="none" w="med" len="med"/>
            </a:ln>
          </p:spPr>
        </p:sp>
        <p:sp>
          <p:nvSpPr>
            <p:cNvPr id="24741" name="Line 421"/>
            <p:cNvSpPr>
              <a:spLocks noChangeAspect="1"/>
            </p:cNvSpPr>
            <p:nvPr/>
          </p:nvSpPr>
          <p:spPr>
            <a:xfrm>
              <a:off x="3631" y="1382"/>
              <a:ext cx="1" cy="35"/>
            </a:xfrm>
            <a:prstGeom prst="line">
              <a:avLst/>
            </a:prstGeom>
            <a:ln w="9525" cap="flat" cmpd="sng">
              <a:solidFill>
                <a:schemeClr val="tx2"/>
              </a:solidFill>
              <a:prstDash val="solid"/>
              <a:headEnd type="none" w="med" len="med"/>
              <a:tailEnd type="none" w="med" len="med"/>
            </a:ln>
          </p:spPr>
        </p:sp>
        <p:sp>
          <p:nvSpPr>
            <p:cNvPr id="24742" name="Line 422"/>
            <p:cNvSpPr>
              <a:spLocks noChangeAspect="1"/>
            </p:cNvSpPr>
            <p:nvPr/>
          </p:nvSpPr>
          <p:spPr>
            <a:xfrm>
              <a:off x="3631" y="1452"/>
              <a:ext cx="1" cy="177"/>
            </a:xfrm>
            <a:prstGeom prst="line">
              <a:avLst/>
            </a:prstGeom>
            <a:ln w="9525" cap="flat" cmpd="sng">
              <a:solidFill>
                <a:schemeClr val="tx2"/>
              </a:solidFill>
              <a:prstDash val="solid"/>
              <a:headEnd type="none" w="med" len="med"/>
              <a:tailEnd type="none" w="med" len="med"/>
            </a:ln>
          </p:spPr>
        </p:sp>
        <p:sp>
          <p:nvSpPr>
            <p:cNvPr id="24743" name="Line 423"/>
            <p:cNvSpPr>
              <a:spLocks noChangeAspect="1"/>
            </p:cNvSpPr>
            <p:nvPr/>
          </p:nvSpPr>
          <p:spPr>
            <a:xfrm>
              <a:off x="3631" y="1664"/>
              <a:ext cx="1" cy="36"/>
            </a:xfrm>
            <a:prstGeom prst="line">
              <a:avLst/>
            </a:prstGeom>
            <a:ln w="9525" cap="flat" cmpd="sng">
              <a:solidFill>
                <a:schemeClr val="tx2"/>
              </a:solidFill>
              <a:prstDash val="solid"/>
              <a:headEnd type="none" w="med" len="med"/>
              <a:tailEnd type="none" w="med" len="med"/>
            </a:ln>
          </p:spPr>
        </p:sp>
        <p:sp>
          <p:nvSpPr>
            <p:cNvPr id="24744" name="Line 424"/>
            <p:cNvSpPr>
              <a:spLocks noChangeAspect="1"/>
            </p:cNvSpPr>
            <p:nvPr/>
          </p:nvSpPr>
          <p:spPr>
            <a:xfrm>
              <a:off x="3631" y="1735"/>
              <a:ext cx="1" cy="95"/>
            </a:xfrm>
            <a:prstGeom prst="line">
              <a:avLst/>
            </a:prstGeom>
            <a:ln w="9525" cap="flat" cmpd="sng">
              <a:solidFill>
                <a:schemeClr val="tx2"/>
              </a:solidFill>
              <a:prstDash val="solid"/>
              <a:headEnd type="none" w="med" len="med"/>
              <a:tailEnd type="none" w="med" len="med"/>
            </a:ln>
          </p:spPr>
        </p:sp>
        <p:sp>
          <p:nvSpPr>
            <p:cNvPr id="24745" name="Line 425"/>
            <p:cNvSpPr>
              <a:spLocks noChangeAspect="1"/>
            </p:cNvSpPr>
            <p:nvPr/>
          </p:nvSpPr>
          <p:spPr>
            <a:xfrm>
              <a:off x="3603" y="1271"/>
              <a:ext cx="79" cy="106"/>
            </a:xfrm>
            <a:prstGeom prst="line">
              <a:avLst/>
            </a:prstGeom>
            <a:ln w="9525" cap="flat" cmpd="sng">
              <a:solidFill>
                <a:schemeClr val="tx2"/>
              </a:solidFill>
              <a:prstDash val="solid"/>
              <a:headEnd type="none" w="med" len="med"/>
              <a:tailEnd type="none" w="med" len="med"/>
            </a:ln>
          </p:spPr>
        </p:sp>
        <p:sp>
          <p:nvSpPr>
            <p:cNvPr id="24746" name="Line 426"/>
            <p:cNvSpPr>
              <a:spLocks noChangeAspect="1"/>
            </p:cNvSpPr>
            <p:nvPr/>
          </p:nvSpPr>
          <p:spPr>
            <a:xfrm>
              <a:off x="3703" y="1405"/>
              <a:ext cx="22" cy="28"/>
            </a:xfrm>
            <a:prstGeom prst="line">
              <a:avLst/>
            </a:prstGeom>
            <a:ln w="9525" cap="flat" cmpd="sng">
              <a:solidFill>
                <a:schemeClr val="tx2"/>
              </a:solidFill>
              <a:prstDash val="solid"/>
              <a:headEnd type="none" w="med" len="med"/>
              <a:tailEnd type="none" w="med" len="med"/>
            </a:ln>
          </p:spPr>
        </p:sp>
        <p:sp>
          <p:nvSpPr>
            <p:cNvPr id="24747" name="Line 427"/>
            <p:cNvSpPr>
              <a:spLocks noChangeAspect="1"/>
            </p:cNvSpPr>
            <p:nvPr/>
          </p:nvSpPr>
          <p:spPr>
            <a:xfrm>
              <a:off x="3746" y="1461"/>
              <a:ext cx="106" cy="142"/>
            </a:xfrm>
            <a:prstGeom prst="line">
              <a:avLst/>
            </a:prstGeom>
            <a:ln w="9525" cap="flat" cmpd="sng">
              <a:solidFill>
                <a:schemeClr val="tx2"/>
              </a:solidFill>
              <a:prstDash val="solid"/>
              <a:headEnd type="none" w="med" len="med"/>
              <a:tailEnd type="none" w="med" len="med"/>
            </a:ln>
          </p:spPr>
        </p:sp>
        <p:sp>
          <p:nvSpPr>
            <p:cNvPr id="24748" name="Line 428"/>
            <p:cNvSpPr>
              <a:spLocks noChangeAspect="1"/>
            </p:cNvSpPr>
            <p:nvPr/>
          </p:nvSpPr>
          <p:spPr>
            <a:xfrm>
              <a:off x="3873" y="1631"/>
              <a:ext cx="21" cy="28"/>
            </a:xfrm>
            <a:prstGeom prst="line">
              <a:avLst/>
            </a:prstGeom>
            <a:ln w="9525" cap="flat" cmpd="sng">
              <a:solidFill>
                <a:schemeClr val="tx2"/>
              </a:solidFill>
              <a:prstDash val="solid"/>
              <a:headEnd type="none" w="med" len="med"/>
              <a:tailEnd type="none" w="med" len="med"/>
            </a:ln>
          </p:spPr>
        </p:sp>
        <p:sp>
          <p:nvSpPr>
            <p:cNvPr id="24749" name="Line 429"/>
            <p:cNvSpPr>
              <a:spLocks noChangeAspect="1"/>
            </p:cNvSpPr>
            <p:nvPr/>
          </p:nvSpPr>
          <p:spPr>
            <a:xfrm>
              <a:off x="3915" y="1688"/>
              <a:ext cx="80" cy="106"/>
            </a:xfrm>
            <a:prstGeom prst="line">
              <a:avLst/>
            </a:prstGeom>
            <a:ln w="9525" cap="flat" cmpd="sng">
              <a:solidFill>
                <a:schemeClr val="tx2"/>
              </a:solidFill>
              <a:prstDash val="solid"/>
              <a:headEnd type="none" w="med" len="med"/>
              <a:tailEnd type="none" w="med" len="med"/>
            </a:ln>
          </p:spPr>
        </p:sp>
        <p:sp>
          <p:nvSpPr>
            <p:cNvPr id="24750" name="Line 430"/>
            <p:cNvSpPr>
              <a:spLocks noChangeAspect="1"/>
            </p:cNvSpPr>
            <p:nvPr/>
          </p:nvSpPr>
          <p:spPr>
            <a:xfrm>
              <a:off x="3583" y="1308"/>
              <a:ext cx="188" cy="1"/>
            </a:xfrm>
            <a:prstGeom prst="line">
              <a:avLst/>
            </a:prstGeom>
            <a:ln w="9525" cap="flat" cmpd="sng">
              <a:solidFill>
                <a:srgbClr val="3333FF"/>
              </a:solidFill>
              <a:prstDash val="solid"/>
              <a:headEnd type="none" w="med" len="med"/>
              <a:tailEnd type="none" w="med" len="med"/>
            </a:ln>
          </p:spPr>
        </p:sp>
        <p:sp>
          <p:nvSpPr>
            <p:cNvPr id="24751" name="Line 431"/>
            <p:cNvSpPr>
              <a:spLocks noChangeAspect="1"/>
            </p:cNvSpPr>
            <p:nvPr/>
          </p:nvSpPr>
          <p:spPr>
            <a:xfrm>
              <a:off x="3806" y="1308"/>
              <a:ext cx="36" cy="1"/>
            </a:xfrm>
            <a:prstGeom prst="line">
              <a:avLst/>
            </a:prstGeom>
            <a:ln w="9525" cap="flat" cmpd="sng">
              <a:solidFill>
                <a:srgbClr val="3333FF"/>
              </a:solidFill>
              <a:prstDash val="solid"/>
              <a:headEnd type="none" w="med" len="med"/>
              <a:tailEnd type="none" w="med" len="med"/>
            </a:ln>
          </p:spPr>
        </p:sp>
        <p:sp>
          <p:nvSpPr>
            <p:cNvPr id="24752" name="Line 432"/>
            <p:cNvSpPr>
              <a:spLocks noChangeAspect="1"/>
            </p:cNvSpPr>
            <p:nvPr/>
          </p:nvSpPr>
          <p:spPr>
            <a:xfrm>
              <a:off x="3877" y="1308"/>
              <a:ext cx="176" cy="1"/>
            </a:xfrm>
            <a:prstGeom prst="line">
              <a:avLst/>
            </a:prstGeom>
            <a:ln w="9525" cap="flat" cmpd="sng">
              <a:solidFill>
                <a:srgbClr val="3333FF"/>
              </a:solidFill>
              <a:prstDash val="solid"/>
              <a:headEnd type="none" w="med" len="med"/>
              <a:tailEnd type="none" w="med" len="med"/>
            </a:ln>
          </p:spPr>
        </p:sp>
        <p:sp>
          <p:nvSpPr>
            <p:cNvPr id="24753" name="Line 433"/>
            <p:cNvSpPr>
              <a:spLocks noChangeAspect="1"/>
            </p:cNvSpPr>
            <p:nvPr/>
          </p:nvSpPr>
          <p:spPr>
            <a:xfrm>
              <a:off x="4089" y="1308"/>
              <a:ext cx="35" cy="1"/>
            </a:xfrm>
            <a:prstGeom prst="line">
              <a:avLst/>
            </a:prstGeom>
            <a:ln w="9525" cap="flat" cmpd="sng">
              <a:solidFill>
                <a:srgbClr val="3333FF"/>
              </a:solidFill>
              <a:prstDash val="solid"/>
              <a:headEnd type="none" w="med" len="med"/>
              <a:tailEnd type="none" w="med" len="med"/>
            </a:ln>
          </p:spPr>
        </p:sp>
        <p:sp>
          <p:nvSpPr>
            <p:cNvPr id="24754" name="Line 434"/>
            <p:cNvSpPr>
              <a:spLocks noChangeAspect="1"/>
            </p:cNvSpPr>
            <p:nvPr/>
          </p:nvSpPr>
          <p:spPr>
            <a:xfrm>
              <a:off x="4159" y="1308"/>
              <a:ext cx="177" cy="1"/>
            </a:xfrm>
            <a:prstGeom prst="line">
              <a:avLst/>
            </a:prstGeom>
            <a:ln w="9525" cap="flat" cmpd="sng">
              <a:solidFill>
                <a:srgbClr val="3333FF"/>
              </a:solidFill>
              <a:prstDash val="solid"/>
              <a:headEnd type="none" w="med" len="med"/>
              <a:tailEnd type="none" w="med" len="med"/>
            </a:ln>
          </p:spPr>
        </p:sp>
        <p:sp>
          <p:nvSpPr>
            <p:cNvPr id="24755" name="Line 435"/>
            <p:cNvSpPr>
              <a:spLocks noChangeAspect="1"/>
            </p:cNvSpPr>
            <p:nvPr/>
          </p:nvSpPr>
          <p:spPr>
            <a:xfrm>
              <a:off x="4371" y="1308"/>
              <a:ext cx="35" cy="1"/>
            </a:xfrm>
            <a:prstGeom prst="line">
              <a:avLst/>
            </a:prstGeom>
            <a:ln w="9525" cap="flat" cmpd="sng">
              <a:solidFill>
                <a:srgbClr val="3333FF"/>
              </a:solidFill>
              <a:prstDash val="solid"/>
              <a:headEnd type="none" w="med" len="med"/>
              <a:tailEnd type="none" w="med" len="med"/>
            </a:ln>
          </p:spPr>
        </p:sp>
        <p:sp>
          <p:nvSpPr>
            <p:cNvPr id="24756" name="Line 436"/>
            <p:cNvSpPr>
              <a:spLocks noChangeAspect="1"/>
            </p:cNvSpPr>
            <p:nvPr/>
          </p:nvSpPr>
          <p:spPr>
            <a:xfrm>
              <a:off x="4442" y="1308"/>
              <a:ext cx="187" cy="1"/>
            </a:xfrm>
            <a:prstGeom prst="line">
              <a:avLst/>
            </a:prstGeom>
            <a:ln w="9525" cap="flat" cmpd="sng">
              <a:solidFill>
                <a:srgbClr val="3333FF"/>
              </a:solidFill>
              <a:prstDash val="solid"/>
              <a:headEnd type="none" w="med" len="med"/>
              <a:tailEnd type="none" w="med" len="med"/>
            </a:ln>
          </p:spPr>
        </p:sp>
        <p:sp>
          <p:nvSpPr>
            <p:cNvPr id="24757" name="Line 437"/>
            <p:cNvSpPr>
              <a:spLocks noChangeAspect="1"/>
            </p:cNvSpPr>
            <p:nvPr/>
          </p:nvSpPr>
          <p:spPr>
            <a:xfrm>
              <a:off x="3292" y="1760"/>
              <a:ext cx="144" cy="1"/>
            </a:xfrm>
            <a:prstGeom prst="line">
              <a:avLst/>
            </a:prstGeom>
            <a:ln w="9525" cap="flat" cmpd="sng">
              <a:solidFill>
                <a:schemeClr val="tx2"/>
              </a:solidFill>
              <a:prstDash val="solid"/>
              <a:headEnd type="none" w="med" len="med"/>
              <a:tailEnd type="none" w="med" len="med"/>
            </a:ln>
          </p:spPr>
        </p:sp>
        <p:sp>
          <p:nvSpPr>
            <p:cNvPr id="24758" name="Line 438"/>
            <p:cNvSpPr>
              <a:spLocks noChangeAspect="1"/>
            </p:cNvSpPr>
            <p:nvPr/>
          </p:nvSpPr>
          <p:spPr>
            <a:xfrm>
              <a:off x="3472" y="1760"/>
              <a:ext cx="35" cy="1"/>
            </a:xfrm>
            <a:prstGeom prst="line">
              <a:avLst/>
            </a:prstGeom>
            <a:ln w="9525" cap="flat" cmpd="sng">
              <a:solidFill>
                <a:schemeClr val="tx2"/>
              </a:solidFill>
              <a:prstDash val="solid"/>
              <a:headEnd type="none" w="med" len="med"/>
              <a:tailEnd type="none" w="med" len="med"/>
            </a:ln>
          </p:spPr>
        </p:sp>
        <p:sp>
          <p:nvSpPr>
            <p:cNvPr id="24759" name="Line 439"/>
            <p:cNvSpPr>
              <a:spLocks noChangeAspect="1"/>
            </p:cNvSpPr>
            <p:nvPr/>
          </p:nvSpPr>
          <p:spPr>
            <a:xfrm>
              <a:off x="3542" y="1760"/>
              <a:ext cx="177" cy="1"/>
            </a:xfrm>
            <a:prstGeom prst="line">
              <a:avLst/>
            </a:prstGeom>
            <a:ln w="9525" cap="flat" cmpd="sng">
              <a:solidFill>
                <a:schemeClr val="tx2"/>
              </a:solidFill>
              <a:prstDash val="solid"/>
              <a:headEnd type="none" w="med" len="med"/>
              <a:tailEnd type="none" w="med" len="med"/>
            </a:ln>
          </p:spPr>
        </p:sp>
        <p:sp>
          <p:nvSpPr>
            <p:cNvPr id="24760" name="Line 440"/>
            <p:cNvSpPr>
              <a:spLocks noChangeAspect="1"/>
            </p:cNvSpPr>
            <p:nvPr/>
          </p:nvSpPr>
          <p:spPr>
            <a:xfrm>
              <a:off x="3754" y="1760"/>
              <a:ext cx="36" cy="1"/>
            </a:xfrm>
            <a:prstGeom prst="line">
              <a:avLst/>
            </a:prstGeom>
            <a:ln w="9525" cap="flat" cmpd="sng">
              <a:solidFill>
                <a:schemeClr val="tx2"/>
              </a:solidFill>
              <a:prstDash val="solid"/>
              <a:headEnd type="none" w="med" len="med"/>
              <a:tailEnd type="none" w="med" len="med"/>
            </a:ln>
          </p:spPr>
        </p:sp>
        <p:sp>
          <p:nvSpPr>
            <p:cNvPr id="24761" name="Line 441"/>
            <p:cNvSpPr>
              <a:spLocks noChangeAspect="1"/>
            </p:cNvSpPr>
            <p:nvPr/>
          </p:nvSpPr>
          <p:spPr>
            <a:xfrm>
              <a:off x="3825" y="1760"/>
              <a:ext cx="144" cy="1"/>
            </a:xfrm>
            <a:prstGeom prst="line">
              <a:avLst/>
            </a:prstGeom>
            <a:ln w="9525" cap="flat" cmpd="sng">
              <a:solidFill>
                <a:schemeClr val="tx2"/>
              </a:solidFill>
              <a:prstDash val="solid"/>
              <a:headEnd type="none" w="med" len="med"/>
              <a:tailEnd type="none" w="med" len="med"/>
            </a:ln>
          </p:spPr>
        </p:sp>
        <p:sp>
          <p:nvSpPr>
            <p:cNvPr id="24762" name="Line 442"/>
            <p:cNvSpPr>
              <a:spLocks noChangeAspect="1"/>
            </p:cNvSpPr>
            <p:nvPr/>
          </p:nvSpPr>
          <p:spPr>
            <a:xfrm flipH="1">
              <a:off x="3565" y="1308"/>
              <a:ext cx="66" cy="87"/>
            </a:xfrm>
            <a:prstGeom prst="line">
              <a:avLst/>
            </a:prstGeom>
            <a:ln w="9525" cap="flat" cmpd="sng">
              <a:solidFill>
                <a:srgbClr val="000000"/>
              </a:solidFill>
              <a:prstDash val="solid"/>
              <a:headEnd type="none" w="med" len="med"/>
              <a:tailEnd type="none" w="med" len="med"/>
            </a:ln>
          </p:spPr>
        </p:sp>
        <p:sp>
          <p:nvSpPr>
            <p:cNvPr id="24763" name="Line 443"/>
            <p:cNvSpPr>
              <a:spLocks noChangeAspect="1"/>
            </p:cNvSpPr>
            <p:nvPr/>
          </p:nvSpPr>
          <p:spPr>
            <a:xfrm flipH="1">
              <a:off x="3523" y="1423"/>
              <a:ext cx="21" cy="29"/>
            </a:xfrm>
            <a:prstGeom prst="line">
              <a:avLst/>
            </a:prstGeom>
            <a:ln w="9525" cap="flat" cmpd="sng">
              <a:solidFill>
                <a:schemeClr val="tx2"/>
              </a:solidFill>
              <a:prstDash val="solid"/>
              <a:headEnd type="none" w="med" len="med"/>
              <a:tailEnd type="none" w="med" len="med"/>
            </a:ln>
          </p:spPr>
        </p:sp>
        <p:sp>
          <p:nvSpPr>
            <p:cNvPr id="24764" name="Line 444"/>
            <p:cNvSpPr>
              <a:spLocks noChangeAspect="1"/>
            </p:cNvSpPr>
            <p:nvPr/>
          </p:nvSpPr>
          <p:spPr>
            <a:xfrm flipH="1">
              <a:off x="3396" y="1480"/>
              <a:ext cx="106" cy="141"/>
            </a:xfrm>
            <a:prstGeom prst="line">
              <a:avLst/>
            </a:prstGeom>
            <a:ln w="9525" cap="flat" cmpd="sng">
              <a:solidFill>
                <a:schemeClr val="tx2"/>
              </a:solidFill>
              <a:prstDash val="solid"/>
              <a:headEnd type="none" w="med" len="med"/>
              <a:tailEnd type="none" w="med" len="med"/>
            </a:ln>
          </p:spPr>
        </p:sp>
        <p:sp>
          <p:nvSpPr>
            <p:cNvPr id="24765" name="Line 445"/>
            <p:cNvSpPr>
              <a:spLocks noChangeAspect="1"/>
            </p:cNvSpPr>
            <p:nvPr/>
          </p:nvSpPr>
          <p:spPr>
            <a:xfrm flipH="1">
              <a:off x="3353" y="1650"/>
              <a:ext cx="21" cy="28"/>
            </a:xfrm>
            <a:prstGeom prst="line">
              <a:avLst/>
            </a:prstGeom>
            <a:ln w="9525" cap="flat" cmpd="sng">
              <a:solidFill>
                <a:schemeClr val="tx2"/>
              </a:solidFill>
              <a:prstDash val="solid"/>
              <a:headEnd type="none" w="med" len="med"/>
              <a:tailEnd type="none" w="med" len="med"/>
            </a:ln>
          </p:spPr>
        </p:sp>
        <p:sp>
          <p:nvSpPr>
            <p:cNvPr id="24766" name="Line 446"/>
            <p:cNvSpPr>
              <a:spLocks noChangeAspect="1"/>
            </p:cNvSpPr>
            <p:nvPr/>
          </p:nvSpPr>
          <p:spPr>
            <a:xfrm flipH="1">
              <a:off x="3267" y="1706"/>
              <a:ext cx="65" cy="88"/>
            </a:xfrm>
            <a:prstGeom prst="line">
              <a:avLst/>
            </a:prstGeom>
            <a:ln w="9525" cap="flat" cmpd="sng">
              <a:solidFill>
                <a:schemeClr val="tx2"/>
              </a:solidFill>
              <a:prstDash val="solid"/>
              <a:headEnd type="none" w="med" len="med"/>
              <a:tailEnd type="none" w="med" len="med"/>
            </a:ln>
          </p:spPr>
        </p:sp>
        <p:sp>
          <p:nvSpPr>
            <p:cNvPr id="24767" name="Line 447"/>
            <p:cNvSpPr>
              <a:spLocks noChangeAspect="1"/>
            </p:cNvSpPr>
            <p:nvPr/>
          </p:nvSpPr>
          <p:spPr>
            <a:xfrm flipH="1" flipV="1">
              <a:off x="3944" y="837"/>
              <a:ext cx="628" cy="471"/>
            </a:xfrm>
            <a:prstGeom prst="line">
              <a:avLst/>
            </a:prstGeom>
            <a:ln w="9525" cap="flat" cmpd="sng">
              <a:solidFill>
                <a:srgbClr val="3333FF"/>
              </a:solidFill>
              <a:prstDash val="solid"/>
              <a:headEnd type="none" w="med" len="med"/>
              <a:tailEnd type="none" w="med" len="med"/>
            </a:ln>
          </p:spPr>
        </p:sp>
        <p:sp>
          <p:nvSpPr>
            <p:cNvPr id="24768" name="Line 448"/>
            <p:cNvSpPr>
              <a:spLocks noChangeAspect="1"/>
            </p:cNvSpPr>
            <p:nvPr/>
          </p:nvSpPr>
          <p:spPr>
            <a:xfrm flipV="1">
              <a:off x="3631" y="1202"/>
              <a:ext cx="92" cy="106"/>
            </a:xfrm>
            <a:prstGeom prst="line">
              <a:avLst/>
            </a:prstGeom>
            <a:ln w="9525" cap="flat" cmpd="sng">
              <a:solidFill>
                <a:srgbClr val="3333FF"/>
              </a:solidFill>
              <a:prstDash val="solid"/>
              <a:headEnd type="none" w="med" len="med"/>
              <a:tailEnd type="none" w="med" len="med"/>
            </a:ln>
          </p:spPr>
        </p:sp>
        <p:sp>
          <p:nvSpPr>
            <p:cNvPr id="24769" name="Line 449"/>
            <p:cNvSpPr>
              <a:spLocks noChangeAspect="1"/>
            </p:cNvSpPr>
            <p:nvPr/>
          </p:nvSpPr>
          <p:spPr>
            <a:xfrm flipV="1">
              <a:off x="3747" y="1149"/>
              <a:ext cx="23" cy="26"/>
            </a:xfrm>
            <a:prstGeom prst="line">
              <a:avLst/>
            </a:prstGeom>
            <a:ln w="9525" cap="flat" cmpd="sng">
              <a:solidFill>
                <a:srgbClr val="3333FF"/>
              </a:solidFill>
              <a:prstDash val="solid"/>
              <a:headEnd type="none" w="med" len="med"/>
              <a:tailEnd type="none" w="med" len="med"/>
            </a:ln>
          </p:spPr>
        </p:sp>
        <p:sp>
          <p:nvSpPr>
            <p:cNvPr id="24770" name="Line 450"/>
            <p:cNvSpPr>
              <a:spLocks noChangeAspect="1"/>
            </p:cNvSpPr>
            <p:nvPr/>
          </p:nvSpPr>
          <p:spPr>
            <a:xfrm flipV="1">
              <a:off x="3793" y="1017"/>
              <a:ext cx="93" cy="105"/>
            </a:xfrm>
            <a:prstGeom prst="line">
              <a:avLst/>
            </a:prstGeom>
            <a:ln w="9525" cap="flat" cmpd="sng">
              <a:solidFill>
                <a:srgbClr val="3333FF"/>
              </a:solidFill>
              <a:prstDash val="solid"/>
              <a:headEnd type="none" w="med" len="med"/>
              <a:tailEnd type="none" w="med" len="med"/>
            </a:ln>
          </p:spPr>
        </p:sp>
        <p:sp>
          <p:nvSpPr>
            <p:cNvPr id="24771" name="Line 451"/>
            <p:cNvSpPr>
              <a:spLocks noChangeAspect="1"/>
            </p:cNvSpPr>
            <p:nvPr/>
          </p:nvSpPr>
          <p:spPr>
            <a:xfrm flipV="1">
              <a:off x="3631" y="1191"/>
              <a:ext cx="77" cy="117"/>
            </a:xfrm>
            <a:prstGeom prst="line">
              <a:avLst/>
            </a:prstGeom>
            <a:ln w="9525" cap="flat" cmpd="sng">
              <a:solidFill>
                <a:srgbClr val="3333FF"/>
              </a:solidFill>
              <a:prstDash val="solid"/>
              <a:headEnd type="none" w="med" len="med"/>
              <a:tailEnd type="none" w="med" len="med"/>
            </a:ln>
          </p:spPr>
        </p:sp>
        <p:sp>
          <p:nvSpPr>
            <p:cNvPr id="24772" name="Line 452"/>
            <p:cNvSpPr>
              <a:spLocks noChangeAspect="1"/>
            </p:cNvSpPr>
            <p:nvPr/>
          </p:nvSpPr>
          <p:spPr>
            <a:xfrm flipV="1">
              <a:off x="3728" y="1132"/>
              <a:ext cx="20" cy="30"/>
            </a:xfrm>
            <a:prstGeom prst="line">
              <a:avLst/>
            </a:prstGeom>
            <a:ln w="9525" cap="flat" cmpd="sng">
              <a:solidFill>
                <a:srgbClr val="3333FF"/>
              </a:solidFill>
              <a:prstDash val="solid"/>
              <a:headEnd type="none" w="med" len="med"/>
              <a:tailEnd type="none" w="med" len="med"/>
            </a:ln>
          </p:spPr>
        </p:sp>
        <p:sp>
          <p:nvSpPr>
            <p:cNvPr id="24773" name="Line 453"/>
            <p:cNvSpPr>
              <a:spLocks noChangeAspect="1"/>
            </p:cNvSpPr>
            <p:nvPr/>
          </p:nvSpPr>
          <p:spPr>
            <a:xfrm flipV="1">
              <a:off x="3767" y="986"/>
              <a:ext cx="78" cy="117"/>
            </a:xfrm>
            <a:prstGeom prst="line">
              <a:avLst/>
            </a:prstGeom>
            <a:ln w="9525" cap="flat" cmpd="sng">
              <a:solidFill>
                <a:srgbClr val="3333FF"/>
              </a:solidFill>
              <a:prstDash val="solid"/>
              <a:headEnd type="none" w="med" len="med"/>
              <a:tailEnd type="none" w="med" len="med"/>
            </a:ln>
          </p:spPr>
        </p:sp>
        <p:sp>
          <p:nvSpPr>
            <p:cNvPr id="24774" name="Line 454"/>
            <p:cNvSpPr>
              <a:spLocks noChangeAspect="1"/>
            </p:cNvSpPr>
            <p:nvPr/>
          </p:nvSpPr>
          <p:spPr>
            <a:xfrm flipH="1" flipV="1">
              <a:off x="3845" y="986"/>
              <a:ext cx="41" cy="31"/>
            </a:xfrm>
            <a:prstGeom prst="line">
              <a:avLst/>
            </a:prstGeom>
            <a:ln w="9525" cap="flat" cmpd="sng">
              <a:solidFill>
                <a:srgbClr val="000000"/>
              </a:solidFill>
              <a:prstDash val="solid"/>
              <a:headEnd type="none" w="med" len="med"/>
              <a:tailEnd type="none" w="med" len="med"/>
            </a:ln>
          </p:spPr>
        </p:sp>
        <p:sp>
          <p:nvSpPr>
            <p:cNvPr id="24775" name="Line 455"/>
            <p:cNvSpPr>
              <a:spLocks noChangeAspect="1"/>
            </p:cNvSpPr>
            <p:nvPr/>
          </p:nvSpPr>
          <p:spPr>
            <a:xfrm flipV="1">
              <a:off x="3845" y="837"/>
              <a:ext cx="99" cy="149"/>
            </a:xfrm>
            <a:prstGeom prst="line">
              <a:avLst/>
            </a:prstGeom>
            <a:ln w="9525" cap="flat" cmpd="sng">
              <a:solidFill>
                <a:srgbClr val="3333FF"/>
              </a:solidFill>
              <a:prstDash val="solid"/>
              <a:headEnd type="none" w="med" len="med"/>
              <a:tailEnd type="none" w="med" len="med"/>
            </a:ln>
          </p:spPr>
        </p:sp>
        <p:sp>
          <p:nvSpPr>
            <p:cNvPr id="24776" name="Line 456"/>
            <p:cNvSpPr>
              <a:spLocks noChangeAspect="1"/>
            </p:cNvSpPr>
            <p:nvPr/>
          </p:nvSpPr>
          <p:spPr>
            <a:xfrm flipV="1">
              <a:off x="3886" y="882"/>
              <a:ext cx="118" cy="135"/>
            </a:xfrm>
            <a:prstGeom prst="line">
              <a:avLst/>
            </a:prstGeom>
            <a:ln w="9525" cap="flat" cmpd="sng">
              <a:solidFill>
                <a:srgbClr val="3333FF"/>
              </a:solidFill>
              <a:prstDash val="solid"/>
              <a:headEnd type="none" w="med" len="med"/>
              <a:tailEnd type="none" w="med" len="med"/>
            </a:ln>
          </p:spPr>
        </p:sp>
        <p:sp>
          <p:nvSpPr>
            <p:cNvPr id="24777" name="Line 457"/>
            <p:cNvSpPr>
              <a:spLocks noChangeAspect="1"/>
            </p:cNvSpPr>
            <p:nvPr/>
          </p:nvSpPr>
          <p:spPr>
            <a:xfrm flipH="1">
              <a:off x="3838" y="1599"/>
              <a:ext cx="48" cy="36"/>
            </a:xfrm>
            <a:prstGeom prst="line">
              <a:avLst/>
            </a:prstGeom>
            <a:ln w="9525" cap="flat" cmpd="sng">
              <a:solidFill>
                <a:schemeClr val="tx2"/>
              </a:solidFill>
              <a:prstDash val="solid"/>
              <a:headEnd type="none" w="med" len="med"/>
              <a:tailEnd type="none" w="med" len="med"/>
            </a:ln>
          </p:spPr>
        </p:sp>
        <p:sp>
          <p:nvSpPr>
            <p:cNvPr id="24778" name="Line 458"/>
            <p:cNvSpPr>
              <a:spLocks noChangeAspect="1"/>
            </p:cNvSpPr>
            <p:nvPr/>
          </p:nvSpPr>
          <p:spPr>
            <a:xfrm flipH="1">
              <a:off x="3935" y="1308"/>
              <a:ext cx="637" cy="478"/>
            </a:xfrm>
            <a:prstGeom prst="line">
              <a:avLst/>
            </a:prstGeom>
            <a:ln w="9525" cap="flat" cmpd="sng">
              <a:solidFill>
                <a:srgbClr val="3333FF"/>
              </a:solidFill>
              <a:prstDash val="solid"/>
              <a:headEnd type="none" w="med" len="med"/>
              <a:tailEnd type="none" w="med" len="med"/>
            </a:ln>
          </p:spPr>
        </p:sp>
        <p:sp>
          <p:nvSpPr>
            <p:cNvPr id="24779" name="Line 459"/>
            <p:cNvSpPr>
              <a:spLocks noChangeAspect="1"/>
            </p:cNvSpPr>
            <p:nvPr/>
          </p:nvSpPr>
          <p:spPr>
            <a:xfrm>
              <a:off x="3631" y="1308"/>
              <a:ext cx="93" cy="106"/>
            </a:xfrm>
            <a:prstGeom prst="line">
              <a:avLst/>
            </a:prstGeom>
            <a:ln w="9525" cap="flat" cmpd="sng">
              <a:solidFill>
                <a:srgbClr val="000000"/>
              </a:solidFill>
              <a:prstDash val="solid"/>
              <a:headEnd type="none" w="med" len="med"/>
              <a:tailEnd type="none" w="med" len="med"/>
            </a:ln>
          </p:spPr>
        </p:sp>
        <p:sp>
          <p:nvSpPr>
            <p:cNvPr id="24780" name="Line 460"/>
            <p:cNvSpPr>
              <a:spLocks noChangeAspect="1"/>
            </p:cNvSpPr>
            <p:nvPr/>
          </p:nvSpPr>
          <p:spPr>
            <a:xfrm>
              <a:off x="3747" y="1440"/>
              <a:ext cx="23" cy="27"/>
            </a:xfrm>
            <a:prstGeom prst="line">
              <a:avLst/>
            </a:prstGeom>
            <a:ln w="9525" cap="flat" cmpd="sng">
              <a:solidFill>
                <a:schemeClr val="tx2"/>
              </a:solidFill>
              <a:prstDash val="solid"/>
              <a:headEnd type="none" w="med" len="med"/>
              <a:tailEnd type="none" w="med" len="med"/>
            </a:ln>
          </p:spPr>
        </p:sp>
        <p:sp>
          <p:nvSpPr>
            <p:cNvPr id="24781" name="Line 461"/>
            <p:cNvSpPr>
              <a:spLocks noChangeAspect="1"/>
            </p:cNvSpPr>
            <p:nvPr/>
          </p:nvSpPr>
          <p:spPr>
            <a:xfrm>
              <a:off x="3793" y="1493"/>
              <a:ext cx="94" cy="106"/>
            </a:xfrm>
            <a:prstGeom prst="line">
              <a:avLst/>
            </a:prstGeom>
            <a:ln w="9525" cap="flat" cmpd="sng">
              <a:solidFill>
                <a:schemeClr val="tx2"/>
              </a:solidFill>
              <a:prstDash val="solid"/>
              <a:headEnd type="none" w="med" len="med"/>
              <a:tailEnd type="none" w="med" len="med"/>
            </a:ln>
          </p:spPr>
        </p:sp>
        <p:sp>
          <p:nvSpPr>
            <p:cNvPr id="24782" name="Line 462"/>
            <p:cNvSpPr>
              <a:spLocks noChangeAspect="1"/>
            </p:cNvSpPr>
            <p:nvPr/>
          </p:nvSpPr>
          <p:spPr>
            <a:xfrm>
              <a:off x="3631" y="1308"/>
              <a:ext cx="77" cy="116"/>
            </a:xfrm>
            <a:prstGeom prst="line">
              <a:avLst/>
            </a:prstGeom>
            <a:ln w="9525" cap="flat" cmpd="sng">
              <a:solidFill>
                <a:srgbClr val="000000"/>
              </a:solidFill>
              <a:prstDash val="solid"/>
              <a:headEnd type="none" w="med" len="med"/>
              <a:tailEnd type="none" w="med" len="med"/>
            </a:ln>
          </p:spPr>
        </p:sp>
        <p:sp>
          <p:nvSpPr>
            <p:cNvPr id="24783" name="Line 463"/>
            <p:cNvSpPr>
              <a:spLocks noChangeAspect="1"/>
            </p:cNvSpPr>
            <p:nvPr/>
          </p:nvSpPr>
          <p:spPr>
            <a:xfrm>
              <a:off x="3728" y="1454"/>
              <a:ext cx="20" cy="29"/>
            </a:xfrm>
            <a:prstGeom prst="line">
              <a:avLst/>
            </a:prstGeom>
            <a:ln w="9525" cap="flat" cmpd="sng">
              <a:solidFill>
                <a:srgbClr val="3333FF"/>
              </a:solidFill>
              <a:prstDash val="solid"/>
              <a:headEnd type="none" w="med" len="med"/>
              <a:tailEnd type="none" w="med" len="med"/>
            </a:ln>
          </p:spPr>
        </p:sp>
        <p:sp>
          <p:nvSpPr>
            <p:cNvPr id="24784" name="Line 464"/>
            <p:cNvSpPr>
              <a:spLocks noChangeAspect="1"/>
            </p:cNvSpPr>
            <p:nvPr/>
          </p:nvSpPr>
          <p:spPr>
            <a:xfrm>
              <a:off x="3767" y="1513"/>
              <a:ext cx="78" cy="116"/>
            </a:xfrm>
            <a:prstGeom prst="line">
              <a:avLst/>
            </a:prstGeom>
            <a:ln w="9525" cap="flat" cmpd="sng">
              <a:solidFill>
                <a:srgbClr val="3333FF"/>
              </a:solidFill>
              <a:prstDash val="solid"/>
              <a:headEnd type="none" w="med" len="med"/>
              <a:tailEnd type="none" w="med" len="med"/>
            </a:ln>
          </p:spPr>
        </p:sp>
        <p:sp>
          <p:nvSpPr>
            <p:cNvPr id="24785" name="Line 465"/>
            <p:cNvSpPr>
              <a:spLocks noChangeAspect="1"/>
            </p:cNvSpPr>
            <p:nvPr/>
          </p:nvSpPr>
          <p:spPr>
            <a:xfrm>
              <a:off x="3631" y="1308"/>
              <a:ext cx="75" cy="119"/>
            </a:xfrm>
            <a:prstGeom prst="line">
              <a:avLst/>
            </a:prstGeom>
            <a:ln w="9525" cap="flat" cmpd="sng">
              <a:solidFill>
                <a:srgbClr val="3333FF"/>
              </a:solidFill>
              <a:prstDash val="solid"/>
              <a:headEnd type="none" w="med" len="med"/>
              <a:tailEnd type="none" w="med" len="med"/>
            </a:ln>
          </p:spPr>
        </p:sp>
        <p:sp>
          <p:nvSpPr>
            <p:cNvPr id="24786" name="Line 466"/>
            <p:cNvSpPr>
              <a:spLocks noChangeAspect="1"/>
            </p:cNvSpPr>
            <p:nvPr/>
          </p:nvSpPr>
          <p:spPr>
            <a:xfrm>
              <a:off x="3725" y="1456"/>
              <a:ext cx="19" cy="30"/>
            </a:xfrm>
            <a:prstGeom prst="line">
              <a:avLst/>
            </a:prstGeom>
            <a:ln w="9525" cap="flat" cmpd="sng">
              <a:solidFill>
                <a:srgbClr val="3333FF"/>
              </a:solidFill>
              <a:prstDash val="solid"/>
              <a:headEnd type="none" w="med" len="med"/>
              <a:tailEnd type="none" w="med" len="med"/>
            </a:ln>
          </p:spPr>
        </p:sp>
        <p:sp>
          <p:nvSpPr>
            <p:cNvPr id="24787" name="Line 467"/>
            <p:cNvSpPr>
              <a:spLocks noChangeAspect="1"/>
            </p:cNvSpPr>
            <p:nvPr/>
          </p:nvSpPr>
          <p:spPr>
            <a:xfrm>
              <a:off x="3763" y="1516"/>
              <a:ext cx="75" cy="119"/>
            </a:xfrm>
            <a:prstGeom prst="line">
              <a:avLst/>
            </a:prstGeom>
            <a:ln w="9525" cap="flat" cmpd="sng">
              <a:solidFill>
                <a:srgbClr val="3333FF"/>
              </a:solidFill>
              <a:prstDash val="solid"/>
              <a:headEnd type="none" w="med" len="med"/>
              <a:tailEnd type="none" w="med" len="med"/>
            </a:ln>
          </p:spPr>
        </p:sp>
        <p:sp>
          <p:nvSpPr>
            <p:cNvPr id="24788" name="Line 468"/>
            <p:cNvSpPr>
              <a:spLocks noChangeAspect="1"/>
            </p:cNvSpPr>
            <p:nvPr/>
          </p:nvSpPr>
          <p:spPr>
            <a:xfrm>
              <a:off x="3631" y="1308"/>
              <a:ext cx="90" cy="107"/>
            </a:xfrm>
            <a:prstGeom prst="line">
              <a:avLst/>
            </a:prstGeom>
            <a:ln w="9525" cap="flat" cmpd="sng">
              <a:solidFill>
                <a:schemeClr val="tx2"/>
              </a:solidFill>
              <a:prstDash val="solid"/>
              <a:headEnd type="none" w="med" len="med"/>
              <a:tailEnd type="none" w="med" len="med"/>
            </a:ln>
          </p:spPr>
        </p:sp>
        <p:sp>
          <p:nvSpPr>
            <p:cNvPr id="24789" name="Line 469"/>
            <p:cNvSpPr>
              <a:spLocks noChangeAspect="1"/>
            </p:cNvSpPr>
            <p:nvPr/>
          </p:nvSpPr>
          <p:spPr>
            <a:xfrm>
              <a:off x="3744" y="1442"/>
              <a:ext cx="22" cy="27"/>
            </a:xfrm>
            <a:prstGeom prst="line">
              <a:avLst/>
            </a:prstGeom>
            <a:ln w="9525" cap="flat" cmpd="sng">
              <a:solidFill>
                <a:schemeClr val="tx2"/>
              </a:solidFill>
              <a:prstDash val="solid"/>
              <a:headEnd type="none" w="med" len="med"/>
              <a:tailEnd type="none" w="med" len="med"/>
            </a:ln>
          </p:spPr>
        </p:sp>
        <p:sp>
          <p:nvSpPr>
            <p:cNvPr id="24790" name="Line 470"/>
            <p:cNvSpPr>
              <a:spLocks noChangeAspect="1"/>
            </p:cNvSpPr>
            <p:nvPr/>
          </p:nvSpPr>
          <p:spPr>
            <a:xfrm>
              <a:off x="3789" y="1496"/>
              <a:ext cx="90" cy="108"/>
            </a:xfrm>
            <a:prstGeom prst="line">
              <a:avLst/>
            </a:prstGeom>
            <a:ln w="9525" cap="flat" cmpd="sng">
              <a:solidFill>
                <a:schemeClr val="tx2"/>
              </a:solidFill>
              <a:prstDash val="solid"/>
              <a:headEnd type="none" w="med" len="med"/>
              <a:tailEnd type="none" w="med" len="med"/>
            </a:ln>
          </p:spPr>
        </p:sp>
        <p:sp>
          <p:nvSpPr>
            <p:cNvPr id="24791" name="Line 471"/>
            <p:cNvSpPr>
              <a:spLocks noChangeAspect="1"/>
            </p:cNvSpPr>
            <p:nvPr/>
          </p:nvSpPr>
          <p:spPr>
            <a:xfrm flipH="1">
              <a:off x="3540" y="1308"/>
              <a:ext cx="91" cy="107"/>
            </a:xfrm>
            <a:prstGeom prst="line">
              <a:avLst/>
            </a:prstGeom>
            <a:ln w="9525" cap="flat" cmpd="sng">
              <a:solidFill>
                <a:schemeClr val="tx2"/>
              </a:solidFill>
              <a:prstDash val="solid"/>
              <a:headEnd type="none" w="med" len="med"/>
              <a:tailEnd type="none" w="med" len="med"/>
            </a:ln>
          </p:spPr>
        </p:sp>
        <p:sp>
          <p:nvSpPr>
            <p:cNvPr id="24792" name="Line 472"/>
            <p:cNvSpPr>
              <a:spLocks noChangeAspect="1"/>
            </p:cNvSpPr>
            <p:nvPr/>
          </p:nvSpPr>
          <p:spPr>
            <a:xfrm flipH="1">
              <a:off x="3495" y="1442"/>
              <a:ext cx="22" cy="27"/>
            </a:xfrm>
            <a:prstGeom prst="line">
              <a:avLst/>
            </a:prstGeom>
            <a:ln w="9525" cap="flat" cmpd="sng">
              <a:solidFill>
                <a:schemeClr val="tx2"/>
              </a:solidFill>
              <a:prstDash val="solid"/>
              <a:headEnd type="none" w="med" len="med"/>
              <a:tailEnd type="none" w="med" len="med"/>
            </a:ln>
          </p:spPr>
        </p:sp>
        <p:sp>
          <p:nvSpPr>
            <p:cNvPr id="24793" name="Line 473"/>
            <p:cNvSpPr>
              <a:spLocks noChangeAspect="1"/>
            </p:cNvSpPr>
            <p:nvPr/>
          </p:nvSpPr>
          <p:spPr>
            <a:xfrm flipH="1">
              <a:off x="3382" y="1496"/>
              <a:ext cx="90" cy="108"/>
            </a:xfrm>
            <a:prstGeom prst="line">
              <a:avLst/>
            </a:prstGeom>
            <a:ln w="9525" cap="flat" cmpd="sng">
              <a:solidFill>
                <a:schemeClr val="tx2"/>
              </a:solidFill>
              <a:prstDash val="solid"/>
              <a:headEnd type="none" w="med" len="med"/>
              <a:tailEnd type="none" w="med" len="med"/>
            </a:ln>
          </p:spPr>
        </p:sp>
        <p:sp>
          <p:nvSpPr>
            <p:cNvPr id="24794" name="Line 474"/>
            <p:cNvSpPr>
              <a:spLocks noChangeAspect="1"/>
            </p:cNvSpPr>
            <p:nvPr/>
          </p:nvSpPr>
          <p:spPr>
            <a:xfrm flipH="1">
              <a:off x="3555" y="1308"/>
              <a:ext cx="76" cy="118"/>
            </a:xfrm>
            <a:prstGeom prst="line">
              <a:avLst/>
            </a:prstGeom>
            <a:ln w="9525" cap="flat" cmpd="sng">
              <a:solidFill>
                <a:schemeClr val="tx2"/>
              </a:solidFill>
              <a:prstDash val="solid"/>
              <a:headEnd type="none" w="med" len="med"/>
              <a:tailEnd type="none" w="med" len="med"/>
            </a:ln>
          </p:spPr>
        </p:sp>
        <p:sp>
          <p:nvSpPr>
            <p:cNvPr id="24795" name="Line 475"/>
            <p:cNvSpPr>
              <a:spLocks noChangeAspect="1"/>
            </p:cNvSpPr>
            <p:nvPr/>
          </p:nvSpPr>
          <p:spPr>
            <a:xfrm flipH="1">
              <a:off x="3517" y="1456"/>
              <a:ext cx="19" cy="30"/>
            </a:xfrm>
            <a:prstGeom prst="line">
              <a:avLst/>
            </a:prstGeom>
            <a:ln w="9525" cap="flat" cmpd="sng">
              <a:solidFill>
                <a:schemeClr val="tx2"/>
              </a:solidFill>
              <a:prstDash val="solid"/>
              <a:headEnd type="none" w="med" len="med"/>
              <a:tailEnd type="none" w="med" len="med"/>
            </a:ln>
          </p:spPr>
        </p:sp>
        <p:sp>
          <p:nvSpPr>
            <p:cNvPr id="24796" name="Line 476"/>
            <p:cNvSpPr>
              <a:spLocks noChangeAspect="1"/>
            </p:cNvSpPr>
            <p:nvPr/>
          </p:nvSpPr>
          <p:spPr>
            <a:xfrm flipH="1">
              <a:off x="3423" y="1516"/>
              <a:ext cx="75" cy="118"/>
            </a:xfrm>
            <a:prstGeom prst="line">
              <a:avLst/>
            </a:prstGeom>
            <a:ln w="9525" cap="flat" cmpd="sng">
              <a:solidFill>
                <a:schemeClr val="tx2"/>
              </a:solidFill>
              <a:prstDash val="solid"/>
              <a:headEnd type="none" w="med" len="med"/>
              <a:tailEnd type="none" w="med" len="med"/>
            </a:ln>
          </p:spPr>
        </p:sp>
        <p:sp>
          <p:nvSpPr>
            <p:cNvPr id="24797" name="Line 477"/>
            <p:cNvSpPr>
              <a:spLocks noChangeAspect="1"/>
            </p:cNvSpPr>
            <p:nvPr/>
          </p:nvSpPr>
          <p:spPr>
            <a:xfrm>
              <a:off x="3382" y="1604"/>
              <a:ext cx="41" cy="31"/>
            </a:xfrm>
            <a:prstGeom prst="line">
              <a:avLst/>
            </a:prstGeom>
            <a:ln w="9525" cap="flat" cmpd="sng">
              <a:solidFill>
                <a:schemeClr val="tx2"/>
              </a:solidFill>
              <a:prstDash val="solid"/>
              <a:headEnd type="none" w="med" len="med"/>
              <a:tailEnd type="none" w="med" len="med"/>
            </a:ln>
          </p:spPr>
        </p:sp>
        <p:sp>
          <p:nvSpPr>
            <p:cNvPr id="24798" name="Line 478"/>
            <p:cNvSpPr>
              <a:spLocks noChangeAspect="1"/>
            </p:cNvSpPr>
            <p:nvPr/>
          </p:nvSpPr>
          <p:spPr>
            <a:xfrm>
              <a:off x="3267" y="1741"/>
              <a:ext cx="60" cy="45"/>
            </a:xfrm>
            <a:prstGeom prst="line">
              <a:avLst/>
            </a:prstGeom>
            <a:ln w="9525" cap="flat" cmpd="sng">
              <a:solidFill>
                <a:schemeClr val="tx2"/>
              </a:solidFill>
              <a:prstDash val="solid"/>
              <a:headEnd type="none" w="med" len="med"/>
              <a:tailEnd type="none" w="med" len="med"/>
            </a:ln>
          </p:spPr>
        </p:sp>
        <p:sp>
          <p:nvSpPr>
            <p:cNvPr id="24799" name="Line 479"/>
            <p:cNvSpPr>
              <a:spLocks noChangeAspect="1"/>
            </p:cNvSpPr>
            <p:nvPr/>
          </p:nvSpPr>
          <p:spPr>
            <a:xfrm flipH="1">
              <a:off x="3327" y="1634"/>
              <a:ext cx="96" cy="152"/>
            </a:xfrm>
            <a:prstGeom prst="line">
              <a:avLst/>
            </a:prstGeom>
            <a:ln w="9525" cap="flat" cmpd="sng">
              <a:solidFill>
                <a:schemeClr val="tx2"/>
              </a:solidFill>
              <a:prstDash val="solid"/>
              <a:headEnd type="none" w="med" len="med"/>
              <a:tailEnd type="none" w="med" len="med"/>
            </a:ln>
          </p:spPr>
        </p:sp>
        <p:sp>
          <p:nvSpPr>
            <p:cNvPr id="24800" name="Line 480"/>
            <p:cNvSpPr>
              <a:spLocks noChangeAspect="1"/>
            </p:cNvSpPr>
            <p:nvPr/>
          </p:nvSpPr>
          <p:spPr>
            <a:xfrm flipH="1">
              <a:off x="3267" y="1604"/>
              <a:ext cx="115" cy="137"/>
            </a:xfrm>
            <a:prstGeom prst="line">
              <a:avLst/>
            </a:prstGeom>
            <a:ln w="9525" cap="flat" cmpd="sng">
              <a:solidFill>
                <a:schemeClr val="tx2"/>
              </a:solidFill>
              <a:prstDash val="solid"/>
              <a:headEnd type="none" w="med" len="med"/>
              <a:tailEnd type="none" w="med" len="med"/>
            </a:ln>
          </p:spPr>
        </p:sp>
        <p:sp>
          <p:nvSpPr>
            <p:cNvPr id="24801" name="Line 481"/>
            <p:cNvSpPr>
              <a:spLocks noChangeAspect="1"/>
            </p:cNvSpPr>
            <p:nvPr/>
          </p:nvSpPr>
          <p:spPr>
            <a:xfrm>
              <a:off x="3838" y="1635"/>
              <a:ext cx="97" cy="151"/>
            </a:xfrm>
            <a:prstGeom prst="line">
              <a:avLst/>
            </a:prstGeom>
            <a:ln w="9525" cap="flat" cmpd="sng">
              <a:solidFill>
                <a:srgbClr val="3333FF"/>
              </a:solidFill>
              <a:prstDash val="solid"/>
              <a:headEnd type="none" w="med" len="med"/>
              <a:tailEnd type="none" w="med" len="med"/>
            </a:ln>
          </p:spPr>
        </p:sp>
        <p:sp>
          <p:nvSpPr>
            <p:cNvPr id="24802" name="Line 482"/>
            <p:cNvSpPr>
              <a:spLocks noChangeAspect="1"/>
            </p:cNvSpPr>
            <p:nvPr/>
          </p:nvSpPr>
          <p:spPr>
            <a:xfrm>
              <a:off x="3845" y="1629"/>
              <a:ext cx="99" cy="150"/>
            </a:xfrm>
            <a:prstGeom prst="line">
              <a:avLst/>
            </a:prstGeom>
            <a:ln w="9525" cap="flat" cmpd="sng">
              <a:solidFill>
                <a:srgbClr val="3333FF"/>
              </a:solidFill>
              <a:prstDash val="solid"/>
              <a:headEnd type="none" w="med" len="med"/>
              <a:tailEnd type="none" w="med" len="med"/>
            </a:ln>
          </p:spPr>
        </p:sp>
        <p:sp>
          <p:nvSpPr>
            <p:cNvPr id="24803" name="Line 483"/>
            <p:cNvSpPr>
              <a:spLocks noChangeAspect="1"/>
            </p:cNvSpPr>
            <p:nvPr/>
          </p:nvSpPr>
          <p:spPr>
            <a:xfrm>
              <a:off x="3879" y="1604"/>
              <a:ext cx="116" cy="137"/>
            </a:xfrm>
            <a:prstGeom prst="line">
              <a:avLst/>
            </a:prstGeom>
            <a:ln w="9525" cap="flat" cmpd="sng">
              <a:solidFill>
                <a:schemeClr val="tx2"/>
              </a:solidFill>
              <a:prstDash val="solid"/>
              <a:headEnd type="none" w="med" len="med"/>
              <a:tailEnd type="none" w="med" len="med"/>
            </a:ln>
          </p:spPr>
        </p:sp>
        <p:sp>
          <p:nvSpPr>
            <p:cNvPr id="24804" name="Line 484"/>
            <p:cNvSpPr>
              <a:spLocks noChangeAspect="1"/>
            </p:cNvSpPr>
            <p:nvPr/>
          </p:nvSpPr>
          <p:spPr>
            <a:xfrm>
              <a:off x="3887" y="1599"/>
              <a:ext cx="117" cy="135"/>
            </a:xfrm>
            <a:prstGeom prst="line">
              <a:avLst/>
            </a:prstGeom>
            <a:ln w="9525" cap="flat" cmpd="sng">
              <a:solidFill>
                <a:schemeClr val="tx2"/>
              </a:solidFill>
              <a:prstDash val="solid"/>
              <a:headEnd type="none" w="med" len="med"/>
              <a:tailEnd type="none" w="med" len="med"/>
            </a:ln>
          </p:spPr>
        </p:sp>
        <p:sp>
          <p:nvSpPr>
            <p:cNvPr id="24805" name="Line 485"/>
            <p:cNvSpPr>
              <a:spLocks noChangeAspect="1"/>
            </p:cNvSpPr>
            <p:nvPr/>
          </p:nvSpPr>
          <p:spPr>
            <a:xfrm>
              <a:off x="3996" y="1795"/>
              <a:ext cx="102" cy="137"/>
            </a:xfrm>
            <a:prstGeom prst="line">
              <a:avLst/>
            </a:prstGeom>
            <a:ln w="9525" cap="flat" cmpd="sng">
              <a:solidFill>
                <a:schemeClr val="tx2"/>
              </a:solidFill>
              <a:prstDash val="solid"/>
              <a:headEnd type="none" w="med" len="med"/>
              <a:tailEnd type="none" w="med" len="med"/>
            </a:ln>
          </p:spPr>
        </p:sp>
        <p:sp>
          <p:nvSpPr>
            <p:cNvPr id="24806" name="Freeform 486"/>
            <p:cNvSpPr>
              <a:spLocks noChangeAspect="1"/>
            </p:cNvSpPr>
            <p:nvPr/>
          </p:nvSpPr>
          <p:spPr>
            <a:xfrm>
              <a:off x="4143" y="1719"/>
              <a:ext cx="24" cy="135"/>
            </a:xfrm>
            <a:custGeom>
              <a:avLst/>
              <a:gdLst>
                <a:gd name="txL" fmla="*/ 0 w 142"/>
                <a:gd name="txT" fmla="*/ 0 h 809"/>
                <a:gd name="txR" fmla="*/ 142 w 142"/>
                <a:gd name="txB" fmla="*/ 809 h 809"/>
              </a:gdLst>
              <a:ahLst/>
              <a:cxnLst>
                <a:cxn ang="0">
                  <a:pos x="0" y="23"/>
                </a:cxn>
                <a:cxn ang="0">
                  <a:pos x="0" y="22"/>
                </a:cxn>
                <a:cxn ang="0">
                  <a:pos x="1" y="21"/>
                </a:cxn>
                <a:cxn ang="0">
                  <a:pos x="1" y="20"/>
                </a:cxn>
                <a:cxn ang="0">
                  <a:pos x="1" y="20"/>
                </a:cxn>
                <a:cxn ang="0">
                  <a:pos x="2" y="19"/>
                </a:cxn>
                <a:cxn ang="0">
                  <a:pos x="2" y="18"/>
                </a:cxn>
                <a:cxn ang="0">
                  <a:pos x="2" y="17"/>
                </a:cxn>
                <a:cxn ang="0">
                  <a:pos x="3" y="17"/>
                </a:cxn>
                <a:cxn ang="0">
                  <a:pos x="3" y="16"/>
                </a:cxn>
                <a:cxn ang="0">
                  <a:pos x="3" y="15"/>
                </a:cxn>
                <a:cxn ang="0">
                  <a:pos x="3" y="14"/>
                </a:cxn>
                <a:cxn ang="0">
                  <a:pos x="3" y="14"/>
                </a:cxn>
                <a:cxn ang="0">
                  <a:pos x="4" y="13"/>
                </a:cxn>
                <a:cxn ang="0">
                  <a:pos x="4" y="12"/>
                </a:cxn>
                <a:cxn ang="0">
                  <a:pos x="4" y="11"/>
                </a:cxn>
                <a:cxn ang="0">
                  <a:pos x="4" y="10"/>
                </a:cxn>
                <a:cxn ang="0">
                  <a:pos x="4" y="10"/>
                </a:cxn>
                <a:cxn ang="0">
                  <a:pos x="4" y="9"/>
                </a:cxn>
                <a:cxn ang="0">
                  <a:pos x="4" y="8"/>
                </a:cxn>
                <a:cxn ang="0">
                  <a:pos x="4" y="7"/>
                </a:cxn>
                <a:cxn ang="0">
                  <a:pos x="4" y="6"/>
                </a:cxn>
                <a:cxn ang="0">
                  <a:pos x="4" y="6"/>
                </a:cxn>
                <a:cxn ang="0">
                  <a:pos x="4" y="5"/>
                </a:cxn>
                <a:cxn ang="0">
                  <a:pos x="4" y="4"/>
                </a:cxn>
                <a:cxn ang="0">
                  <a:pos x="4" y="3"/>
                </a:cxn>
                <a:cxn ang="0">
                  <a:pos x="4" y="2"/>
                </a:cxn>
                <a:cxn ang="0">
                  <a:pos x="4" y="2"/>
                </a:cxn>
                <a:cxn ang="0">
                  <a:pos x="3" y="1"/>
                </a:cxn>
                <a:cxn ang="0">
                  <a:pos x="3" y="0"/>
                </a:cxn>
              </a:cxnLst>
              <a:rect l="txL" t="txT" r="txR" b="txB"/>
              <a:pathLst>
                <a:path w="142" h="809">
                  <a:moveTo>
                    <a:pt x="0" y="809"/>
                  </a:moveTo>
                  <a:cubicBezTo>
                    <a:pt x="0" y="809"/>
                    <a:pt x="13" y="783"/>
                    <a:pt x="13" y="783"/>
                  </a:cubicBezTo>
                  <a:cubicBezTo>
                    <a:pt x="13" y="783"/>
                    <a:pt x="27" y="758"/>
                    <a:pt x="27" y="758"/>
                  </a:cubicBezTo>
                  <a:cubicBezTo>
                    <a:pt x="27" y="758"/>
                    <a:pt x="38" y="732"/>
                    <a:pt x="38" y="732"/>
                  </a:cubicBezTo>
                  <a:cubicBezTo>
                    <a:pt x="38" y="732"/>
                    <a:pt x="49" y="705"/>
                    <a:pt x="49" y="705"/>
                  </a:cubicBezTo>
                  <a:cubicBezTo>
                    <a:pt x="49" y="705"/>
                    <a:pt x="60" y="678"/>
                    <a:pt x="60" y="678"/>
                  </a:cubicBezTo>
                  <a:cubicBezTo>
                    <a:pt x="60" y="678"/>
                    <a:pt x="71" y="652"/>
                    <a:pt x="71" y="652"/>
                  </a:cubicBezTo>
                  <a:cubicBezTo>
                    <a:pt x="71" y="652"/>
                    <a:pt x="80" y="625"/>
                    <a:pt x="80" y="625"/>
                  </a:cubicBezTo>
                  <a:cubicBezTo>
                    <a:pt x="80" y="625"/>
                    <a:pt x="89" y="597"/>
                    <a:pt x="89" y="597"/>
                  </a:cubicBezTo>
                  <a:cubicBezTo>
                    <a:pt x="89" y="597"/>
                    <a:pt x="97" y="569"/>
                    <a:pt x="97" y="569"/>
                  </a:cubicBezTo>
                  <a:cubicBezTo>
                    <a:pt x="97" y="569"/>
                    <a:pt x="105" y="542"/>
                    <a:pt x="105" y="542"/>
                  </a:cubicBezTo>
                  <a:cubicBezTo>
                    <a:pt x="105" y="542"/>
                    <a:pt x="112" y="514"/>
                    <a:pt x="112" y="514"/>
                  </a:cubicBezTo>
                  <a:cubicBezTo>
                    <a:pt x="112" y="514"/>
                    <a:pt x="117" y="485"/>
                    <a:pt x="117" y="485"/>
                  </a:cubicBezTo>
                  <a:cubicBezTo>
                    <a:pt x="117" y="485"/>
                    <a:pt x="123" y="457"/>
                    <a:pt x="123" y="457"/>
                  </a:cubicBezTo>
                  <a:cubicBezTo>
                    <a:pt x="123" y="457"/>
                    <a:pt x="127" y="429"/>
                    <a:pt x="127" y="429"/>
                  </a:cubicBezTo>
                  <a:cubicBezTo>
                    <a:pt x="127" y="429"/>
                    <a:pt x="131" y="401"/>
                    <a:pt x="131" y="401"/>
                  </a:cubicBezTo>
                  <a:cubicBezTo>
                    <a:pt x="131" y="401"/>
                    <a:pt x="136" y="372"/>
                    <a:pt x="136" y="372"/>
                  </a:cubicBezTo>
                  <a:cubicBezTo>
                    <a:pt x="136" y="372"/>
                    <a:pt x="138" y="343"/>
                    <a:pt x="138" y="343"/>
                  </a:cubicBezTo>
                  <a:cubicBezTo>
                    <a:pt x="138" y="343"/>
                    <a:pt x="140" y="314"/>
                    <a:pt x="140" y="314"/>
                  </a:cubicBezTo>
                  <a:cubicBezTo>
                    <a:pt x="140" y="314"/>
                    <a:pt x="141" y="286"/>
                    <a:pt x="141" y="286"/>
                  </a:cubicBezTo>
                  <a:cubicBezTo>
                    <a:pt x="141" y="286"/>
                    <a:pt x="142" y="257"/>
                    <a:pt x="142" y="257"/>
                  </a:cubicBezTo>
                  <a:cubicBezTo>
                    <a:pt x="142" y="257"/>
                    <a:pt x="142" y="228"/>
                    <a:pt x="142" y="228"/>
                  </a:cubicBezTo>
                  <a:cubicBezTo>
                    <a:pt x="142" y="228"/>
                    <a:pt x="141" y="199"/>
                    <a:pt x="141" y="199"/>
                  </a:cubicBezTo>
                  <a:cubicBezTo>
                    <a:pt x="141" y="199"/>
                    <a:pt x="140" y="170"/>
                    <a:pt x="140" y="170"/>
                  </a:cubicBezTo>
                  <a:cubicBezTo>
                    <a:pt x="140" y="170"/>
                    <a:pt x="137" y="142"/>
                    <a:pt x="137" y="142"/>
                  </a:cubicBezTo>
                  <a:cubicBezTo>
                    <a:pt x="137" y="142"/>
                    <a:pt x="134" y="113"/>
                    <a:pt x="134" y="113"/>
                  </a:cubicBezTo>
                  <a:cubicBezTo>
                    <a:pt x="134" y="113"/>
                    <a:pt x="130" y="85"/>
                    <a:pt x="130" y="85"/>
                  </a:cubicBezTo>
                  <a:cubicBezTo>
                    <a:pt x="130" y="85"/>
                    <a:pt x="126" y="56"/>
                    <a:pt x="126" y="56"/>
                  </a:cubicBezTo>
                  <a:cubicBezTo>
                    <a:pt x="126" y="56"/>
                    <a:pt x="121" y="27"/>
                    <a:pt x="121" y="27"/>
                  </a:cubicBezTo>
                  <a:cubicBezTo>
                    <a:pt x="121" y="27"/>
                    <a:pt x="116" y="0"/>
                    <a:pt x="116" y="0"/>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07" name="Freeform 487"/>
            <p:cNvSpPr>
              <a:spLocks noChangeAspect="1"/>
            </p:cNvSpPr>
            <p:nvPr/>
          </p:nvSpPr>
          <p:spPr>
            <a:xfrm>
              <a:off x="4088" y="1844"/>
              <a:ext cx="66" cy="74"/>
            </a:xfrm>
            <a:custGeom>
              <a:avLst/>
              <a:gdLst>
                <a:gd name="txL" fmla="*/ 0 w 396"/>
                <a:gd name="txT" fmla="*/ 0 h 441"/>
                <a:gd name="txR" fmla="*/ 396 w 396"/>
                <a:gd name="txB" fmla="*/ 441 h 441"/>
              </a:gdLst>
              <a:ahLst/>
              <a:cxnLst>
                <a:cxn ang="0">
                  <a:pos x="11" y="3"/>
                </a:cxn>
                <a:cxn ang="0">
                  <a:pos x="8" y="0"/>
                </a:cxn>
                <a:cxn ang="0">
                  <a:pos x="0" y="12"/>
                </a:cxn>
                <a:cxn ang="0">
                  <a:pos x="11" y="3"/>
                </a:cxn>
              </a:cxnLst>
              <a:rect l="txL" t="txT" r="txR" b="txB"/>
              <a:pathLst>
                <a:path w="396" h="441">
                  <a:moveTo>
                    <a:pt x="396" y="111"/>
                  </a:moveTo>
                  <a:cubicBezTo>
                    <a:pt x="396" y="111"/>
                    <a:pt x="267" y="0"/>
                    <a:pt x="267" y="0"/>
                  </a:cubicBezTo>
                  <a:cubicBezTo>
                    <a:pt x="267" y="0"/>
                    <a:pt x="0" y="441"/>
                    <a:pt x="0" y="441"/>
                  </a:cubicBezTo>
                  <a:cubicBezTo>
                    <a:pt x="0" y="441"/>
                    <a:pt x="396" y="111"/>
                    <a:pt x="396" y="111"/>
                  </a:cubicBezTo>
                </a:path>
              </a:pathLst>
            </a:custGeom>
            <a:solidFill>
              <a:srgbClr val="000000">
                <a:alpha val="100000"/>
              </a:srgbClr>
            </a:solidFill>
            <a:ln w="9525">
              <a:noFill/>
            </a:ln>
          </p:spPr>
          <p:txBody>
            <a:bodyPr/>
            <a:lstStyle/>
            <a:p>
              <a:endParaRPr lang="zh-CN" altLang="en-US"/>
            </a:p>
          </p:txBody>
        </p:sp>
        <p:sp>
          <p:nvSpPr>
            <p:cNvPr id="24808" name="Freeform 488"/>
            <p:cNvSpPr>
              <a:spLocks noChangeAspect="1"/>
            </p:cNvSpPr>
            <p:nvPr/>
          </p:nvSpPr>
          <p:spPr>
            <a:xfrm>
              <a:off x="4088" y="1844"/>
              <a:ext cx="66" cy="74"/>
            </a:xfrm>
            <a:custGeom>
              <a:avLst/>
              <a:gdLst>
                <a:gd name="txL" fmla="*/ 0 w 396"/>
                <a:gd name="txT" fmla="*/ 0 h 441"/>
                <a:gd name="txR" fmla="*/ 396 w 396"/>
                <a:gd name="txB" fmla="*/ 441 h 441"/>
              </a:gdLst>
              <a:ahLst/>
              <a:cxnLst>
                <a:cxn ang="0">
                  <a:pos x="11" y="3"/>
                </a:cxn>
                <a:cxn ang="0">
                  <a:pos x="8" y="0"/>
                </a:cxn>
                <a:cxn ang="0">
                  <a:pos x="0" y="12"/>
                </a:cxn>
                <a:cxn ang="0">
                  <a:pos x="11" y="3"/>
                </a:cxn>
              </a:cxnLst>
              <a:rect l="txL" t="txT" r="txR" b="txB"/>
              <a:pathLst>
                <a:path w="396" h="441">
                  <a:moveTo>
                    <a:pt x="396" y="111"/>
                  </a:moveTo>
                  <a:cubicBezTo>
                    <a:pt x="396" y="111"/>
                    <a:pt x="267" y="0"/>
                    <a:pt x="267" y="0"/>
                  </a:cubicBezTo>
                  <a:cubicBezTo>
                    <a:pt x="267" y="0"/>
                    <a:pt x="0" y="441"/>
                    <a:pt x="0" y="441"/>
                  </a:cubicBezTo>
                  <a:cubicBezTo>
                    <a:pt x="0" y="441"/>
                    <a:pt x="396" y="111"/>
                    <a:pt x="396" y="111"/>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09" name="Freeform 489"/>
            <p:cNvSpPr>
              <a:spLocks noChangeAspect="1"/>
            </p:cNvSpPr>
            <p:nvPr/>
          </p:nvSpPr>
          <p:spPr>
            <a:xfrm>
              <a:off x="4127" y="1642"/>
              <a:ext cx="48" cy="83"/>
            </a:xfrm>
            <a:custGeom>
              <a:avLst/>
              <a:gdLst>
                <a:gd name="txL" fmla="*/ 0 w 288"/>
                <a:gd name="txT" fmla="*/ 0 h 498"/>
                <a:gd name="txR" fmla="*/ 288 w 288"/>
                <a:gd name="txB" fmla="*/ 498 h 498"/>
              </a:gdLst>
              <a:ahLst/>
              <a:cxnLst>
                <a:cxn ang="0">
                  <a:pos x="4" y="14"/>
                </a:cxn>
                <a:cxn ang="0">
                  <a:pos x="8" y="12"/>
                </a:cxn>
                <a:cxn ang="0">
                  <a:pos x="0" y="0"/>
                </a:cxn>
                <a:cxn ang="0">
                  <a:pos x="4" y="14"/>
                </a:cxn>
              </a:cxnLst>
              <a:rect l="txL" t="txT" r="txR" b="txB"/>
              <a:pathLst>
                <a:path w="288" h="498">
                  <a:moveTo>
                    <a:pt x="134" y="498"/>
                  </a:moveTo>
                  <a:cubicBezTo>
                    <a:pt x="134" y="498"/>
                    <a:pt x="288" y="428"/>
                    <a:pt x="288" y="428"/>
                  </a:cubicBezTo>
                  <a:cubicBezTo>
                    <a:pt x="288" y="428"/>
                    <a:pt x="0" y="0"/>
                    <a:pt x="0" y="0"/>
                  </a:cubicBezTo>
                  <a:cubicBezTo>
                    <a:pt x="0" y="0"/>
                    <a:pt x="134" y="498"/>
                    <a:pt x="134" y="498"/>
                  </a:cubicBezTo>
                </a:path>
              </a:pathLst>
            </a:custGeom>
            <a:solidFill>
              <a:srgbClr val="000000">
                <a:alpha val="100000"/>
              </a:srgbClr>
            </a:solidFill>
            <a:ln w="9525">
              <a:noFill/>
            </a:ln>
          </p:spPr>
          <p:txBody>
            <a:bodyPr/>
            <a:lstStyle/>
            <a:p>
              <a:endParaRPr lang="zh-CN" altLang="en-US"/>
            </a:p>
          </p:txBody>
        </p:sp>
        <p:sp>
          <p:nvSpPr>
            <p:cNvPr id="24810" name="Freeform 490"/>
            <p:cNvSpPr>
              <a:spLocks noChangeAspect="1"/>
            </p:cNvSpPr>
            <p:nvPr/>
          </p:nvSpPr>
          <p:spPr>
            <a:xfrm>
              <a:off x="4127" y="1642"/>
              <a:ext cx="48" cy="83"/>
            </a:xfrm>
            <a:custGeom>
              <a:avLst/>
              <a:gdLst>
                <a:gd name="txL" fmla="*/ 0 w 288"/>
                <a:gd name="txT" fmla="*/ 0 h 498"/>
                <a:gd name="txR" fmla="*/ 288 w 288"/>
                <a:gd name="txB" fmla="*/ 498 h 498"/>
              </a:gdLst>
              <a:ahLst/>
              <a:cxnLst>
                <a:cxn ang="0">
                  <a:pos x="4" y="14"/>
                </a:cxn>
                <a:cxn ang="0">
                  <a:pos x="8" y="12"/>
                </a:cxn>
                <a:cxn ang="0">
                  <a:pos x="0" y="0"/>
                </a:cxn>
                <a:cxn ang="0">
                  <a:pos x="4" y="14"/>
                </a:cxn>
              </a:cxnLst>
              <a:rect l="txL" t="txT" r="txR" b="txB"/>
              <a:pathLst>
                <a:path w="288" h="498">
                  <a:moveTo>
                    <a:pt x="134" y="498"/>
                  </a:moveTo>
                  <a:cubicBezTo>
                    <a:pt x="134" y="498"/>
                    <a:pt x="288" y="428"/>
                    <a:pt x="288" y="428"/>
                  </a:cubicBezTo>
                  <a:cubicBezTo>
                    <a:pt x="288" y="428"/>
                    <a:pt x="0" y="0"/>
                    <a:pt x="0" y="0"/>
                  </a:cubicBezTo>
                  <a:cubicBezTo>
                    <a:pt x="0" y="0"/>
                    <a:pt x="134" y="498"/>
                    <a:pt x="134" y="498"/>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11" name="Freeform 491"/>
            <p:cNvSpPr>
              <a:spLocks noChangeAspect="1"/>
            </p:cNvSpPr>
            <p:nvPr/>
          </p:nvSpPr>
          <p:spPr>
            <a:xfrm>
              <a:off x="4178" y="1804"/>
              <a:ext cx="12" cy="11"/>
            </a:xfrm>
            <a:custGeom>
              <a:avLst/>
              <a:gdLst>
                <a:gd name="txL" fmla="*/ 0 w 66"/>
                <a:gd name="txT" fmla="*/ 0 h 66"/>
                <a:gd name="txR" fmla="*/ 66 w 66"/>
                <a:gd name="txB" fmla="*/ 66 h 66"/>
              </a:gdLst>
              <a:ahLst/>
              <a:cxnLst>
                <a:cxn ang="0">
                  <a:pos x="1" y="0"/>
                </a:cxn>
                <a:cxn ang="0">
                  <a:pos x="0" y="0"/>
                </a:cxn>
                <a:cxn ang="0">
                  <a:pos x="0" y="1"/>
                </a:cxn>
                <a:cxn ang="0">
                  <a:pos x="1" y="2"/>
                </a:cxn>
                <a:cxn ang="0">
                  <a:pos x="2" y="1"/>
                </a:cxn>
                <a:cxn ang="0">
                  <a:pos x="2" y="1"/>
                </a:cxn>
                <a:cxn ang="0">
                  <a:pos x="1" y="1"/>
                </a:cxn>
                <a:cxn ang="0">
                  <a:pos x="1" y="1"/>
                </a:cxn>
                <a:cxn ang="0">
                  <a:pos x="1" y="0"/>
                </a:cxn>
              </a:cxnLst>
              <a:rect l="txL" t="txT" r="txR" b="txB"/>
              <a:pathLst>
                <a:path w="66" h="66">
                  <a:moveTo>
                    <a:pt x="27" y="0"/>
                  </a:moveTo>
                  <a:cubicBezTo>
                    <a:pt x="27" y="0"/>
                    <a:pt x="0" y="3"/>
                    <a:pt x="0" y="3"/>
                  </a:cubicBezTo>
                  <a:cubicBezTo>
                    <a:pt x="0" y="3"/>
                    <a:pt x="6" y="39"/>
                    <a:pt x="6" y="39"/>
                  </a:cubicBezTo>
                  <a:cubicBezTo>
                    <a:pt x="6" y="39"/>
                    <a:pt x="20" y="66"/>
                    <a:pt x="20" y="66"/>
                  </a:cubicBezTo>
                  <a:cubicBezTo>
                    <a:pt x="20" y="66"/>
                    <a:pt x="66" y="53"/>
                    <a:pt x="66" y="53"/>
                  </a:cubicBezTo>
                  <a:cubicBezTo>
                    <a:pt x="66" y="53"/>
                    <a:pt x="63" y="53"/>
                    <a:pt x="63" y="53"/>
                  </a:cubicBezTo>
                  <a:cubicBezTo>
                    <a:pt x="63" y="53"/>
                    <a:pt x="41" y="41"/>
                    <a:pt x="41" y="41"/>
                  </a:cubicBezTo>
                  <a:cubicBezTo>
                    <a:pt x="41" y="41"/>
                    <a:pt x="37" y="35"/>
                    <a:pt x="37" y="35"/>
                  </a:cubicBezTo>
                  <a:cubicBezTo>
                    <a:pt x="37" y="35"/>
                    <a:pt x="27" y="0"/>
                    <a:pt x="27" y="0"/>
                  </a:cubicBezTo>
                </a:path>
              </a:pathLst>
            </a:custGeom>
            <a:solidFill>
              <a:srgbClr val="000000">
                <a:alpha val="100000"/>
              </a:srgbClr>
            </a:solidFill>
            <a:ln w="9525">
              <a:noFill/>
            </a:ln>
          </p:spPr>
          <p:txBody>
            <a:bodyPr/>
            <a:lstStyle/>
            <a:p>
              <a:endParaRPr lang="zh-CN" altLang="en-US"/>
            </a:p>
          </p:txBody>
        </p:sp>
        <p:sp>
          <p:nvSpPr>
            <p:cNvPr id="24812" name="Freeform 492"/>
            <p:cNvSpPr>
              <a:spLocks noChangeAspect="1"/>
            </p:cNvSpPr>
            <p:nvPr/>
          </p:nvSpPr>
          <p:spPr>
            <a:xfrm>
              <a:off x="4181" y="1791"/>
              <a:ext cx="18" cy="8"/>
            </a:xfrm>
            <a:custGeom>
              <a:avLst/>
              <a:gdLst>
                <a:gd name="txL" fmla="*/ 0 w 107"/>
                <a:gd name="txT" fmla="*/ 0 h 46"/>
                <a:gd name="txR" fmla="*/ 107 w 107"/>
                <a:gd name="txB" fmla="*/ 46 h 46"/>
              </a:gdLst>
              <a:ahLst/>
              <a:cxnLst>
                <a:cxn ang="0">
                  <a:pos x="2" y="0"/>
                </a:cxn>
                <a:cxn ang="0">
                  <a:pos x="2" y="0"/>
                </a:cxn>
                <a:cxn ang="0">
                  <a:pos x="0" y="1"/>
                </a:cxn>
                <a:cxn ang="0">
                  <a:pos x="0" y="1"/>
                </a:cxn>
                <a:cxn ang="0">
                  <a:pos x="1" y="1"/>
                </a:cxn>
                <a:cxn ang="0">
                  <a:pos x="1" y="1"/>
                </a:cxn>
                <a:cxn ang="0">
                  <a:pos x="2" y="1"/>
                </a:cxn>
                <a:cxn ang="0">
                  <a:pos x="2" y="1"/>
                </a:cxn>
                <a:cxn ang="0">
                  <a:pos x="3" y="1"/>
                </a:cxn>
                <a:cxn ang="0">
                  <a:pos x="3" y="0"/>
                </a:cxn>
                <a:cxn ang="0">
                  <a:pos x="2" y="0"/>
                </a:cxn>
              </a:cxnLst>
              <a:rect l="txL" t="txT" r="txR" b="txB"/>
              <a:pathLst>
                <a:path w="107" h="46">
                  <a:moveTo>
                    <a:pt x="81" y="0"/>
                  </a:moveTo>
                  <a:cubicBezTo>
                    <a:pt x="81" y="0"/>
                    <a:pt x="58" y="9"/>
                    <a:pt x="58" y="9"/>
                  </a:cubicBezTo>
                  <a:cubicBezTo>
                    <a:pt x="58" y="9"/>
                    <a:pt x="0" y="15"/>
                    <a:pt x="0" y="15"/>
                  </a:cubicBezTo>
                  <a:cubicBezTo>
                    <a:pt x="0" y="15"/>
                    <a:pt x="4" y="21"/>
                    <a:pt x="4" y="21"/>
                  </a:cubicBezTo>
                  <a:cubicBezTo>
                    <a:pt x="4" y="21"/>
                    <a:pt x="26" y="40"/>
                    <a:pt x="26" y="40"/>
                  </a:cubicBezTo>
                  <a:cubicBezTo>
                    <a:pt x="26" y="40"/>
                    <a:pt x="50" y="46"/>
                    <a:pt x="50" y="46"/>
                  </a:cubicBezTo>
                  <a:cubicBezTo>
                    <a:pt x="50" y="46"/>
                    <a:pt x="59" y="45"/>
                    <a:pt x="59" y="45"/>
                  </a:cubicBezTo>
                  <a:cubicBezTo>
                    <a:pt x="59" y="45"/>
                    <a:pt x="83" y="34"/>
                    <a:pt x="83" y="34"/>
                  </a:cubicBezTo>
                  <a:cubicBezTo>
                    <a:pt x="83" y="34"/>
                    <a:pt x="90" y="27"/>
                    <a:pt x="90" y="27"/>
                  </a:cubicBezTo>
                  <a:cubicBezTo>
                    <a:pt x="90" y="27"/>
                    <a:pt x="107" y="1"/>
                    <a:pt x="107" y="1"/>
                  </a:cubicBezTo>
                  <a:cubicBezTo>
                    <a:pt x="107" y="1"/>
                    <a:pt x="81" y="0"/>
                    <a:pt x="81" y="0"/>
                  </a:cubicBezTo>
                </a:path>
              </a:pathLst>
            </a:custGeom>
            <a:solidFill>
              <a:srgbClr val="000000">
                <a:alpha val="100000"/>
              </a:srgbClr>
            </a:solidFill>
            <a:ln w="9525">
              <a:noFill/>
            </a:ln>
          </p:spPr>
          <p:txBody>
            <a:bodyPr/>
            <a:lstStyle/>
            <a:p>
              <a:endParaRPr lang="zh-CN" altLang="en-US"/>
            </a:p>
          </p:txBody>
        </p:sp>
        <p:sp>
          <p:nvSpPr>
            <p:cNvPr id="24813" name="Freeform 493"/>
            <p:cNvSpPr>
              <a:spLocks noChangeAspect="1"/>
            </p:cNvSpPr>
            <p:nvPr/>
          </p:nvSpPr>
          <p:spPr>
            <a:xfrm>
              <a:off x="4178" y="1766"/>
              <a:ext cx="13" cy="28"/>
            </a:xfrm>
            <a:custGeom>
              <a:avLst/>
              <a:gdLst>
                <a:gd name="txL" fmla="*/ 0 w 79"/>
                <a:gd name="txT" fmla="*/ 0 h 163"/>
                <a:gd name="txR" fmla="*/ 79 w 79"/>
                <a:gd name="txB" fmla="*/ 163 h 163"/>
              </a:gdLst>
              <a:ahLst/>
              <a:cxnLst>
                <a:cxn ang="0">
                  <a:pos x="1" y="0"/>
                </a:cxn>
                <a:cxn ang="0">
                  <a:pos x="0" y="0"/>
                </a:cxn>
                <a:cxn ang="0">
                  <a:pos x="0" y="1"/>
                </a:cxn>
                <a:cxn ang="0">
                  <a:pos x="0" y="2"/>
                </a:cxn>
                <a:cxn ang="0">
                  <a:pos x="0" y="3"/>
                </a:cxn>
                <a:cxn ang="0">
                  <a:pos x="0" y="4"/>
                </a:cxn>
                <a:cxn ang="0">
                  <a:pos x="0" y="5"/>
                </a:cxn>
                <a:cxn ang="0">
                  <a:pos x="2" y="5"/>
                </a:cxn>
                <a:cxn ang="0">
                  <a:pos x="2" y="5"/>
                </a:cxn>
                <a:cxn ang="0">
                  <a:pos x="1" y="4"/>
                </a:cxn>
                <a:cxn ang="0">
                  <a:pos x="1" y="4"/>
                </a:cxn>
                <a:cxn ang="0">
                  <a:pos x="1" y="2"/>
                </a:cxn>
                <a:cxn ang="0">
                  <a:pos x="1" y="2"/>
                </a:cxn>
                <a:cxn ang="0">
                  <a:pos x="1" y="1"/>
                </a:cxn>
                <a:cxn ang="0">
                  <a:pos x="1" y="0"/>
                </a:cxn>
                <a:cxn ang="0">
                  <a:pos x="2" y="0"/>
                </a:cxn>
                <a:cxn ang="0">
                  <a:pos x="1" y="0"/>
                </a:cxn>
              </a:cxnLst>
              <a:rect l="txL" t="txT" r="txR" b="txB"/>
              <a:pathLst>
                <a:path w="79" h="163">
                  <a:moveTo>
                    <a:pt x="22" y="0"/>
                  </a:moveTo>
                  <a:cubicBezTo>
                    <a:pt x="22" y="0"/>
                    <a:pt x="14" y="14"/>
                    <a:pt x="14" y="14"/>
                  </a:cubicBezTo>
                  <a:cubicBezTo>
                    <a:pt x="14" y="14"/>
                    <a:pt x="5" y="45"/>
                    <a:pt x="5" y="45"/>
                  </a:cubicBezTo>
                  <a:cubicBezTo>
                    <a:pt x="5" y="45"/>
                    <a:pt x="0" y="83"/>
                    <a:pt x="0" y="83"/>
                  </a:cubicBezTo>
                  <a:cubicBezTo>
                    <a:pt x="0" y="83"/>
                    <a:pt x="2" y="100"/>
                    <a:pt x="2" y="100"/>
                  </a:cubicBezTo>
                  <a:cubicBezTo>
                    <a:pt x="2" y="100"/>
                    <a:pt x="8" y="135"/>
                    <a:pt x="8" y="135"/>
                  </a:cubicBezTo>
                  <a:cubicBezTo>
                    <a:pt x="8" y="135"/>
                    <a:pt x="21" y="163"/>
                    <a:pt x="21" y="163"/>
                  </a:cubicBezTo>
                  <a:cubicBezTo>
                    <a:pt x="21" y="163"/>
                    <a:pt x="79" y="157"/>
                    <a:pt x="79" y="157"/>
                  </a:cubicBezTo>
                  <a:cubicBezTo>
                    <a:pt x="79" y="157"/>
                    <a:pt x="65" y="155"/>
                    <a:pt x="65" y="155"/>
                  </a:cubicBezTo>
                  <a:cubicBezTo>
                    <a:pt x="65" y="155"/>
                    <a:pt x="45" y="136"/>
                    <a:pt x="45" y="136"/>
                  </a:cubicBezTo>
                  <a:cubicBezTo>
                    <a:pt x="45" y="136"/>
                    <a:pt x="36" y="120"/>
                    <a:pt x="36" y="120"/>
                  </a:cubicBezTo>
                  <a:cubicBezTo>
                    <a:pt x="36" y="120"/>
                    <a:pt x="30" y="84"/>
                    <a:pt x="30" y="84"/>
                  </a:cubicBezTo>
                  <a:cubicBezTo>
                    <a:pt x="30" y="84"/>
                    <a:pt x="33" y="55"/>
                    <a:pt x="33" y="55"/>
                  </a:cubicBezTo>
                  <a:cubicBezTo>
                    <a:pt x="33" y="55"/>
                    <a:pt x="45" y="25"/>
                    <a:pt x="45" y="25"/>
                  </a:cubicBezTo>
                  <a:cubicBezTo>
                    <a:pt x="45" y="25"/>
                    <a:pt x="56" y="12"/>
                    <a:pt x="56" y="12"/>
                  </a:cubicBezTo>
                  <a:cubicBezTo>
                    <a:pt x="56" y="12"/>
                    <a:pt x="79" y="3"/>
                    <a:pt x="79" y="3"/>
                  </a:cubicBezTo>
                  <a:cubicBezTo>
                    <a:pt x="79" y="3"/>
                    <a:pt x="22" y="0"/>
                    <a:pt x="22" y="0"/>
                  </a:cubicBezTo>
                </a:path>
              </a:pathLst>
            </a:custGeom>
            <a:solidFill>
              <a:srgbClr val="000000">
                <a:alpha val="100000"/>
              </a:srgbClr>
            </a:solidFill>
            <a:ln w="9525">
              <a:noFill/>
            </a:ln>
          </p:spPr>
          <p:txBody>
            <a:bodyPr/>
            <a:lstStyle/>
            <a:p>
              <a:endParaRPr lang="zh-CN" altLang="en-US"/>
            </a:p>
          </p:txBody>
        </p:sp>
        <p:sp>
          <p:nvSpPr>
            <p:cNvPr id="24814" name="Freeform 494"/>
            <p:cNvSpPr>
              <a:spLocks noChangeAspect="1"/>
            </p:cNvSpPr>
            <p:nvPr/>
          </p:nvSpPr>
          <p:spPr>
            <a:xfrm>
              <a:off x="4181" y="1761"/>
              <a:ext cx="23" cy="58"/>
            </a:xfrm>
            <a:custGeom>
              <a:avLst/>
              <a:gdLst>
                <a:gd name="txL" fmla="*/ 0 w 135"/>
                <a:gd name="txT" fmla="*/ 0 h 345"/>
                <a:gd name="txR" fmla="*/ 135 w 135"/>
                <a:gd name="txB" fmla="*/ 345 h 345"/>
              </a:gdLst>
              <a:ahLst/>
              <a:cxnLst>
                <a:cxn ang="0">
                  <a:pos x="2" y="0"/>
                </a:cxn>
                <a:cxn ang="0">
                  <a:pos x="1" y="0"/>
                </a:cxn>
                <a:cxn ang="0">
                  <a:pos x="1" y="0"/>
                </a:cxn>
                <a:cxn ang="0">
                  <a:pos x="0" y="1"/>
                </a:cxn>
                <a:cxn ang="0">
                  <a:pos x="2" y="1"/>
                </a:cxn>
                <a:cxn ang="0">
                  <a:pos x="2" y="1"/>
                </a:cxn>
                <a:cxn ang="0">
                  <a:pos x="3" y="2"/>
                </a:cxn>
                <a:cxn ang="0">
                  <a:pos x="3" y="2"/>
                </a:cxn>
                <a:cxn ang="0">
                  <a:pos x="3" y="3"/>
                </a:cxn>
                <a:cxn ang="0">
                  <a:pos x="3" y="4"/>
                </a:cxn>
                <a:cxn ang="0">
                  <a:pos x="3" y="5"/>
                </a:cxn>
                <a:cxn ang="0">
                  <a:pos x="2" y="5"/>
                </a:cxn>
                <a:cxn ang="0">
                  <a:pos x="3" y="5"/>
                </a:cxn>
                <a:cxn ang="0">
                  <a:pos x="3" y="5"/>
                </a:cxn>
                <a:cxn ang="0">
                  <a:pos x="3" y="6"/>
                </a:cxn>
                <a:cxn ang="0">
                  <a:pos x="3" y="7"/>
                </a:cxn>
                <a:cxn ang="0">
                  <a:pos x="3" y="7"/>
                </a:cxn>
                <a:cxn ang="0">
                  <a:pos x="3" y="8"/>
                </a:cxn>
                <a:cxn ang="0">
                  <a:pos x="2" y="9"/>
                </a:cxn>
                <a:cxn ang="0">
                  <a:pos x="2" y="9"/>
                </a:cxn>
                <a:cxn ang="0">
                  <a:pos x="0" y="9"/>
                </a:cxn>
                <a:cxn ang="0">
                  <a:pos x="1" y="10"/>
                </a:cxn>
                <a:cxn ang="0">
                  <a:pos x="1" y="10"/>
                </a:cxn>
                <a:cxn ang="0">
                  <a:pos x="2" y="10"/>
                </a:cxn>
                <a:cxn ang="0">
                  <a:pos x="3" y="9"/>
                </a:cxn>
                <a:cxn ang="0">
                  <a:pos x="3" y="9"/>
                </a:cxn>
                <a:cxn ang="0">
                  <a:pos x="3" y="8"/>
                </a:cxn>
                <a:cxn ang="0">
                  <a:pos x="4" y="8"/>
                </a:cxn>
                <a:cxn ang="0">
                  <a:pos x="4" y="7"/>
                </a:cxn>
                <a:cxn ang="0">
                  <a:pos x="4" y="6"/>
                </a:cxn>
                <a:cxn ang="0">
                  <a:pos x="4" y="5"/>
                </a:cxn>
                <a:cxn ang="0">
                  <a:pos x="4" y="4"/>
                </a:cxn>
                <a:cxn ang="0">
                  <a:pos x="4" y="3"/>
                </a:cxn>
                <a:cxn ang="0">
                  <a:pos x="4" y="2"/>
                </a:cxn>
                <a:cxn ang="0">
                  <a:pos x="3" y="1"/>
                </a:cxn>
                <a:cxn ang="0">
                  <a:pos x="3" y="1"/>
                </a:cxn>
                <a:cxn ang="0">
                  <a:pos x="2" y="0"/>
                </a:cxn>
                <a:cxn ang="0">
                  <a:pos x="2" y="0"/>
                </a:cxn>
              </a:cxnLst>
              <a:rect l="txL" t="txT" r="txR" b="txB"/>
              <a:pathLst>
                <a:path w="135" h="345">
                  <a:moveTo>
                    <a:pt x="54" y="0"/>
                  </a:moveTo>
                  <a:cubicBezTo>
                    <a:pt x="54" y="0"/>
                    <a:pt x="43" y="0"/>
                    <a:pt x="43" y="0"/>
                  </a:cubicBezTo>
                  <a:cubicBezTo>
                    <a:pt x="43" y="0"/>
                    <a:pt x="20" y="10"/>
                    <a:pt x="20" y="10"/>
                  </a:cubicBezTo>
                  <a:cubicBezTo>
                    <a:pt x="20" y="10"/>
                    <a:pt x="0" y="31"/>
                    <a:pt x="0" y="31"/>
                  </a:cubicBezTo>
                  <a:cubicBezTo>
                    <a:pt x="0" y="31"/>
                    <a:pt x="57" y="34"/>
                    <a:pt x="57" y="34"/>
                  </a:cubicBezTo>
                  <a:cubicBezTo>
                    <a:pt x="57" y="34"/>
                    <a:pt x="68" y="36"/>
                    <a:pt x="68" y="36"/>
                  </a:cubicBezTo>
                  <a:cubicBezTo>
                    <a:pt x="68" y="36"/>
                    <a:pt x="90" y="55"/>
                    <a:pt x="90" y="55"/>
                  </a:cubicBezTo>
                  <a:cubicBezTo>
                    <a:pt x="90" y="55"/>
                    <a:pt x="98" y="75"/>
                    <a:pt x="98" y="75"/>
                  </a:cubicBezTo>
                  <a:cubicBezTo>
                    <a:pt x="98" y="75"/>
                    <a:pt x="103" y="112"/>
                    <a:pt x="103" y="112"/>
                  </a:cubicBezTo>
                  <a:cubicBezTo>
                    <a:pt x="103" y="112"/>
                    <a:pt x="100" y="139"/>
                    <a:pt x="100" y="139"/>
                  </a:cubicBezTo>
                  <a:cubicBezTo>
                    <a:pt x="100" y="139"/>
                    <a:pt x="90" y="167"/>
                    <a:pt x="90" y="167"/>
                  </a:cubicBezTo>
                  <a:cubicBezTo>
                    <a:pt x="90" y="167"/>
                    <a:pt x="80" y="179"/>
                    <a:pt x="80" y="179"/>
                  </a:cubicBezTo>
                  <a:cubicBezTo>
                    <a:pt x="80" y="179"/>
                    <a:pt x="106" y="180"/>
                    <a:pt x="106" y="180"/>
                  </a:cubicBezTo>
                  <a:cubicBezTo>
                    <a:pt x="106" y="180"/>
                    <a:pt x="106" y="189"/>
                    <a:pt x="106" y="189"/>
                  </a:cubicBezTo>
                  <a:cubicBezTo>
                    <a:pt x="106" y="189"/>
                    <a:pt x="105" y="203"/>
                    <a:pt x="105" y="203"/>
                  </a:cubicBezTo>
                  <a:cubicBezTo>
                    <a:pt x="105" y="203"/>
                    <a:pt x="102" y="239"/>
                    <a:pt x="102" y="239"/>
                  </a:cubicBezTo>
                  <a:cubicBezTo>
                    <a:pt x="102" y="239"/>
                    <a:pt x="100" y="247"/>
                    <a:pt x="100" y="247"/>
                  </a:cubicBezTo>
                  <a:cubicBezTo>
                    <a:pt x="100" y="247"/>
                    <a:pt x="91" y="279"/>
                    <a:pt x="91" y="279"/>
                  </a:cubicBezTo>
                  <a:cubicBezTo>
                    <a:pt x="91" y="279"/>
                    <a:pt x="74" y="303"/>
                    <a:pt x="74" y="303"/>
                  </a:cubicBezTo>
                  <a:cubicBezTo>
                    <a:pt x="74" y="303"/>
                    <a:pt x="50" y="311"/>
                    <a:pt x="50" y="311"/>
                  </a:cubicBezTo>
                  <a:cubicBezTo>
                    <a:pt x="50" y="311"/>
                    <a:pt x="4" y="324"/>
                    <a:pt x="4" y="324"/>
                  </a:cubicBezTo>
                  <a:cubicBezTo>
                    <a:pt x="4" y="324"/>
                    <a:pt x="24" y="340"/>
                    <a:pt x="24" y="340"/>
                  </a:cubicBezTo>
                  <a:cubicBezTo>
                    <a:pt x="24" y="340"/>
                    <a:pt x="49" y="345"/>
                    <a:pt x="49" y="345"/>
                  </a:cubicBezTo>
                  <a:cubicBezTo>
                    <a:pt x="49" y="345"/>
                    <a:pt x="73" y="341"/>
                    <a:pt x="73" y="341"/>
                  </a:cubicBezTo>
                  <a:cubicBezTo>
                    <a:pt x="73" y="341"/>
                    <a:pt x="96" y="326"/>
                    <a:pt x="96" y="326"/>
                  </a:cubicBezTo>
                  <a:cubicBezTo>
                    <a:pt x="96" y="326"/>
                    <a:pt x="96" y="325"/>
                    <a:pt x="96" y="325"/>
                  </a:cubicBezTo>
                  <a:cubicBezTo>
                    <a:pt x="96" y="325"/>
                    <a:pt x="113" y="300"/>
                    <a:pt x="113" y="300"/>
                  </a:cubicBezTo>
                  <a:cubicBezTo>
                    <a:pt x="113" y="300"/>
                    <a:pt x="125" y="267"/>
                    <a:pt x="125" y="267"/>
                  </a:cubicBezTo>
                  <a:cubicBezTo>
                    <a:pt x="125" y="267"/>
                    <a:pt x="130" y="240"/>
                    <a:pt x="130" y="240"/>
                  </a:cubicBezTo>
                  <a:cubicBezTo>
                    <a:pt x="130" y="240"/>
                    <a:pt x="134" y="205"/>
                    <a:pt x="134" y="205"/>
                  </a:cubicBezTo>
                  <a:cubicBezTo>
                    <a:pt x="134" y="205"/>
                    <a:pt x="135" y="163"/>
                    <a:pt x="135" y="163"/>
                  </a:cubicBezTo>
                  <a:cubicBezTo>
                    <a:pt x="135" y="163"/>
                    <a:pt x="134" y="133"/>
                    <a:pt x="134" y="133"/>
                  </a:cubicBezTo>
                  <a:cubicBezTo>
                    <a:pt x="134" y="133"/>
                    <a:pt x="131" y="96"/>
                    <a:pt x="131" y="96"/>
                  </a:cubicBezTo>
                  <a:cubicBezTo>
                    <a:pt x="131" y="96"/>
                    <a:pt x="125" y="68"/>
                    <a:pt x="125" y="68"/>
                  </a:cubicBezTo>
                  <a:cubicBezTo>
                    <a:pt x="125" y="68"/>
                    <a:pt x="114" y="41"/>
                    <a:pt x="114" y="41"/>
                  </a:cubicBezTo>
                  <a:cubicBezTo>
                    <a:pt x="114" y="41"/>
                    <a:pt x="96" y="17"/>
                    <a:pt x="96" y="17"/>
                  </a:cubicBezTo>
                  <a:cubicBezTo>
                    <a:pt x="96" y="17"/>
                    <a:pt x="78" y="5"/>
                    <a:pt x="78" y="5"/>
                  </a:cubicBezTo>
                  <a:cubicBezTo>
                    <a:pt x="78" y="5"/>
                    <a:pt x="54" y="0"/>
                    <a:pt x="54" y="0"/>
                  </a:cubicBezTo>
                </a:path>
              </a:pathLst>
            </a:custGeom>
            <a:solidFill>
              <a:srgbClr val="000000">
                <a:alpha val="100000"/>
              </a:srgbClr>
            </a:solidFill>
            <a:ln w="9525">
              <a:noFill/>
            </a:ln>
          </p:spPr>
          <p:txBody>
            <a:bodyPr/>
            <a:lstStyle/>
            <a:p>
              <a:endParaRPr lang="zh-CN" altLang="en-US"/>
            </a:p>
          </p:txBody>
        </p:sp>
        <p:sp>
          <p:nvSpPr>
            <p:cNvPr id="24815" name="Freeform 495"/>
            <p:cNvSpPr>
              <a:spLocks noChangeAspect="1"/>
            </p:cNvSpPr>
            <p:nvPr/>
          </p:nvSpPr>
          <p:spPr>
            <a:xfrm>
              <a:off x="4214" y="1767"/>
              <a:ext cx="20" cy="52"/>
            </a:xfrm>
            <a:custGeom>
              <a:avLst/>
              <a:gdLst>
                <a:gd name="txL" fmla="*/ 0 w 124"/>
                <a:gd name="txT" fmla="*/ 0 h 312"/>
                <a:gd name="txR" fmla="*/ 124 w 124"/>
                <a:gd name="txB" fmla="*/ 312 h 312"/>
              </a:gdLst>
              <a:ahLst/>
              <a:cxnLst>
                <a:cxn ang="0">
                  <a:pos x="3" y="0"/>
                </a:cxn>
                <a:cxn ang="0">
                  <a:pos x="1" y="0"/>
                </a:cxn>
                <a:cxn ang="0">
                  <a:pos x="2" y="0"/>
                </a:cxn>
                <a:cxn ang="0">
                  <a:pos x="2" y="1"/>
                </a:cxn>
                <a:cxn ang="0">
                  <a:pos x="2" y="1"/>
                </a:cxn>
                <a:cxn ang="0">
                  <a:pos x="2" y="2"/>
                </a:cxn>
                <a:cxn ang="0">
                  <a:pos x="2" y="2"/>
                </a:cxn>
                <a:cxn ang="0">
                  <a:pos x="2" y="4"/>
                </a:cxn>
                <a:cxn ang="0">
                  <a:pos x="2" y="4"/>
                </a:cxn>
                <a:cxn ang="0">
                  <a:pos x="2" y="5"/>
                </a:cxn>
                <a:cxn ang="0">
                  <a:pos x="2" y="6"/>
                </a:cxn>
                <a:cxn ang="0">
                  <a:pos x="2" y="7"/>
                </a:cxn>
                <a:cxn ang="0">
                  <a:pos x="2" y="7"/>
                </a:cxn>
                <a:cxn ang="0">
                  <a:pos x="1" y="8"/>
                </a:cxn>
                <a:cxn ang="0">
                  <a:pos x="0" y="8"/>
                </a:cxn>
                <a:cxn ang="0">
                  <a:pos x="0" y="8"/>
                </a:cxn>
                <a:cxn ang="0">
                  <a:pos x="1" y="9"/>
                </a:cxn>
                <a:cxn ang="0">
                  <a:pos x="2" y="8"/>
                </a:cxn>
                <a:cxn ang="0">
                  <a:pos x="2" y="8"/>
                </a:cxn>
                <a:cxn ang="0">
                  <a:pos x="3" y="7"/>
                </a:cxn>
                <a:cxn ang="0">
                  <a:pos x="3" y="7"/>
                </a:cxn>
                <a:cxn ang="0">
                  <a:pos x="3" y="6"/>
                </a:cxn>
                <a:cxn ang="0">
                  <a:pos x="3" y="5"/>
                </a:cxn>
                <a:cxn ang="0">
                  <a:pos x="3" y="4"/>
                </a:cxn>
                <a:cxn ang="0">
                  <a:pos x="3" y="4"/>
                </a:cxn>
                <a:cxn ang="0">
                  <a:pos x="3" y="2"/>
                </a:cxn>
                <a:cxn ang="0">
                  <a:pos x="3" y="2"/>
                </a:cxn>
                <a:cxn ang="0">
                  <a:pos x="3" y="1"/>
                </a:cxn>
                <a:cxn ang="0">
                  <a:pos x="3" y="0"/>
                </a:cxn>
                <a:cxn ang="0">
                  <a:pos x="3" y="0"/>
                </a:cxn>
              </a:cxnLst>
              <a:rect l="txL" t="txT" r="txR" b="txB"/>
              <a:pathLst>
                <a:path w="124" h="312">
                  <a:moveTo>
                    <a:pt x="99" y="0"/>
                  </a:moveTo>
                  <a:cubicBezTo>
                    <a:pt x="99" y="0"/>
                    <a:pt x="46" y="1"/>
                    <a:pt x="46" y="1"/>
                  </a:cubicBezTo>
                  <a:cubicBezTo>
                    <a:pt x="46" y="1"/>
                    <a:pt x="61" y="5"/>
                    <a:pt x="61" y="5"/>
                  </a:cubicBezTo>
                  <a:cubicBezTo>
                    <a:pt x="61" y="5"/>
                    <a:pt x="81" y="28"/>
                    <a:pt x="81" y="28"/>
                  </a:cubicBezTo>
                  <a:cubicBezTo>
                    <a:pt x="81" y="28"/>
                    <a:pt x="82" y="32"/>
                    <a:pt x="82" y="32"/>
                  </a:cubicBezTo>
                  <a:cubicBezTo>
                    <a:pt x="82" y="32"/>
                    <a:pt x="89" y="56"/>
                    <a:pt x="89" y="56"/>
                  </a:cubicBezTo>
                  <a:cubicBezTo>
                    <a:pt x="89" y="56"/>
                    <a:pt x="93" y="92"/>
                    <a:pt x="93" y="92"/>
                  </a:cubicBezTo>
                  <a:cubicBezTo>
                    <a:pt x="93" y="92"/>
                    <a:pt x="94" y="140"/>
                    <a:pt x="94" y="140"/>
                  </a:cubicBezTo>
                  <a:cubicBezTo>
                    <a:pt x="94" y="140"/>
                    <a:pt x="94" y="148"/>
                    <a:pt x="94" y="148"/>
                  </a:cubicBezTo>
                  <a:cubicBezTo>
                    <a:pt x="94" y="148"/>
                    <a:pt x="92" y="193"/>
                    <a:pt x="92" y="193"/>
                  </a:cubicBezTo>
                  <a:cubicBezTo>
                    <a:pt x="92" y="193"/>
                    <a:pt x="88" y="228"/>
                    <a:pt x="88" y="228"/>
                  </a:cubicBezTo>
                  <a:cubicBezTo>
                    <a:pt x="88" y="228"/>
                    <a:pt x="81" y="251"/>
                    <a:pt x="81" y="251"/>
                  </a:cubicBezTo>
                  <a:cubicBezTo>
                    <a:pt x="81" y="251"/>
                    <a:pt x="68" y="268"/>
                    <a:pt x="68" y="268"/>
                  </a:cubicBezTo>
                  <a:cubicBezTo>
                    <a:pt x="68" y="268"/>
                    <a:pt x="47" y="278"/>
                    <a:pt x="47" y="278"/>
                  </a:cubicBezTo>
                  <a:cubicBezTo>
                    <a:pt x="47" y="278"/>
                    <a:pt x="0" y="290"/>
                    <a:pt x="0" y="290"/>
                  </a:cubicBezTo>
                  <a:cubicBezTo>
                    <a:pt x="0" y="290"/>
                    <a:pt x="21" y="307"/>
                    <a:pt x="21" y="307"/>
                  </a:cubicBezTo>
                  <a:cubicBezTo>
                    <a:pt x="21" y="307"/>
                    <a:pt x="47" y="312"/>
                    <a:pt x="47" y="312"/>
                  </a:cubicBezTo>
                  <a:cubicBezTo>
                    <a:pt x="47" y="312"/>
                    <a:pt x="68" y="308"/>
                    <a:pt x="68" y="308"/>
                  </a:cubicBezTo>
                  <a:cubicBezTo>
                    <a:pt x="68" y="308"/>
                    <a:pt x="90" y="293"/>
                    <a:pt x="90" y="293"/>
                  </a:cubicBezTo>
                  <a:cubicBezTo>
                    <a:pt x="90" y="293"/>
                    <a:pt x="104" y="270"/>
                    <a:pt x="104" y="270"/>
                  </a:cubicBezTo>
                  <a:cubicBezTo>
                    <a:pt x="104" y="270"/>
                    <a:pt x="116" y="236"/>
                    <a:pt x="116" y="236"/>
                  </a:cubicBezTo>
                  <a:cubicBezTo>
                    <a:pt x="116" y="236"/>
                    <a:pt x="119" y="216"/>
                    <a:pt x="119" y="216"/>
                  </a:cubicBezTo>
                  <a:cubicBezTo>
                    <a:pt x="119" y="216"/>
                    <a:pt x="123" y="181"/>
                    <a:pt x="123" y="181"/>
                  </a:cubicBezTo>
                  <a:cubicBezTo>
                    <a:pt x="123" y="181"/>
                    <a:pt x="124" y="140"/>
                    <a:pt x="124" y="140"/>
                  </a:cubicBezTo>
                  <a:cubicBezTo>
                    <a:pt x="124" y="140"/>
                    <a:pt x="124" y="130"/>
                    <a:pt x="124" y="130"/>
                  </a:cubicBezTo>
                  <a:cubicBezTo>
                    <a:pt x="124" y="130"/>
                    <a:pt x="122" y="90"/>
                    <a:pt x="122" y="90"/>
                  </a:cubicBezTo>
                  <a:cubicBezTo>
                    <a:pt x="122" y="90"/>
                    <a:pt x="119" y="59"/>
                    <a:pt x="119" y="59"/>
                  </a:cubicBezTo>
                  <a:cubicBezTo>
                    <a:pt x="119" y="59"/>
                    <a:pt x="115" y="41"/>
                    <a:pt x="115" y="41"/>
                  </a:cubicBezTo>
                  <a:cubicBezTo>
                    <a:pt x="115" y="41"/>
                    <a:pt x="103" y="9"/>
                    <a:pt x="103" y="9"/>
                  </a:cubicBezTo>
                  <a:cubicBezTo>
                    <a:pt x="103" y="9"/>
                    <a:pt x="99" y="0"/>
                    <a:pt x="99" y="0"/>
                  </a:cubicBezTo>
                </a:path>
              </a:pathLst>
            </a:custGeom>
            <a:solidFill>
              <a:srgbClr val="000000">
                <a:alpha val="100000"/>
              </a:srgbClr>
            </a:solidFill>
            <a:ln w="9525">
              <a:noFill/>
            </a:ln>
          </p:spPr>
          <p:txBody>
            <a:bodyPr/>
            <a:lstStyle/>
            <a:p>
              <a:endParaRPr lang="zh-CN" altLang="en-US"/>
            </a:p>
          </p:txBody>
        </p:sp>
        <p:sp>
          <p:nvSpPr>
            <p:cNvPr id="24816" name="Freeform 496"/>
            <p:cNvSpPr>
              <a:spLocks noChangeAspect="1"/>
            </p:cNvSpPr>
            <p:nvPr/>
          </p:nvSpPr>
          <p:spPr>
            <a:xfrm>
              <a:off x="4208" y="1761"/>
              <a:ext cx="22" cy="54"/>
            </a:xfrm>
            <a:custGeom>
              <a:avLst/>
              <a:gdLst>
                <a:gd name="txL" fmla="*/ 0 w 129"/>
                <a:gd name="txT" fmla="*/ 0 h 323"/>
                <a:gd name="txR" fmla="*/ 129 w 129"/>
                <a:gd name="txB" fmla="*/ 323 h 323"/>
              </a:gdLst>
              <a:ahLst/>
              <a:cxnLst>
                <a:cxn ang="0">
                  <a:pos x="2" y="0"/>
                </a:cxn>
                <a:cxn ang="0">
                  <a:pos x="2" y="0"/>
                </a:cxn>
                <a:cxn ang="0">
                  <a:pos x="1" y="1"/>
                </a:cxn>
                <a:cxn ang="0">
                  <a:pos x="1" y="1"/>
                </a:cxn>
                <a:cxn ang="0">
                  <a:pos x="0" y="2"/>
                </a:cxn>
                <a:cxn ang="0">
                  <a:pos x="0" y="3"/>
                </a:cxn>
                <a:cxn ang="0">
                  <a:pos x="0" y="4"/>
                </a:cxn>
                <a:cxn ang="0">
                  <a:pos x="0" y="5"/>
                </a:cxn>
                <a:cxn ang="0">
                  <a:pos x="0" y="5"/>
                </a:cxn>
                <a:cxn ang="0">
                  <a:pos x="0" y="6"/>
                </a:cxn>
                <a:cxn ang="0">
                  <a:pos x="0" y="7"/>
                </a:cxn>
                <a:cxn ang="0">
                  <a:pos x="0" y="8"/>
                </a:cxn>
                <a:cxn ang="0">
                  <a:pos x="1" y="9"/>
                </a:cxn>
                <a:cxn ang="0">
                  <a:pos x="1" y="9"/>
                </a:cxn>
                <a:cxn ang="0">
                  <a:pos x="2" y="9"/>
                </a:cxn>
                <a:cxn ang="0">
                  <a:pos x="2" y="9"/>
                </a:cxn>
                <a:cxn ang="0">
                  <a:pos x="1" y="8"/>
                </a:cxn>
                <a:cxn ang="0">
                  <a:pos x="1" y="8"/>
                </a:cxn>
                <a:cxn ang="0">
                  <a:pos x="1" y="7"/>
                </a:cxn>
                <a:cxn ang="0">
                  <a:pos x="1" y="6"/>
                </a:cxn>
                <a:cxn ang="0">
                  <a:pos x="1" y="5"/>
                </a:cxn>
                <a:cxn ang="0">
                  <a:pos x="1" y="5"/>
                </a:cxn>
                <a:cxn ang="0">
                  <a:pos x="1" y="3"/>
                </a:cxn>
                <a:cxn ang="0">
                  <a:pos x="1" y="2"/>
                </a:cxn>
                <a:cxn ang="0">
                  <a:pos x="1" y="2"/>
                </a:cxn>
                <a:cxn ang="0">
                  <a:pos x="2" y="1"/>
                </a:cxn>
                <a:cxn ang="0">
                  <a:pos x="2" y="1"/>
                </a:cxn>
                <a:cxn ang="0">
                  <a:pos x="4" y="1"/>
                </a:cxn>
                <a:cxn ang="0">
                  <a:pos x="3" y="0"/>
                </a:cxn>
                <a:cxn ang="0">
                  <a:pos x="3" y="0"/>
                </a:cxn>
                <a:cxn ang="0">
                  <a:pos x="2" y="0"/>
                </a:cxn>
              </a:cxnLst>
              <a:rect l="txL" t="txT" r="txR" b="txB"/>
              <a:pathLst>
                <a:path w="129" h="323">
                  <a:moveTo>
                    <a:pt x="77" y="0"/>
                  </a:moveTo>
                  <a:cubicBezTo>
                    <a:pt x="77" y="0"/>
                    <a:pt x="55" y="4"/>
                    <a:pt x="55" y="4"/>
                  </a:cubicBezTo>
                  <a:cubicBezTo>
                    <a:pt x="55" y="4"/>
                    <a:pt x="34" y="19"/>
                    <a:pt x="34" y="19"/>
                  </a:cubicBezTo>
                  <a:cubicBezTo>
                    <a:pt x="34" y="19"/>
                    <a:pt x="19" y="42"/>
                    <a:pt x="19" y="42"/>
                  </a:cubicBezTo>
                  <a:cubicBezTo>
                    <a:pt x="19" y="42"/>
                    <a:pt x="8" y="76"/>
                    <a:pt x="8" y="76"/>
                  </a:cubicBezTo>
                  <a:cubicBezTo>
                    <a:pt x="8" y="76"/>
                    <a:pt x="4" y="96"/>
                    <a:pt x="4" y="96"/>
                  </a:cubicBezTo>
                  <a:cubicBezTo>
                    <a:pt x="4" y="96"/>
                    <a:pt x="1" y="131"/>
                    <a:pt x="1" y="131"/>
                  </a:cubicBezTo>
                  <a:cubicBezTo>
                    <a:pt x="1" y="131"/>
                    <a:pt x="0" y="173"/>
                    <a:pt x="0" y="173"/>
                  </a:cubicBezTo>
                  <a:cubicBezTo>
                    <a:pt x="0" y="173"/>
                    <a:pt x="0" y="174"/>
                    <a:pt x="0" y="174"/>
                  </a:cubicBezTo>
                  <a:cubicBezTo>
                    <a:pt x="0" y="174"/>
                    <a:pt x="1" y="218"/>
                    <a:pt x="1" y="218"/>
                  </a:cubicBezTo>
                  <a:cubicBezTo>
                    <a:pt x="1" y="218"/>
                    <a:pt x="5" y="255"/>
                    <a:pt x="5" y="255"/>
                  </a:cubicBezTo>
                  <a:cubicBezTo>
                    <a:pt x="5" y="255"/>
                    <a:pt x="12" y="286"/>
                    <a:pt x="12" y="286"/>
                  </a:cubicBezTo>
                  <a:cubicBezTo>
                    <a:pt x="12" y="286"/>
                    <a:pt x="22" y="310"/>
                    <a:pt x="22" y="310"/>
                  </a:cubicBezTo>
                  <a:cubicBezTo>
                    <a:pt x="22" y="310"/>
                    <a:pt x="30" y="323"/>
                    <a:pt x="30" y="323"/>
                  </a:cubicBezTo>
                  <a:cubicBezTo>
                    <a:pt x="30" y="323"/>
                    <a:pt x="77" y="311"/>
                    <a:pt x="77" y="311"/>
                  </a:cubicBezTo>
                  <a:cubicBezTo>
                    <a:pt x="77" y="311"/>
                    <a:pt x="61" y="307"/>
                    <a:pt x="61" y="307"/>
                  </a:cubicBezTo>
                  <a:cubicBezTo>
                    <a:pt x="61" y="307"/>
                    <a:pt x="43" y="284"/>
                    <a:pt x="43" y="284"/>
                  </a:cubicBezTo>
                  <a:cubicBezTo>
                    <a:pt x="43" y="284"/>
                    <a:pt x="42" y="281"/>
                    <a:pt x="42" y="281"/>
                  </a:cubicBezTo>
                  <a:cubicBezTo>
                    <a:pt x="42" y="281"/>
                    <a:pt x="35" y="256"/>
                    <a:pt x="35" y="256"/>
                  </a:cubicBezTo>
                  <a:cubicBezTo>
                    <a:pt x="35" y="256"/>
                    <a:pt x="30" y="220"/>
                    <a:pt x="30" y="220"/>
                  </a:cubicBezTo>
                  <a:cubicBezTo>
                    <a:pt x="30" y="220"/>
                    <a:pt x="29" y="173"/>
                    <a:pt x="29" y="173"/>
                  </a:cubicBezTo>
                  <a:cubicBezTo>
                    <a:pt x="29" y="173"/>
                    <a:pt x="29" y="159"/>
                    <a:pt x="29" y="159"/>
                  </a:cubicBezTo>
                  <a:cubicBezTo>
                    <a:pt x="29" y="159"/>
                    <a:pt x="31" y="116"/>
                    <a:pt x="31" y="116"/>
                  </a:cubicBezTo>
                  <a:cubicBezTo>
                    <a:pt x="31" y="116"/>
                    <a:pt x="37" y="82"/>
                    <a:pt x="37" y="82"/>
                  </a:cubicBezTo>
                  <a:cubicBezTo>
                    <a:pt x="37" y="82"/>
                    <a:pt x="44" y="58"/>
                    <a:pt x="44" y="58"/>
                  </a:cubicBezTo>
                  <a:cubicBezTo>
                    <a:pt x="44" y="58"/>
                    <a:pt x="53" y="44"/>
                    <a:pt x="53" y="44"/>
                  </a:cubicBezTo>
                  <a:cubicBezTo>
                    <a:pt x="53" y="44"/>
                    <a:pt x="76" y="34"/>
                    <a:pt x="76" y="34"/>
                  </a:cubicBezTo>
                  <a:cubicBezTo>
                    <a:pt x="76" y="34"/>
                    <a:pt x="129" y="33"/>
                    <a:pt x="129" y="33"/>
                  </a:cubicBezTo>
                  <a:cubicBezTo>
                    <a:pt x="129" y="33"/>
                    <a:pt x="110" y="10"/>
                    <a:pt x="110" y="10"/>
                  </a:cubicBezTo>
                  <a:cubicBezTo>
                    <a:pt x="110" y="10"/>
                    <a:pt x="101" y="5"/>
                    <a:pt x="101" y="5"/>
                  </a:cubicBezTo>
                  <a:cubicBezTo>
                    <a:pt x="101" y="5"/>
                    <a:pt x="77" y="0"/>
                    <a:pt x="77" y="0"/>
                  </a:cubicBezTo>
                </a:path>
              </a:pathLst>
            </a:custGeom>
            <a:solidFill>
              <a:srgbClr val="000000">
                <a:alpha val="100000"/>
              </a:srgbClr>
            </a:solidFill>
            <a:ln w="9525">
              <a:noFill/>
            </a:ln>
          </p:spPr>
          <p:txBody>
            <a:bodyPr/>
            <a:lstStyle/>
            <a:p>
              <a:endParaRPr lang="zh-CN" altLang="en-US"/>
            </a:p>
          </p:txBody>
        </p:sp>
        <p:sp>
          <p:nvSpPr>
            <p:cNvPr id="24817" name="Freeform 497"/>
            <p:cNvSpPr>
              <a:spLocks noChangeAspect="1"/>
            </p:cNvSpPr>
            <p:nvPr/>
          </p:nvSpPr>
          <p:spPr>
            <a:xfrm>
              <a:off x="4239" y="1761"/>
              <a:ext cx="11" cy="17"/>
            </a:xfrm>
            <a:custGeom>
              <a:avLst/>
              <a:gdLst>
                <a:gd name="txL" fmla="*/ 0 w 67"/>
                <a:gd name="txT" fmla="*/ 0 h 96"/>
                <a:gd name="txR" fmla="*/ 67 w 67"/>
                <a:gd name="txB" fmla="*/ 96 h 96"/>
              </a:gdLst>
              <a:ahLst/>
              <a:cxnLst>
                <a:cxn ang="0">
                  <a:pos x="2" y="2"/>
                </a:cxn>
                <a:cxn ang="0">
                  <a:pos x="2" y="1"/>
                </a:cxn>
                <a:cxn ang="0">
                  <a:pos x="2" y="1"/>
                </a:cxn>
                <a:cxn ang="0">
                  <a:pos x="2" y="1"/>
                </a:cxn>
                <a:cxn ang="0">
                  <a:pos x="2" y="1"/>
                </a:cxn>
                <a:cxn ang="0">
                  <a:pos x="2" y="1"/>
                </a:cxn>
                <a:cxn ang="0">
                  <a:pos x="2" y="1"/>
                </a:cxn>
                <a:cxn ang="0">
                  <a:pos x="2" y="0"/>
                </a:cxn>
                <a:cxn ang="0">
                  <a:pos x="1" y="0"/>
                </a:cxn>
                <a:cxn ang="0">
                  <a:pos x="1" y="0"/>
                </a:cxn>
                <a:cxn ang="0">
                  <a:pos x="1" y="0"/>
                </a:cxn>
                <a:cxn ang="0">
                  <a:pos x="1" y="0"/>
                </a:cxn>
                <a:cxn ang="0">
                  <a:pos x="1" y="0"/>
                </a:cxn>
                <a:cxn ang="0">
                  <a:pos x="1" y="0"/>
                </a:cxn>
                <a:cxn ang="0">
                  <a:pos x="1" y="0"/>
                </a:cxn>
                <a:cxn ang="0">
                  <a:pos x="1" y="0"/>
                </a:cxn>
                <a:cxn ang="0">
                  <a:pos x="1" y="0"/>
                </a:cxn>
                <a:cxn ang="0">
                  <a:pos x="1" y="0"/>
                </a:cxn>
                <a:cxn ang="0">
                  <a:pos x="0" y="0"/>
                </a:cxn>
                <a:cxn ang="0">
                  <a:pos x="0" y="0"/>
                </a:cxn>
                <a:cxn ang="0">
                  <a:pos x="0" y="0"/>
                </a:cxn>
                <a:cxn ang="0">
                  <a:pos x="0" y="0"/>
                </a:cxn>
                <a:cxn ang="0">
                  <a:pos x="0" y="1"/>
                </a:cxn>
                <a:cxn ang="0">
                  <a:pos x="0" y="1"/>
                </a:cxn>
                <a:cxn ang="0">
                  <a:pos x="0" y="1"/>
                </a:cxn>
                <a:cxn ang="0">
                  <a:pos x="0" y="1"/>
                </a:cxn>
                <a:cxn ang="0">
                  <a:pos x="0" y="1"/>
                </a:cxn>
                <a:cxn ang="0">
                  <a:pos x="0" y="1"/>
                </a:cxn>
                <a:cxn ang="0">
                  <a:pos x="0" y="2"/>
                </a:cxn>
                <a:cxn ang="0">
                  <a:pos x="0" y="2"/>
                </a:cxn>
                <a:cxn ang="0">
                  <a:pos x="0" y="2"/>
                </a:cxn>
                <a:cxn ang="0">
                  <a:pos x="0" y="2"/>
                </a:cxn>
                <a:cxn ang="0">
                  <a:pos x="0" y="2"/>
                </a:cxn>
                <a:cxn ang="0">
                  <a:pos x="0" y="2"/>
                </a:cxn>
                <a:cxn ang="0">
                  <a:pos x="0" y="2"/>
                </a:cxn>
                <a:cxn ang="0">
                  <a:pos x="0" y="3"/>
                </a:cxn>
                <a:cxn ang="0">
                  <a:pos x="0" y="3"/>
                </a:cxn>
                <a:cxn ang="0">
                  <a:pos x="0" y="3"/>
                </a:cxn>
                <a:cxn ang="0">
                  <a:pos x="0" y="3"/>
                </a:cxn>
                <a:cxn ang="0">
                  <a:pos x="1" y="3"/>
                </a:cxn>
                <a:cxn ang="0">
                  <a:pos x="1" y="3"/>
                </a:cxn>
                <a:cxn ang="0">
                  <a:pos x="1" y="3"/>
                </a:cxn>
                <a:cxn ang="0">
                  <a:pos x="1" y="3"/>
                </a:cxn>
                <a:cxn ang="0">
                  <a:pos x="1" y="3"/>
                </a:cxn>
                <a:cxn ang="0">
                  <a:pos x="1" y="3"/>
                </a:cxn>
                <a:cxn ang="0">
                  <a:pos x="1" y="3"/>
                </a:cxn>
                <a:cxn ang="0">
                  <a:pos x="1" y="3"/>
                </a:cxn>
                <a:cxn ang="0">
                  <a:pos x="1" y="3"/>
                </a:cxn>
                <a:cxn ang="0">
                  <a:pos x="1" y="3"/>
                </a:cxn>
                <a:cxn ang="0">
                  <a:pos x="2" y="3"/>
                </a:cxn>
                <a:cxn ang="0">
                  <a:pos x="2" y="2"/>
                </a:cxn>
                <a:cxn ang="0">
                  <a:pos x="2" y="2"/>
                </a:cxn>
                <a:cxn ang="0">
                  <a:pos x="2" y="2"/>
                </a:cxn>
                <a:cxn ang="0">
                  <a:pos x="2" y="2"/>
                </a:cxn>
                <a:cxn ang="0">
                  <a:pos x="2" y="2"/>
                </a:cxn>
                <a:cxn ang="0">
                  <a:pos x="2" y="2"/>
                </a:cxn>
                <a:cxn ang="0">
                  <a:pos x="2" y="2"/>
                </a:cxn>
              </a:cxnLst>
              <a:rect l="txL" t="txT" r="txR" b="txB"/>
              <a:pathLst>
                <a:path w="67" h="96">
                  <a:moveTo>
                    <a:pt x="67" y="48"/>
                  </a:moveTo>
                  <a:cubicBezTo>
                    <a:pt x="67" y="48"/>
                    <a:pt x="67" y="43"/>
                    <a:pt x="67" y="43"/>
                  </a:cubicBezTo>
                  <a:cubicBezTo>
                    <a:pt x="67" y="43"/>
                    <a:pt x="66" y="38"/>
                    <a:pt x="66" y="38"/>
                  </a:cubicBezTo>
                  <a:cubicBezTo>
                    <a:pt x="66" y="38"/>
                    <a:pt x="65" y="32"/>
                    <a:pt x="65" y="32"/>
                  </a:cubicBezTo>
                  <a:cubicBezTo>
                    <a:pt x="65" y="32"/>
                    <a:pt x="64" y="28"/>
                    <a:pt x="64" y="28"/>
                  </a:cubicBezTo>
                  <a:cubicBezTo>
                    <a:pt x="64" y="28"/>
                    <a:pt x="62" y="22"/>
                    <a:pt x="62" y="22"/>
                  </a:cubicBezTo>
                  <a:cubicBezTo>
                    <a:pt x="62" y="22"/>
                    <a:pt x="60" y="18"/>
                    <a:pt x="60" y="18"/>
                  </a:cubicBezTo>
                  <a:cubicBezTo>
                    <a:pt x="60" y="18"/>
                    <a:pt x="58" y="14"/>
                    <a:pt x="58" y="14"/>
                  </a:cubicBezTo>
                  <a:cubicBezTo>
                    <a:pt x="58" y="14"/>
                    <a:pt x="55" y="10"/>
                    <a:pt x="55" y="10"/>
                  </a:cubicBezTo>
                  <a:cubicBezTo>
                    <a:pt x="55" y="10"/>
                    <a:pt x="52" y="7"/>
                    <a:pt x="52" y="7"/>
                  </a:cubicBezTo>
                  <a:cubicBezTo>
                    <a:pt x="52" y="7"/>
                    <a:pt x="49" y="5"/>
                    <a:pt x="49" y="5"/>
                  </a:cubicBezTo>
                  <a:cubicBezTo>
                    <a:pt x="49" y="5"/>
                    <a:pt x="45" y="3"/>
                    <a:pt x="45" y="3"/>
                  </a:cubicBezTo>
                  <a:cubicBezTo>
                    <a:pt x="45" y="3"/>
                    <a:pt x="42" y="1"/>
                    <a:pt x="42" y="1"/>
                  </a:cubicBezTo>
                  <a:cubicBezTo>
                    <a:pt x="42" y="1"/>
                    <a:pt x="38" y="0"/>
                    <a:pt x="38" y="0"/>
                  </a:cubicBezTo>
                  <a:cubicBezTo>
                    <a:pt x="38" y="0"/>
                    <a:pt x="34" y="0"/>
                    <a:pt x="34" y="0"/>
                  </a:cubicBezTo>
                  <a:cubicBezTo>
                    <a:pt x="34" y="0"/>
                    <a:pt x="30" y="0"/>
                    <a:pt x="30" y="0"/>
                  </a:cubicBezTo>
                  <a:cubicBezTo>
                    <a:pt x="30" y="0"/>
                    <a:pt x="26" y="1"/>
                    <a:pt x="26" y="1"/>
                  </a:cubicBezTo>
                  <a:cubicBezTo>
                    <a:pt x="26" y="1"/>
                    <a:pt x="22" y="3"/>
                    <a:pt x="22" y="3"/>
                  </a:cubicBezTo>
                  <a:cubicBezTo>
                    <a:pt x="22" y="3"/>
                    <a:pt x="19" y="5"/>
                    <a:pt x="19" y="5"/>
                  </a:cubicBezTo>
                  <a:cubicBezTo>
                    <a:pt x="19" y="5"/>
                    <a:pt x="16" y="7"/>
                    <a:pt x="16" y="7"/>
                  </a:cubicBezTo>
                  <a:cubicBezTo>
                    <a:pt x="16" y="7"/>
                    <a:pt x="13" y="10"/>
                    <a:pt x="13" y="10"/>
                  </a:cubicBezTo>
                  <a:cubicBezTo>
                    <a:pt x="13" y="10"/>
                    <a:pt x="10" y="14"/>
                    <a:pt x="10" y="14"/>
                  </a:cubicBezTo>
                  <a:cubicBezTo>
                    <a:pt x="10" y="14"/>
                    <a:pt x="8" y="18"/>
                    <a:pt x="8" y="18"/>
                  </a:cubicBezTo>
                  <a:cubicBezTo>
                    <a:pt x="8" y="18"/>
                    <a:pt x="5" y="22"/>
                    <a:pt x="5" y="22"/>
                  </a:cubicBezTo>
                  <a:cubicBezTo>
                    <a:pt x="5" y="22"/>
                    <a:pt x="4" y="28"/>
                    <a:pt x="4" y="28"/>
                  </a:cubicBezTo>
                  <a:cubicBezTo>
                    <a:pt x="4" y="28"/>
                    <a:pt x="2" y="32"/>
                    <a:pt x="2" y="32"/>
                  </a:cubicBezTo>
                  <a:cubicBezTo>
                    <a:pt x="2" y="32"/>
                    <a:pt x="1" y="38"/>
                    <a:pt x="1" y="38"/>
                  </a:cubicBezTo>
                  <a:cubicBezTo>
                    <a:pt x="1" y="38"/>
                    <a:pt x="1" y="43"/>
                    <a:pt x="1" y="43"/>
                  </a:cubicBezTo>
                  <a:cubicBezTo>
                    <a:pt x="1" y="43"/>
                    <a:pt x="0" y="48"/>
                    <a:pt x="0" y="48"/>
                  </a:cubicBezTo>
                  <a:cubicBezTo>
                    <a:pt x="0" y="48"/>
                    <a:pt x="1" y="53"/>
                    <a:pt x="1" y="53"/>
                  </a:cubicBezTo>
                  <a:cubicBezTo>
                    <a:pt x="1" y="53"/>
                    <a:pt x="1" y="59"/>
                    <a:pt x="1" y="59"/>
                  </a:cubicBezTo>
                  <a:cubicBezTo>
                    <a:pt x="1" y="59"/>
                    <a:pt x="2" y="65"/>
                    <a:pt x="2" y="65"/>
                  </a:cubicBezTo>
                  <a:cubicBezTo>
                    <a:pt x="2" y="65"/>
                    <a:pt x="4" y="69"/>
                    <a:pt x="4" y="69"/>
                  </a:cubicBezTo>
                  <a:cubicBezTo>
                    <a:pt x="4" y="69"/>
                    <a:pt x="5" y="74"/>
                    <a:pt x="5" y="74"/>
                  </a:cubicBezTo>
                  <a:cubicBezTo>
                    <a:pt x="5" y="74"/>
                    <a:pt x="8" y="78"/>
                    <a:pt x="8" y="78"/>
                  </a:cubicBezTo>
                  <a:cubicBezTo>
                    <a:pt x="8" y="78"/>
                    <a:pt x="10" y="82"/>
                    <a:pt x="10" y="82"/>
                  </a:cubicBezTo>
                  <a:cubicBezTo>
                    <a:pt x="10" y="82"/>
                    <a:pt x="13" y="86"/>
                    <a:pt x="13" y="86"/>
                  </a:cubicBezTo>
                  <a:cubicBezTo>
                    <a:pt x="13" y="86"/>
                    <a:pt x="16" y="89"/>
                    <a:pt x="16" y="89"/>
                  </a:cubicBezTo>
                  <a:cubicBezTo>
                    <a:pt x="16" y="89"/>
                    <a:pt x="19" y="91"/>
                    <a:pt x="19" y="91"/>
                  </a:cubicBezTo>
                  <a:cubicBezTo>
                    <a:pt x="19" y="91"/>
                    <a:pt x="22" y="94"/>
                    <a:pt x="22" y="94"/>
                  </a:cubicBezTo>
                  <a:cubicBezTo>
                    <a:pt x="22" y="94"/>
                    <a:pt x="26" y="95"/>
                    <a:pt x="26" y="95"/>
                  </a:cubicBezTo>
                  <a:cubicBezTo>
                    <a:pt x="26" y="95"/>
                    <a:pt x="30" y="96"/>
                    <a:pt x="30" y="96"/>
                  </a:cubicBezTo>
                  <a:cubicBezTo>
                    <a:pt x="30" y="96"/>
                    <a:pt x="34" y="96"/>
                    <a:pt x="34" y="96"/>
                  </a:cubicBezTo>
                  <a:cubicBezTo>
                    <a:pt x="34" y="96"/>
                    <a:pt x="38" y="96"/>
                    <a:pt x="38" y="96"/>
                  </a:cubicBezTo>
                  <a:cubicBezTo>
                    <a:pt x="38" y="96"/>
                    <a:pt x="42" y="95"/>
                    <a:pt x="42" y="95"/>
                  </a:cubicBezTo>
                  <a:cubicBezTo>
                    <a:pt x="42" y="95"/>
                    <a:pt x="45" y="94"/>
                    <a:pt x="45" y="94"/>
                  </a:cubicBezTo>
                  <a:cubicBezTo>
                    <a:pt x="45" y="94"/>
                    <a:pt x="49" y="91"/>
                    <a:pt x="49" y="91"/>
                  </a:cubicBezTo>
                  <a:cubicBezTo>
                    <a:pt x="49" y="91"/>
                    <a:pt x="52" y="89"/>
                    <a:pt x="52" y="89"/>
                  </a:cubicBezTo>
                  <a:cubicBezTo>
                    <a:pt x="52" y="89"/>
                    <a:pt x="55" y="86"/>
                    <a:pt x="55" y="86"/>
                  </a:cubicBezTo>
                  <a:cubicBezTo>
                    <a:pt x="55" y="86"/>
                    <a:pt x="58" y="82"/>
                    <a:pt x="58" y="82"/>
                  </a:cubicBezTo>
                  <a:cubicBezTo>
                    <a:pt x="58" y="82"/>
                    <a:pt x="60" y="78"/>
                    <a:pt x="60" y="78"/>
                  </a:cubicBezTo>
                  <a:cubicBezTo>
                    <a:pt x="60" y="78"/>
                    <a:pt x="62" y="74"/>
                    <a:pt x="62" y="74"/>
                  </a:cubicBezTo>
                  <a:cubicBezTo>
                    <a:pt x="62" y="74"/>
                    <a:pt x="64" y="69"/>
                    <a:pt x="64" y="69"/>
                  </a:cubicBezTo>
                  <a:cubicBezTo>
                    <a:pt x="64" y="69"/>
                    <a:pt x="65" y="65"/>
                    <a:pt x="65" y="65"/>
                  </a:cubicBezTo>
                  <a:cubicBezTo>
                    <a:pt x="65" y="65"/>
                    <a:pt x="66" y="59"/>
                    <a:pt x="66" y="59"/>
                  </a:cubicBezTo>
                  <a:cubicBezTo>
                    <a:pt x="66" y="59"/>
                    <a:pt x="67" y="53"/>
                    <a:pt x="67" y="53"/>
                  </a:cubicBezTo>
                  <a:cubicBezTo>
                    <a:pt x="67" y="53"/>
                    <a:pt x="67" y="48"/>
                    <a:pt x="67" y="48"/>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18" name="Freeform 498"/>
            <p:cNvSpPr>
              <a:spLocks noChangeAspect="1"/>
            </p:cNvSpPr>
            <p:nvPr/>
          </p:nvSpPr>
          <p:spPr>
            <a:xfrm>
              <a:off x="4240" y="1764"/>
              <a:ext cx="8" cy="11"/>
            </a:xfrm>
            <a:custGeom>
              <a:avLst/>
              <a:gdLst>
                <a:gd name="txL" fmla="*/ 0 w 45"/>
                <a:gd name="txT" fmla="*/ 0 h 64"/>
                <a:gd name="txR" fmla="*/ 45 w 45"/>
                <a:gd name="txB" fmla="*/ 64 h 64"/>
              </a:gdLst>
              <a:ahLst/>
              <a:cxnLst>
                <a:cxn ang="0">
                  <a:pos x="1" y="1"/>
                </a:cxn>
                <a:cxn ang="0">
                  <a:pos x="1" y="1"/>
                </a:cxn>
                <a:cxn ang="0">
                  <a:pos x="1" y="1"/>
                </a:cxn>
                <a:cxn ang="0">
                  <a:pos x="1" y="1"/>
                </a:cxn>
                <a:cxn ang="0">
                  <a:pos x="1" y="1"/>
                </a:cxn>
                <a:cxn ang="0">
                  <a:pos x="1" y="0"/>
                </a:cxn>
                <a:cxn ang="0">
                  <a:pos x="1" y="0"/>
                </a:cxn>
                <a:cxn ang="0">
                  <a:pos x="1" y="0"/>
                </a:cxn>
                <a:cxn ang="0">
                  <a:pos x="1" y="0"/>
                </a:cxn>
                <a:cxn ang="0">
                  <a:pos x="1" y="0"/>
                </a:cxn>
                <a:cxn ang="0">
                  <a:pos x="1" y="0"/>
                </a:cxn>
                <a:cxn ang="0">
                  <a:pos x="1" y="0"/>
                </a:cxn>
                <a:cxn ang="0">
                  <a:pos x="1" y="0"/>
                </a:cxn>
                <a:cxn ang="0">
                  <a:pos x="1" y="0"/>
                </a:cxn>
                <a:cxn ang="0">
                  <a:pos x="1" y="0"/>
                </a:cxn>
                <a:cxn ang="0">
                  <a:pos x="0" y="0"/>
                </a:cxn>
                <a:cxn ang="0">
                  <a:pos x="0" y="0"/>
                </a:cxn>
                <a:cxn ang="0">
                  <a:pos x="0" y="0"/>
                </a:cxn>
                <a:cxn ang="0">
                  <a:pos x="0" y="0"/>
                </a:cxn>
                <a:cxn ang="0">
                  <a:pos x="0" y="0"/>
                </a:cxn>
                <a:cxn ang="0">
                  <a:pos x="0" y="1"/>
                </a:cxn>
                <a:cxn ang="0">
                  <a:pos x="0" y="1"/>
                </a:cxn>
                <a:cxn ang="0">
                  <a:pos x="0" y="1"/>
                </a:cxn>
                <a:cxn ang="0">
                  <a:pos x="0" y="1"/>
                </a:cxn>
                <a:cxn ang="0">
                  <a:pos x="0" y="1"/>
                </a:cxn>
                <a:cxn ang="0">
                  <a:pos x="0" y="1"/>
                </a:cxn>
                <a:cxn ang="0">
                  <a:pos x="0" y="1"/>
                </a:cxn>
                <a:cxn ang="0">
                  <a:pos x="0" y="1"/>
                </a:cxn>
                <a:cxn ang="0">
                  <a:pos x="0" y="1"/>
                </a:cxn>
                <a:cxn ang="0">
                  <a:pos x="0" y="2"/>
                </a:cxn>
                <a:cxn ang="0">
                  <a:pos x="0" y="2"/>
                </a:cxn>
                <a:cxn ang="0">
                  <a:pos x="0" y="2"/>
                </a:cxn>
                <a:cxn ang="0">
                  <a:pos x="0" y="2"/>
                </a:cxn>
                <a:cxn ang="0">
                  <a:pos x="0" y="2"/>
                </a:cxn>
                <a:cxn ang="0">
                  <a:pos x="1" y="2"/>
                </a:cxn>
                <a:cxn ang="0">
                  <a:pos x="1" y="2"/>
                </a:cxn>
                <a:cxn ang="0">
                  <a:pos x="1" y="2"/>
                </a:cxn>
                <a:cxn ang="0">
                  <a:pos x="1" y="2"/>
                </a:cxn>
                <a:cxn ang="0">
                  <a:pos x="1" y="2"/>
                </a:cxn>
                <a:cxn ang="0">
                  <a:pos x="1" y="2"/>
                </a:cxn>
                <a:cxn ang="0">
                  <a:pos x="1" y="2"/>
                </a:cxn>
                <a:cxn ang="0">
                  <a:pos x="1" y="2"/>
                </a:cxn>
                <a:cxn ang="0">
                  <a:pos x="1" y="2"/>
                </a:cxn>
                <a:cxn ang="0">
                  <a:pos x="1" y="2"/>
                </a:cxn>
                <a:cxn ang="0">
                  <a:pos x="1" y="1"/>
                </a:cxn>
                <a:cxn ang="0">
                  <a:pos x="1" y="1"/>
                </a:cxn>
                <a:cxn ang="0">
                  <a:pos x="1" y="1"/>
                </a:cxn>
                <a:cxn ang="0">
                  <a:pos x="1" y="1"/>
                </a:cxn>
                <a:cxn ang="0">
                  <a:pos x="1" y="1"/>
                </a:cxn>
              </a:cxnLst>
              <a:rect l="txL" t="txT" r="txR" b="txB"/>
              <a:pathLst>
                <a:path w="45" h="64">
                  <a:moveTo>
                    <a:pt x="45" y="32"/>
                  </a:moveTo>
                  <a:cubicBezTo>
                    <a:pt x="45" y="32"/>
                    <a:pt x="45" y="28"/>
                    <a:pt x="45" y="28"/>
                  </a:cubicBezTo>
                  <a:cubicBezTo>
                    <a:pt x="45" y="28"/>
                    <a:pt x="45" y="24"/>
                    <a:pt x="45" y="24"/>
                  </a:cubicBezTo>
                  <a:cubicBezTo>
                    <a:pt x="45" y="24"/>
                    <a:pt x="44" y="20"/>
                    <a:pt x="44" y="20"/>
                  </a:cubicBezTo>
                  <a:cubicBezTo>
                    <a:pt x="44" y="20"/>
                    <a:pt x="42" y="16"/>
                    <a:pt x="42" y="16"/>
                  </a:cubicBezTo>
                  <a:cubicBezTo>
                    <a:pt x="42" y="16"/>
                    <a:pt x="41" y="13"/>
                    <a:pt x="41" y="13"/>
                  </a:cubicBezTo>
                  <a:cubicBezTo>
                    <a:pt x="41" y="13"/>
                    <a:pt x="39" y="9"/>
                    <a:pt x="39" y="9"/>
                  </a:cubicBezTo>
                  <a:cubicBezTo>
                    <a:pt x="39" y="9"/>
                    <a:pt x="37" y="6"/>
                    <a:pt x="37" y="6"/>
                  </a:cubicBezTo>
                  <a:cubicBezTo>
                    <a:pt x="37" y="6"/>
                    <a:pt x="34" y="4"/>
                    <a:pt x="34" y="4"/>
                  </a:cubicBezTo>
                  <a:cubicBezTo>
                    <a:pt x="34" y="4"/>
                    <a:pt x="32" y="2"/>
                    <a:pt x="32" y="2"/>
                  </a:cubicBezTo>
                  <a:cubicBezTo>
                    <a:pt x="32" y="2"/>
                    <a:pt x="29" y="1"/>
                    <a:pt x="29" y="1"/>
                  </a:cubicBezTo>
                  <a:cubicBezTo>
                    <a:pt x="29" y="1"/>
                    <a:pt x="26" y="0"/>
                    <a:pt x="26" y="0"/>
                  </a:cubicBezTo>
                  <a:cubicBezTo>
                    <a:pt x="26" y="0"/>
                    <a:pt x="23" y="0"/>
                    <a:pt x="23" y="0"/>
                  </a:cubicBezTo>
                  <a:cubicBezTo>
                    <a:pt x="23" y="0"/>
                    <a:pt x="19" y="0"/>
                    <a:pt x="19" y="0"/>
                  </a:cubicBezTo>
                  <a:cubicBezTo>
                    <a:pt x="19" y="0"/>
                    <a:pt x="17" y="1"/>
                    <a:pt x="17" y="1"/>
                  </a:cubicBezTo>
                  <a:cubicBezTo>
                    <a:pt x="17" y="1"/>
                    <a:pt x="14" y="2"/>
                    <a:pt x="14" y="2"/>
                  </a:cubicBezTo>
                  <a:cubicBezTo>
                    <a:pt x="14" y="2"/>
                    <a:pt x="11" y="4"/>
                    <a:pt x="11" y="4"/>
                  </a:cubicBezTo>
                  <a:cubicBezTo>
                    <a:pt x="11" y="4"/>
                    <a:pt x="9" y="6"/>
                    <a:pt x="9" y="6"/>
                  </a:cubicBezTo>
                  <a:cubicBezTo>
                    <a:pt x="9" y="6"/>
                    <a:pt x="7" y="9"/>
                    <a:pt x="7" y="9"/>
                  </a:cubicBezTo>
                  <a:cubicBezTo>
                    <a:pt x="7" y="9"/>
                    <a:pt x="5" y="13"/>
                    <a:pt x="5" y="13"/>
                  </a:cubicBezTo>
                  <a:cubicBezTo>
                    <a:pt x="5" y="13"/>
                    <a:pt x="3" y="16"/>
                    <a:pt x="3" y="16"/>
                  </a:cubicBezTo>
                  <a:cubicBezTo>
                    <a:pt x="3" y="16"/>
                    <a:pt x="2" y="20"/>
                    <a:pt x="2" y="20"/>
                  </a:cubicBezTo>
                  <a:cubicBezTo>
                    <a:pt x="2" y="20"/>
                    <a:pt x="1" y="24"/>
                    <a:pt x="1" y="24"/>
                  </a:cubicBezTo>
                  <a:cubicBezTo>
                    <a:pt x="1" y="24"/>
                    <a:pt x="1" y="28"/>
                    <a:pt x="1" y="28"/>
                  </a:cubicBezTo>
                  <a:cubicBezTo>
                    <a:pt x="1" y="28"/>
                    <a:pt x="0" y="32"/>
                    <a:pt x="0" y="32"/>
                  </a:cubicBezTo>
                  <a:cubicBezTo>
                    <a:pt x="0" y="32"/>
                    <a:pt x="1" y="36"/>
                    <a:pt x="1" y="36"/>
                  </a:cubicBezTo>
                  <a:cubicBezTo>
                    <a:pt x="1" y="36"/>
                    <a:pt x="1" y="40"/>
                    <a:pt x="1" y="40"/>
                  </a:cubicBezTo>
                  <a:cubicBezTo>
                    <a:pt x="1" y="40"/>
                    <a:pt x="2" y="44"/>
                    <a:pt x="2" y="44"/>
                  </a:cubicBezTo>
                  <a:cubicBezTo>
                    <a:pt x="2" y="44"/>
                    <a:pt x="3" y="49"/>
                    <a:pt x="3" y="49"/>
                  </a:cubicBezTo>
                  <a:cubicBezTo>
                    <a:pt x="3" y="49"/>
                    <a:pt x="5" y="52"/>
                    <a:pt x="5" y="52"/>
                  </a:cubicBezTo>
                  <a:cubicBezTo>
                    <a:pt x="5" y="52"/>
                    <a:pt x="7" y="55"/>
                    <a:pt x="7" y="55"/>
                  </a:cubicBezTo>
                  <a:cubicBezTo>
                    <a:pt x="7" y="55"/>
                    <a:pt x="9" y="58"/>
                    <a:pt x="9" y="58"/>
                  </a:cubicBezTo>
                  <a:cubicBezTo>
                    <a:pt x="9" y="58"/>
                    <a:pt x="11" y="60"/>
                    <a:pt x="11" y="60"/>
                  </a:cubicBezTo>
                  <a:cubicBezTo>
                    <a:pt x="11" y="60"/>
                    <a:pt x="14" y="62"/>
                    <a:pt x="14" y="62"/>
                  </a:cubicBezTo>
                  <a:cubicBezTo>
                    <a:pt x="14" y="62"/>
                    <a:pt x="17" y="63"/>
                    <a:pt x="17" y="63"/>
                  </a:cubicBezTo>
                  <a:cubicBezTo>
                    <a:pt x="17" y="63"/>
                    <a:pt x="19" y="64"/>
                    <a:pt x="19" y="64"/>
                  </a:cubicBezTo>
                  <a:cubicBezTo>
                    <a:pt x="19" y="64"/>
                    <a:pt x="23" y="64"/>
                    <a:pt x="23" y="64"/>
                  </a:cubicBezTo>
                  <a:cubicBezTo>
                    <a:pt x="23" y="64"/>
                    <a:pt x="26" y="64"/>
                    <a:pt x="26" y="64"/>
                  </a:cubicBezTo>
                  <a:cubicBezTo>
                    <a:pt x="26" y="64"/>
                    <a:pt x="29" y="63"/>
                    <a:pt x="29" y="63"/>
                  </a:cubicBezTo>
                  <a:cubicBezTo>
                    <a:pt x="29" y="63"/>
                    <a:pt x="32" y="62"/>
                    <a:pt x="32" y="62"/>
                  </a:cubicBezTo>
                  <a:cubicBezTo>
                    <a:pt x="32" y="62"/>
                    <a:pt x="34" y="60"/>
                    <a:pt x="34" y="60"/>
                  </a:cubicBezTo>
                  <a:cubicBezTo>
                    <a:pt x="34" y="60"/>
                    <a:pt x="37" y="58"/>
                    <a:pt x="37" y="58"/>
                  </a:cubicBezTo>
                  <a:cubicBezTo>
                    <a:pt x="37" y="58"/>
                    <a:pt x="39" y="55"/>
                    <a:pt x="39" y="55"/>
                  </a:cubicBezTo>
                  <a:cubicBezTo>
                    <a:pt x="39" y="55"/>
                    <a:pt x="41" y="52"/>
                    <a:pt x="41" y="52"/>
                  </a:cubicBezTo>
                  <a:cubicBezTo>
                    <a:pt x="41" y="52"/>
                    <a:pt x="42" y="49"/>
                    <a:pt x="42" y="49"/>
                  </a:cubicBezTo>
                  <a:cubicBezTo>
                    <a:pt x="42" y="49"/>
                    <a:pt x="44" y="44"/>
                    <a:pt x="44" y="44"/>
                  </a:cubicBezTo>
                  <a:cubicBezTo>
                    <a:pt x="44" y="44"/>
                    <a:pt x="45" y="40"/>
                    <a:pt x="45" y="40"/>
                  </a:cubicBezTo>
                  <a:cubicBezTo>
                    <a:pt x="45" y="40"/>
                    <a:pt x="45" y="36"/>
                    <a:pt x="45" y="36"/>
                  </a:cubicBezTo>
                  <a:cubicBezTo>
                    <a:pt x="45" y="36"/>
                    <a:pt x="45" y="32"/>
                    <a:pt x="45" y="32"/>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19" name="Line 499"/>
            <p:cNvSpPr>
              <a:spLocks noChangeAspect="1"/>
            </p:cNvSpPr>
            <p:nvPr/>
          </p:nvSpPr>
          <p:spPr>
            <a:xfrm>
              <a:off x="4151" y="1838"/>
              <a:ext cx="1" cy="1"/>
            </a:xfrm>
            <a:prstGeom prst="line">
              <a:avLst/>
            </a:prstGeom>
            <a:ln w="9525" cap="flat" cmpd="sng">
              <a:solidFill>
                <a:srgbClr val="000000"/>
              </a:solidFill>
              <a:prstDash val="solid"/>
              <a:headEnd type="none" w="med" len="med"/>
              <a:tailEnd type="none" w="med" len="med"/>
            </a:ln>
          </p:spPr>
        </p:sp>
        <p:sp>
          <p:nvSpPr>
            <p:cNvPr id="24820" name="Line 500"/>
            <p:cNvSpPr>
              <a:spLocks noChangeAspect="1"/>
            </p:cNvSpPr>
            <p:nvPr/>
          </p:nvSpPr>
          <p:spPr>
            <a:xfrm>
              <a:off x="4572" y="1308"/>
              <a:ext cx="1" cy="1"/>
            </a:xfrm>
            <a:prstGeom prst="line">
              <a:avLst/>
            </a:prstGeom>
            <a:ln w="9525" cap="flat" cmpd="sng">
              <a:solidFill>
                <a:srgbClr val="000000"/>
              </a:solidFill>
              <a:prstDash val="solid"/>
              <a:headEnd type="none" w="med" len="med"/>
              <a:tailEnd type="none" w="med" len="med"/>
            </a:ln>
          </p:spPr>
        </p:sp>
        <p:sp>
          <p:nvSpPr>
            <p:cNvPr id="24821" name="Line 501"/>
            <p:cNvSpPr>
              <a:spLocks noChangeAspect="1"/>
            </p:cNvSpPr>
            <p:nvPr/>
          </p:nvSpPr>
          <p:spPr>
            <a:xfrm>
              <a:off x="3603" y="1271"/>
              <a:ext cx="1" cy="1"/>
            </a:xfrm>
            <a:prstGeom prst="line">
              <a:avLst/>
            </a:prstGeom>
            <a:ln w="9525" cap="flat" cmpd="sng">
              <a:solidFill>
                <a:srgbClr val="000000"/>
              </a:solidFill>
              <a:prstDash val="solid"/>
              <a:headEnd type="none" w="med" len="med"/>
              <a:tailEnd type="none" w="med" len="med"/>
            </a:ln>
          </p:spPr>
        </p:sp>
        <p:sp>
          <p:nvSpPr>
            <p:cNvPr id="24822" name="Line 502"/>
            <p:cNvSpPr>
              <a:spLocks noChangeAspect="1"/>
            </p:cNvSpPr>
            <p:nvPr/>
          </p:nvSpPr>
          <p:spPr>
            <a:xfrm>
              <a:off x="3995" y="1794"/>
              <a:ext cx="1" cy="1"/>
            </a:xfrm>
            <a:prstGeom prst="line">
              <a:avLst/>
            </a:prstGeom>
            <a:ln w="9525" cap="flat" cmpd="sng">
              <a:solidFill>
                <a:srgbClr val="000000"/>
              </a:solidFill>
              <a:prstDash val="solid"/>
              <a:headEnd type="none" w="med" len="med"/>
              <a:tailEnd type="none" w="med" len="med"/>
            </a:ln>
          </p:spPr>
        </p:sp>
        <p:sp>
          <p:nvSpPr>
            <p:cNvPr id="24823" name="Line 503"/>
            <p:cNvSpPr>
              <a:spLocks noChangeAspect="1"/>
            </p:cNvSpPr>
            <p:nvPr/>
          </p:nvSpPr>
          <p:spPr>
            <a:xfrm>
              <a:off x="3935" y="1786"/>
              <a:ext cx="1" cy="1"/>
            </a:xfrm>
            <a:prstGeom prst="line">
              <a:avLst/>
            </a:prstGeom>
            <a:ln w="9525" cap="flat" cmpd="sng">
              <a:solidFill>
                <a:srgbClr val="000000"/>
              </a:solidFill>
              <a:prstDash val="solid"/>
              <a:headEnd type="none" w="med" len="med"/>
              <a:tailEnd type="none" w="med" len="med"/>
            </a:ln>
          </p:spPr>
        </p:sp>
        <p:sp>
          <p:nvSpPr>
            <p:cNvPr id="24824" name="Line 504"/>
            <p:cNvSpPr>
              <a:spLocks noChangeAspect="1"/>
            </p:cNvSpPr>
            <p:nvPr/>
          </p:nvSpPr>
          <p:spPr>
            <a:xfrm flipV="1">
              <a:off x="3945" y="726"/>
              <a:ext cx="82" cy="109"/>
            </a:xfrm>
            <a:prstGeom prst="line">
              <a:avLst/>
            </a:prstGeom>
            <a:ln w="9525" cap="flat" cmpd="sng">
              <a:solidFill>
                <a:srgbClr val="000000"/>
              </a:solidFill>
              <a:prstDash val="solid"/>
              <a:headEnd type="none" w="med" len="med"/>
              <a:tailEnd type="none" w="med" len="med"/>
            </a:ln>
          </p:spPr>
        </p:sp>
        <p:sp>
          <p:nvSpPr>
            <p:cNvPr id="24825" name="Line 505"/>
            <p:cNvSpPr>
              <a:spLocks noChangeAspect="1"/>
            </p:cNvSpPr>
            <p:nvPr/>
          </p:nvSpPr>
          <p:spPr>
            <a:xfrm flipV="1">
              <a:off x="4005" y="771"/>
              <a:ext cx="82" cy="109"/>
            </a:xfrm>
            <a:prstGeom prst="line">
              <a:avLst/>
            </a:prstGeom>
            <a:ln w="9525" cap="flat" cmpd="sng">
              <a:solidFill>
                <a:srgbClr val="000000"/>
              </a:solidFill>
              <a:prstDash val="solid"/>
              <a:headEnd type="none" w="med" len="med"/>
              <a:tailEnd type="none" w="med" len="med"/>
            </a:ln>
          </p:spPr>
        </p:sp>
        <p:sp>
          <p:nvSpPr>
            <p:cNvPr id="24826" name="Line 506"/>
            <p:cNvSpPr>
              <a:spLocks noChangeAspect="1"/>
            </p:cNvSpPr>
            <p:nvPr/>
          </p:nvSpPr>
          <p:spPr>
            <a:xfrm flipH="1" flipV="1">
              <a:off x="3882" y="638"/>
              <a:ext cx="67" cy="51"/>
            </a:xfrm>
            <a:prstGeom prst="line">
              <a:avLst/>
            </a:prstGeom>
            <a:ln w="9525" cap="flat" cmpd="sng">
              <a:solidFill>
                <a:srgbClr val="000000"/>
              </a:solidFill>
              <a:prstDash val="solid"/>
              <a:headEnd type="none" w="med" len="med"/>
              <a:tailEnd type="none" w="med" len="med"/>
            </a:ln>
          </p:spPr>
        </p:sp>
        <p:sp>
          <p:nvSpPr>
            <p:cNvPr id="24827" name="Line 507"/>
            <p:cNvSpPr>
              <a:spLocks noChangeAspect="1"/>
            </p:cNvSpPr>
            <p:nvPr/>
          </p:nvSpPr>
          <p:spPr>
            <a:xfrm>
              <a:off x="4145" y="835"/>
              <a:ext cx="68" cy="51"/>
            </a:xfrm>
            <a:prstGeom prst="line">
              <a:avLst/>
            </a:prstGeom>
            <a:ln w="9525" cap="flat" cmpd="sng">
              <a:solidFill>
                <a:srgbClr val="000000"/>
              </a:solidFill>
              <a:prstDash val="solid"/>
              <a:headEnd type="none" w="med" len="med"/>
              <a:tailEnd type="none" w="med" len="med"/>
            </a:ln>
          </p:spPr>
        </p:sp>
        <p:sp>
          <p:nvSpPr>
            <p:cNvPr id="24828" name="Line 508"/>
            <p:cNvSpPr>
              <a:spLocks noChangeAspect="1"/>
            </p:cNvSpPr>
            <p:nvPr/>
          </p:nvSpPr>
          <p:spPr>
            <a:xfrm>
              <a:off x="4017" y="740"/>
              <a:ext cx="60" cy="45"/>
            </a:xfrm>
            <a:prstGeom prst="line">
              <a:avLst/>
            </a:prstGeom>
            <a:ln w="9525" cap="flat" cmpd="sng">
              <a:solidFill>
                <a:srgbClr val="000000"/>
              </a:solidFill>
              <a:prstDash val="solid"/>
              <a:headEnd type="none" w="med" len="med"/>
              <a:tailEnd type="none" w="med" len="med"/>
            </a:ln>
          </p:spPr>
        </p:sp>
        <p:sp>
          <p:nvSpPr>
            <p:cNvPr id="24829" name="Freeform 509"/>
            <p:cNvSpPr>
              <a:spLocks noChangeAspect="1"/>
            </p:cNvSpPr>
            <p:nvPr/>
          </p:nvSpPr>
          <p:spPr>
            <a:xfrm>
              <a:off x="3941" y="677"/>
              <a:ext cx="76" cy="63"/>
            </a:xfrm>
            <a:custGeom>
              <a:avLst/>
              <a:gdLst>
                <a:gd name="txL" fmla="*/ 0 w 458"/>
                <a:gd name="txT" fmla="*/ 0 h 373"/>
                <a:gd name="txR" fmla="*/ 458 w 458"/>
                <a:gd name="txB" fmla="*/ 373 h 373"/>
              </a:gdLst>
              <a:ahLst/>
              <a:cxnLst>
                <a:cxn ang="0">
                  <a:pos x="3" y="0"/>
                </a:cxn>
                <a:cxn ang="0">
                  <a:pos x="0" y="4"/>
                </a:cxn>
                <a:cxn ang="0">
                  <a:pos x="13" y="11"/>
                </a:cxn>
                <a:cxn ang="0">
                  <a:pos x="3" y="0"/>
                </a:cxn>
              </a:cxnLst>
              <a:rect l="txL" t="txT" r="txR" b="txB"/>
              <a:pathLst>
                <a:path w="458" h="373">
                  <a:moveTo>
                    <a:pt x="102" y="0"/>
                  </a:moveTo>
                  <a:cubicBezTo>
                    <a:pt x="102" y="0"/>
                    <a:pt x="0" y="135"/>
                    <a:pt x="0" y="135"/>
                  </a:cubicBezTo>
                  <a:cubicBezTo>
                    <a:pt x="0" y="135"/>
                    <a:pt x="458" y="373"/>
                    <a:pt x="458" y="373"/>
                  </a:cubicBezTo>
                  <a:cubicBezTo>
                    <a:pt x="458" y="373"/>
                    <a:pt x="102" y="0"/>
                    <a:pt x="102" y="0"/>
                  </a:cubicBezTo>
                </a:path>
              </a:pathLst>
            </a:custGeom>
            <a:solidFill>
              <a:srgbClr val="000000">
                <a:alpha val="100000"/>
              </a:srgbClr>
            </a:solidFill>
            <a:ln w="9525">
              <a:noFill/>
            </a:ln>
          </p:spPr>
          <p:txBody>
            <a:bodyPr/>
            <a:lstStyle/>
            <a:p>
              <a:endParaRPr lang="zh-CN" altLang="en-US"/>
            </a:p>
          </p:txBody>
        </p:sp>
        <p:sp>
          <p:nvSpPr>
            <p:cNvPr id="24830" name="Freeform 510"/>
            <p:cNvSpPr>
              <a:spLocks noChangeAspect="1"/>
            </p:cNvSpPr>
            <p:nvPr/>
          </p:nvSpPr>
          <p:spPr>
            <a:xfrm>
              <a:off x="3941" y="677"/>
              <a:ext cx="76" cy="63"/>
            </a:xfrm>
            <a:custGeom>
              <a:avLst/>
              <a:gdLst>
                <a:gd name="txL" fmla="*/ 0 w 458"/>
                <a:gd name="txT" fmla="*/ 0 h 373"/>
                <a:gd name="txR" fmla="*/ 458 w 458"/>
                <a:gd name="txB" fmla="*/ 373 h 373"/>
              </a:gdLst>
              <a:ahLst/>
              <a:cxnLst>
                <a:cxn ang="0">
                  <a:pos x="3" y="0"/>
                </a:cxn>
                <a:cxn ang="0">
                  <a:pos x="0" y="4"/>
                </a:cxn>
                <a:cxn ang="0">
                  <a:pos x="13" y="11"/>
                </a:cxn>
                <a:cxn ang="0">
                  <a:pos x="3" y="0"/>
                </a:cxn>
              </a:cxnLst>
              <a:rect l="txL" t="txT" r="txR" b="txB"/>
              <a:pathLst>
                <a:path w="458" h="373">
                  <a:moveTo>
                    <a:pt x="102" y="0"/>
                  </a:moveTo>
                  <a:cubicBezTo>
                    <a:pt x="102" y="0"/>
                    <a:pt x="0" y="135"/>
                    <a:pt x="0" y="135"/>
                  </a:cubicBezTo>
                  <a:cubicBezTo>
                    <a:pt x="0" y="135"/>
                    <a:pt x="458" y="373"/>
                    <a:pt x="458" y="373"/>
                  </a:cubicBezTo>
                  <a:cubicBezTo>
                    <a:pt x="458" y="373"/>
                    <a:pt x="102" y="0"/>
                    <a:pt x="102" y="0"/>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31" name="Freeform 511"/>
            <p:cNvSpPr>
              <a:spLocks noChangeAspect="1"/>
            </p:cNvSpPr>
            <p:nvPr/>
          </p:nvSpPr>
          <p:spPr>
            <a:xfrm>
              <a:off x="4077" y="785"/>
              <a:ext cx="76" cy="62"/>
            </a:xfrm>
            <a:custGeom>
              <a:avLst/>
              <a:gdLst>
                <a:gd name="txL" fmla="*/ 0 w 457"/>
                <a:gd name="txT" fmla="*/ 0 h 374"/>
                <a:gd name="txR" fmla="*/ 457 w 457"/>
                <a:gd name="txB" fmla="*/ 374 h 374"/>
              </a:gdLst>
              <a:ahLst/>
              <a:cxnLst>
                <a:cxn ang="0">
                  <a:pos x="13" y="6"/>
                </a:cxn>
                <a:cxn ang="0">
                  <a:pos x="10" y="10"/>
                </a:cxn>
                <a:cxn ang="0">
                  <a:pos x="0" y="0"/>
                </a:cxn>
                <a:cxn ang="0">
                  <a:pos x="13" y="6"/>
                </a:cxn>
              </a:cxnLst>
              <a:rect l="txL" t="txT" r="txR" b="txB"/>
              <a:pathLst>
                <a:path w="457" h="374">
                  <a:moveTo>
                    <a:pt x="457" y="238"/>
                  </a:moveTo>
                  <a:cubicBezTo>
                    <a:pt x="457" y="238"/>
                    <a:pt x="356" y="374"/>
                    <a:pt x="356" y="374"/>
                  </a:cubicBezTo>
                  <a:cubicBezTo>
                    <a:pt x="356" y="374"/>
                    <a:pt x="0" y="0"/>
                    <a:pt x="0" y="0"/>
                  </a:cubicBezTo>
                  <a:cubicBezTo>
                    <a:pt x="0" y="0"/>
                    <a:pt x="457" y="238"/>
                    <a:pt x="457" y="238"/>
                  </a:cubicBezTo>
                </a:path>
              </a:pathLst>
            </a:custGeom>
            <a:solidFill>
              <a:srgbClr val="000000">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832" name="Freeform 512"/>
            <p:cNvSpPr>
              <a:spLocks noChangeAspect="1"/>
            </p:cNvSpPr>
            <p:nvPr/>
          </p:nvSpPr>
          <p:spPr>
            <a:xfrm>
              <a:off x="4077" y="785"/>
              <a:ext cx="76" cy="62"/>
            </a:xfrm>
            <a:custGeom>
              <a:avLst/>
              <a:gdLst>
                <a:gd name="txL" fmla="*/ 0 w 457"/>
                <a:gd name="txT" fmla="*/ 0 h 374"/>
                <a:gd name="txR" fmla="*/ 457 w 457"/>
                <a:gd name="txB" fmla="*/ 374 h 374"/>
              </a:gdLst>
              <a:ahLst/>
              <a:cxnLst>
                <a:cxn ang="0">
                  <a:pos x="13" y="6"/>
                </a:cxn>
                <a:cxn ang="0">
                  <a:pos x="10" y="10"/>
                </a:cxn>
                <a:cxn ang="0">
                  <a:pos x="0" y="0"/>
                </a:cxn>
                <a:cxn ang="0">
                  <a:pos x="13" y="6"/>
                </a:cxn>
              </a:cxnLst>
              <a:rect l="txL" t="txT" r="txR" b="txB"/>
              <a:pathLst>
                <a:path w="457" h="374">
                  <a:moveTo>
                    <a:pt x="457" y="238"/>
                  </a:moveTo>
                  <a:cubicBezTo>
                    <a:pt x="457" y="238"/>
                    <a:pt x="356" y="374"/>
                    <a:pt x="356" y="374"/>
                  </a:cubicBezTo>
                  <a:cubicBezTo>
                    <a:pt x="356" y="374"/>
                    <a:pt x="0" y="0"/>
                    <a:pt x="0" y="0"/>
                  </a:cubicBezTo>
                  <a:cubicBezTo>
                    <a:pt x="0" y="0"/>
                    <a:pt x="457" y="238"/>
                    <a:pt x="457" y="238"/>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33" name="Line 513"/>
            <p:cNvSpPr>
              <a:spLocks noChangeAspect="1"/>
            </p:cNvSpPr>
            <p:nvPr/>
          </p:nvSpPr>
          <p:spPr>
            <a:xfrm>
              <a:off x="3944" y="837"/>
              <a:ext cx="1" cy="1"/>
            </a:xfrm>
            <a:prstGeom prst="line">
              <a:avLst/>
            </a:prstGeom>
            <a:ln w="9525" cap="flat" cmpd="sng">
              <a:solidFill>
                <a:srgbClr val="000000"/>
              </a:solidFill>
              <a:prstDash val="solid"/>
              <a:headEnd type="none" w="med" len="med"/>
              <a:tailEnd type="none" w="med" len="med"/>
            </a:ln>
          </p:spPr>
        </p:sp>
        <p:sp>
          <p:nvSpPr>
            <p:cNvPr id="24834" name="Line 514"/>
            <p:cNvSpPr>
              <a:spLocks noChangeAspect="1"/>
            </p:cNvSpPr>
            <p:nvPr/>
          </p:nvSpPr>
          <p:spPr>
            <a:xfrm>
              <a:off x="4004" y="882"/>
              <a:ext cx="1" cy="1"/>
            </a:xfrm>
            <a:prstGeom prst="line">
              <a:avLst/>
            </a:prstGeom>
            <a:ln w="9525" cap="flat" cmpd="sng">
              <a:solidFill>
                <a:srgbClr val="000000"/>
              </a:solidFill>
              <a:prstDash val="solid"/>
              <a:headEnd type="none" w="med" len="med"/>
              <a:tailEnd type="none" w="med" len="med"/>
            </a:ln>
          </p:spPr>
        </p:sp>
        <p:sp>
          <p:nvSpPr>
            <p:cNvPr id="24835" name="Line 515"/>
            <p:cNvSpPr>
              <a:spLocks noChangeAspect="1"/>
            </p:cNvSpPr>
            <p:nvPr/>
          </p:nvSpPr>
          <p:spPr>
            <a:xfrm>
              <a:off x="4077" y="785"/>
              <a:ext cx="1" cy="1"/>
            </a:xfrm>
            <a:prstGeom prst="line">
              <a:avLst/>
            </a:prstGeom>
            <a:ln w="9525" cap="flat" cmpd="sng">
              <a:solidFill>
                <a:srgbClr val="000000"/>
              </a:solidFill>
              <a:prstDash val="solid"/>
              <a:headEnd type="none" w="med" len="med"/>
              <a:tailEnd type="none" w="med" len="med"/>
            </a:ln>
          </p:spPr>
        </p:sp>
        <p:sp>
          <p:nvSpPr>
            <p:cNvPr id="24836" name="Line 516"/>
            <p:cNvSpPr>
              <a:spLocks noChangeAspect="1"/>
            </p:cNvSpPr>
            <p:nvPr/>
          </p:nvSpPr>
          <p:spPr>
            <a:xfrm flipH="1" flipV="1">
              <a:off x="3714" y="888"/>
              <a:ext cx="131" cy="98"/>
            </a:xfrm>
            <a:prstGeom prst="line">
              <a:avLst/>
            </a:prstGeom>
            <a:ln w="9525" cap="flat" cmpd="sng">
              <a:solidFill>
                <a:srgbClr val="3333FF"/>
              </a:solidFill>
              <a:prstDash val="solid"/>
              <a:headEnd type="none" w="med" len="med"/>
              <a:tailEnd type="none" w="med" len="med"/>
            </a:ln>
          </p:spPr>
        </p:sp>
        <p:sp>
          <p:nvSpPr>
            <p:cNvPr id="24837" name="Line 517"/>
            <p:cNvSpPr>
              <a:spLocks noChangeAspect="1"/>
            </p:cNvSpPr>
            <p:nvPr/>
          </p:nvSpPr>
          <p:spPr>
            <a:xfrm flipH="1" flipV="1">
              <a:off x="3822" y="745"/>
              <a:ext cx="122" cy="92"/>
            </a:xfrm>
            <a:prstGeom prst="line">
              <a:avLst/>
            </a:prstGeom>
            <a:ln w="9525" cap="flat" cmpd="sng">
              <a:solidFill>
                <a:srgbClr val="3333FF"/>
              </a:solidFill>
              <a:prstDash val="solid"/>
              <a:headEnd type="none" w="med" len="med"/>
              <a:tailEnd type="none" w="med" len="med"/>
            </a:ln>
          </p:spPr>
        </p:sp>
        <p:sp>
          <p:nvSpPr>
            <p:cNvPr id="24838" name="Line 518"/>
            <p:cNvSpPr>
              <a:spLocks noChangeAspect="1"/>
            </p:cNvSpPr>
            <p:nvPr/>
          </p:nvSpPr>
          <p:spPr>
            <a:xfrm flipV="1">
              <a:off x="3775" y="818"/>
              <a:ext cx="13" cy="17"/>
            </a:xfrm>
            <a:prstGeom prst="line">
              <a:avLst/>
            </a:prstGeom>
            <a:ln w="9525" cap="flat" cmpd="sng">
              <a:solidFill>
                <a:srgbClr val="000000"/>
              </a:solidFill>
              <a:prstDash val="solid"/>
              <a:headEnd type="none" w="med" len="med"/>
              <a:tailEnd type="none" w="med" len="med"/>
            </a:ln>
          </p:spPr>
        </p:sp>
        <p:sp>
          <p:nvSpPr>
            <p:cNvPr id="24839" name="Freeform 519"/>
            <p:cNvSpPr>
              <a:spLocks noChangeAspect="1"/>
            </p:cNvSpPr>
            <p:nvPr/>
          </p:nvSpPr>
          <p:spPr>
            <a:xfrm>
              <a:off x="3728" y="827"/>
              <a:ext cx="58" cy="71"/>
            </a:xfrm>
            <a:custGeom>
              <a:avLst/>
              <a:gdLst>
                <a:gd name="txL" fmla="*/ 0 w 348"/>
                <a:gd name="txT" fmla="*/ 0 h 426"/>
                <a:gd name="txR" fmla="*/ 348 w 348"/>
                <a:gd name="txB" fmla="*/ 426 h 426"/>
              </a:gdLst>
              <a:ahLst/>
              <a:cxnLst>
                <a:cxn ang="0">
                  <a:pos x="6" y="0"/>
                </a:cxn>
                <a:cxn ang="0">
                  <a:pos x="10" y="3"/>
                </a:cxn>
                <a:cxn ang="0">
                  <a:pos x="0" y="12"/>
                </a:cxn>
                <a:cxn ang="0">
                  <a:pos x="6" y="0"/>
                </a:cxn>
              </a:cxnLst>
              <a:rect l="txL" t="txT" r="txR" b="txB"/>
              <a:pathLst>
                <a:path w="348" h="426">
                  <a:moveTo>
                    <a:pt x="221" y="0"/>
                  </a:moveTo>
                  <a:cubicBezTo>
                    <a:pt x="221" y="0"/>
                    <a:pt x="348" y="94"/>
                    <a:pt x="348" y="94"/>
                  </a:cubicBezTo>
                  <a:cubicBezTo>
                    <a:pt x="348" y="94"/>
                    <a:pt x="0" y="426"/>
                    <a:pt x="0" y="426"/>
                  </a:cubicBezTo>
                  <a:cubicBezTo>
                    <a:pt x="0" y="426"/>
                    <a:pt x="221" y="0"/>
                    <a:pt x="221" y="0"/>
                  </a:cubicBezTo>
                </a:path>
              </a:pathLst>
            </a:custGeom>
            <a:solidFill>
              <a:srgbClr val="000000">
                <a:alpha val="100000"/>
              </a:srgbClr>
            </a:solidFill>
            <a:ln w="9525">
              <a:noFill/>
            </a:ln>
          </p:spPr>
          <p:txBody>
            <a:bodyPr/>
            <a:lstStyle/>
            <a:p>
              <a:endParaRPr lang="zh-CN" altLang="en-US"/>
            </a:p>
          </p:txBody>
        </p:sp>
        <p:sp>
          <p:nvSpPr>
            <p:cNvPr id="24840" name="Freeform 520"/>
            <p:cNvSpPr>
              <a:spLocks noChangeAspect="1"/>
            </p:cNvSpPr>
            <p:nvPr/>
          </p:nvSpPr>
          <p:spPr>
            <a:xfrm>
              <a:off x="3728" y="827"/>
              <a:ext cx="58" cy="71"/>
            </a:xfrm>
            <a:custGeom>
              <a:avLst/>
              <a:gdLst>
                <a:gd name="txL" fmla="*/ 0 w 348"/>
                <a:gd name="txT" fmla="*/ 0 h 426"/>
                <a:gd name="txR" fmla="*/ 348 w 348"/>
                <a:gd name="txB" fmla="*/ 426 h 426"/>
              </a:gdLst>
              <a:ahLst/>
              <a:cxnLst>
                <a:cxn ang="0">
                  <a:pos x="6" y="0"/>
                </a:cxn>
                <a:cxn ang="0">
                  <a:pos x="10" y="3"/>
                </a:cxn>
                <a:cxn ang="0">
                  <a:pos x="0" y="12"/>
                </a:cxn>
                <a:cxn ang="0">
                  <a:pos x="6" y="0"/>
                </a:cxn>
              </a:cxnLst>
              <a:rect l="txL" t="txT" r="txR" b="txB"/>
              <a:pathLst>
                <a:path w="348" h="426">
                  <a:moveTo>
                    <a:pt x="221" y="0"/>
                  </a:moveTo>
                  <a:cubicBezTo>
                    <a:pt x="221" y="0"/>
                    <a:pt x="348" y="94"/>
                    <a:pt x="348" y="94"/>
                  </a:cubicBezTo>
                  <a:cubicBezTo>
                    <a:pt x="348" y="94"/>
                    <a:pt x="0" y="426"/>
                    <a:pt x="0" y="426"/>
                  </a:cubicBezTo>
                  <a:cubicBezTo>
                    <a:pt x="0" y="426"/>
                    <a:pt x="221" y="0"/>
                    <a:pt x="221" y="0"/>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41" name="Freeform 521"/>
            <p:cNvSpPr>
              <a:spLocks noChangeAspect="1"/>
            </p:cNvSpPr>
            <p:nvPr/>
          </p:nvSpPr>
          <p:spPr>
            <a:xfrm>
              <a:off x="3777" y="755"/>
              <a:ext cx="58" cy="71"/>
            </a:xfrm>
            <a:custGeom>
              <a:avLst/>
              <a:gdLst>
                <a:gd name="txL" fmla="*/ 0 w 349"/>
                <a:gd name="txT" fmla="*/ 0 h 427"/>
                <a:gd name="txR" fmla="*/ 349 w 349"/>
                <a:gd name="txB" fmla="*/ 427 h 427"/>
              </a:gdLst>
              <a:ahLst/>
              <a:cxnLst>
                <a:cxn ang="0">
                  <a:pos x="0" y="9"/>
                </a:cxn>
                <a:cxn ang="0">
                  <a:pos x="3" y="12"/>
                </a:cxn>
                <a:cxn ang="0">
                  <a:pos x="10" y="0"/>
                </a:cxn>
                <a:cxn ang="0">
                  <a:pos x="0" y="9"/>
                </a:cxn>
              </a:cxnLst>
              <a:rect l="txL" t="txT" r="txR" b="txB"/>
              <a:pathLst>
                <a:path w="349" h="427">
                  <a:moveTo>
                    <a:pt x="0" y="332"/>
                  </a:moveTo>
                  <a:cubicBezTo>
                    <a:pt x="0" y="332"/>
                    <a:pt x="127" y="427"/>
                    <a:pt x="127" y="427"/>
                  </a:cubicBezTo>
                  <a:cubicBezTo>
                    <a:pt x="127" y="427"/>
                    <a:pt x="349" y="0"/>
                    <a:pt x="349" y="0"/>
                  </a:cubicBezTo>
                  <a:cubicBezTo>
                    <a:pt x="349" y="0"/>
                    <a:pt x="0" y="332"/>
                    <a:pt x="0" y="332"/>
                  </a:cubicBezTo>
                </a:path>
              </a:pathLst>
            </a:custGeom>
            <a:solidFill>
              <a:srgbClr val="000000">
                <a:alpha val="100000"/>
              </a:srgbClr>
            </a:solidFill>
            <a:ln w="9525">
              <a:noFill/>
            </a:ln>
          </p:spPr>
          <p:txBody>
            <a:bodyPr/>
            <a:lstStyle/>
            <a:p>
              <a:endParaRPr lang="zh-CN" altLang="en-US"/>
            </a:p>
          </p:txBody>
        </p:sp>
        <p:sp>
          <p:nvSpPr>
            <p:cNvPr id="24842" name="Freeform 522"/>
            <p:cNvSpPr>
              <a:spLocks noChangeAspect="1"/>
            </p:cNvSpPr>
            <p:nvPr/>
          </p:nvSpPr>
          <p:spPr>
            <a:xfrm>
              <a:off x="3777" y="755"/>
              <a:ext cx="58" cy="71"/>
            </a:xfrm>
            <a:custGeom>
              <a:avLst/>
              <a:gdLst>
                <a:gd name="txL" fmla="*/ 0 w 349"/>
                <a:gd name="txT" fmla="*/ 0 h 427"/>
                <a:gd name="txR" fmla="*/ 349 w 349"/>
                <a:gd name="txB" fmla="*/ 427 h 427"/>
              </a:gdLst>
              <a:ahLst/>
              <a:cxnLst>
                <a:cxn ang="0">
                  <a:pos x="0" y="9"/>
                </a:cxn>
                <a:cxn ang="0">
                  <a:pos x="3" y="12"/>
                </a:cxn>
                <a:cxn ang="0">
                  <a:pos x="10" y="0"/>
                </a:cxn>
                <a:cxn ang="0">
                  <a:pos x="0" y="9"/>
                </a:cxn>
              </a:cxnLst>
              <a:rect l="txL" t="txT" r="txR" b="txB"/>
              <a:pathLst>
                <a:path w="349" h="427">
                  <a:moveTo>
                    <a:pt x="0" y="332"/>
                  </a:moveTo>
                  <a:cubicBezTo>
                    <a:pt x="0" y="332"/>
                    <a:pt x="127" y="427"/>
                    <a:pt x="127" y="427"/>
                  </a:cubicBezTo>
                  <a:cubicBezTo>
                    <a:pt x="127" y="427"/>
                    <a:pt x="349" y="0"/>
                    <a:pt x="349" y="0"/>
                  </a:cubicBezTo>
                  <a:cubicBezTo>
                    <a:pt x="349" y="0"/>
                    <a:pt x="0" y="332"/>
                    <a:pt x="0" y="332"/>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43" name="Line 523"/>
            <p:cNvSpPr>
              <a:spLocks noChangeAspect="1"/>
            </p:cNvSpPr>
            <p:nvPr/>
          </p:nvSpPr>
          <p:spPr>
            <a:xfrm>
              <a:off x="3862" y="999"/>
              <a:ext cx="1" cy="1"/>
            </a:xfrm>
            <a:prstGeom prst="line">
              <a:avLst/>
            </a:prstGeom>
            <a:ln w="26988" cap="flat" cmpd="sng">
              <a:solidFill>
                <a:srgbClr val="000000"/>
              </a:solidFill>
              <a:prstDash val="solid"/>
              <a:headEnd type="none" w="med" len="med"/>
              <a:tailEnd type="none" w="med" len="med"/>
            </a:ln>
          </p:spPr>
        </p:sp>
        <p:sp>
          <p:nvSpPr>
            <p:cNvPr id="24844" name="Line 524"/>
            <p:cNvSpPr>
              <a:spLocks noChangeAspect="1"/>
            </p:cNvSpPr>
            <p:nvPr/>
          </p:nvSpPr>
          <p:spPr>
            <a:xfrm>
              <a:off x="3969" y="856"/>
              <a:ext cx="1" cy="1"/>
            </a:xfrm>
            <a:prstGeom prst="line">
              <a:avLst/>
            </a:prstGeom>
            <a:ln w="26988" cap="flat" cmpd="sng">
              <a:solidFill>
                <a:srgbClr val="000000"/>
              </a:solidFill>
              <a:prstDash val="solid"/>
              <a:headEnd type="none" w="med" len="med"/>
              <a:tailEnd type="none" w="med" len="med"/>
            </a:ln>
          </p:spPr>
        </p:sp>
        <p:sp>
          <p:nvSpPr>
            <p:cNvPr id="24845" name="Line 525"/>
            <p:cNvSpPr>
              <a:spLocks noChangeAspect="1"/>
            </p:cNvSpPr>
            <p:nvPr/>
          </p:nvSpPr>
          <p:spPr>
            <a:xfrm>
              <a:off x="3835" y="755"/>
              <a:ext cx="1" cy="1"/>
            </a:xfrm>
            <a:prstGeom prst="line">
              <a:avLst/>
            </a:prstGeom>
            <a:ln w="26988" cap="flat" cmpd="sng">
              <a:solidFill>
                <a:srgbClr val="000000"/>
              </a:solidFill>
              <a:prstDash val="solid"/>
              <a:headEnd type="none" w="med" len="med"/>
              <a:tailEnd type="none" w="med" len="med"/>
            </a:ln>
          </p:spPr>
        </p:sp>
        <p:sp>
          <p:nvSpPr>
            <p:cNvPr id="24846" name="Freeform 526"/>
            <p:cNvSpPr>
              <a:spLocks noChangeAspect="1"/>
            </p:cNvSpPr>
            <p:nvPr/>
          </p:nvSpPr>
          <p:spPr>
            <a:xfrm>
              <a:off x="3757" y="805"/>
              <a:ext cx="5" cy="6"/>
            </a:xfrm>
            <a:custGeom>
              <a:avLst/>
              <a:gdLst>
                <a:gd name="txL" fmla="*/ 0 w 29"/>
                <a:gd name="txT" fmla="*/ 0 h 37"/>
                <a:gd name="txR" fmla="*/ 29 w 29"/>
                <a:gd name="txB" fmla="*/ 37 h 37"/>
              </a:gdLst>
              <a:ahLst/>
              <a:cxnLst>
                <a:cxn ang="0">
                  <a:pos x="0" y="0"/>
                </a:cxn>
                <a:cxn ang="0">
                  <a:pos x="0" y="1"/>
                </a:cxn>
                <a:cxn ang="0">
                  <a:pos x="0" y="1"/>
                </a:cxn>
                <a:cxn ang="0">
                  <a:pos x="1" y="0"/>
                </a:cxn>
                <a:cxn ang="0">
                  <a:pos x="0" y="0"/>
                </a:cxn>
              </a:cxnLst>
              <a:rect l="txL" t="txT" r="txR" b="txB"/>
              <a:pathLst>
                <a:path w="29" h="37">
                  <a:moveTo>
                    <a:pt x="11" y="12"/>
                  </a:moveTo>
                  <a:cubicBezTo>
                    <a:pt x="11" y="12"/>
                    <a:pt x="0" y="35"/>
                    <a:pt x="0" y="35"/>
                  </a:cubicBezTo>
                  <a:cubicBezTo>
                    <a:pt x="0" y="35"/>
                    <a:pt x="10" y="37"/>
                    <a:pt x="10" y="37"/>
                  </a:cubicBezTo>
                  <a:cubicBezTo>
                    <a:pt x="10" y="37"/>
                    <a:pt x="29" y="0"/>
                    <a:pt x="29" y="0"/>
                  </a:cubicBezTo>
                  <a:cubicBezTo>
                    <a:pt x="29" y="0"/>
                    <a:pt x="11" y="12"/>
                    <a:pt x="11" y="12"/>
                  </a:cubicBezTo>
                </a:path>
              </a:pathLst>
            </a:custGeom>
            <a:solidFill>
              <a:srgbClr val="000000">
                <a:alpha val="100000"/>
              </a:srgbClr>
            </a:solidFill>
            <a:ln w="9525">
              <a:noFill/>
            </a:ln>
          </p:spPr>
          <p:txBody>
            <a:bodyPr/>
            <a:lstStyle/>
            <a:p>
              <a:endParaRPr lang="zh-CN" altLang="en-US"/>
            </a:p>
          </p:txBody>
        </p:sp>
        <p:sp>
          <p:nvSpPr>
            <p:cNvPr id="24847" name="Freeform 527"/>
            <p:cNvSpPr>
              <a:spLocks noChangeAspect="1"/>
            </p:cNvSpPr>
            <p:nvPr/>
          </p:nvSpPr>
          <p:spPr>
            <a:xfrm>
              <a:off x="3731" y="779"/>
              <a:ext cx="38" cy="32"/>
            </a:xfrm>
            <a:custGeom>
              <a:avLst/>
              <a:gdLst>
                <a:gd name="txL" fmla="*/ 0 w 224"/>
                <a:gd name="txT" fmla="*/ 0 h 196"/>
                <a:gd name="txR" fmla="*/ 224 w 224"/>
                <a:gd name="txB" fmla="*/ 196 h 196"/>
              </a:gdLst>
              <a:ahLst/>
              <a:cxnLst>
                <a:cxn ang="0">
                  <a:pos x="0" y="1"/>
                </a:cxn>
                <a:cxn ang="0">
                  <a:pos x="0" y="1"/>
                </a:cxn>
                <a:cxn ang="0">
                  <a:pos x="0" y="1"/>
                </a:cxn>
                <a:cxn ang="0">
                  <a:pos x="0" y="2"/>
                </a:cxn>
                <a:cxn ang="0">
                  <a:pos x="1" y="1"/>
                </a:cxn>
                <a:cxn ang="0">
                  <a:pos x="1" y="1"/>
                </a:cxn>
                <a:cxn ang="0">
                  <a:pos x="2" y="1"/>
                </a:cxn>
                <a:cxn ang="0">
                  <a:pos x="2" y="1"/>
                </a:cxn>
                <a:cxn ang="0">
                  <a:pos x="3" y="1"/>
                </a:cxn>
                <a:cxn ang="0">
                  <a:pos x="4" y="2"/>
                </a:cxn>
                <a:cxn ang="0">
                  <a:pos x="4" y="2"/>
                </a:cxn>
                <a:cxn ang="0">
                  <a:pos x="5" y="2"/>
                </a:cxn>
                <a:cxn ang="0">
                  <a:pos x="5" y="3"/>
                </a:cxn>
                <a:cxn ang="0">
                  <a:pos x="5" y="4"/>
                </a:cxn>
                <a:cxn ang="0">
                  <a:pos x="5" y="4"/>
                </a:cxn>
                <a:cxn ang="0">
                  <a:pos x="5" y="5"/>
                </a:cxn>
                <a:cxn ang="0">
                  <a:pos x="6" y="5"/>
                </a:cxn>
                <a:cxn ang="0">
                  <a:pos x="6" y="5"/>
                </a:cxn>
                <a:cxn ang="0">
                  <a:pos x="6" y="5"/>
                </a:cxn>
                <a:cxn ang="0">
                  <a:pos x="6" y="4"/>
                </a:cxn>
                <a:cxn ang="0">
                  <a:pos x="6" y="3"/>
                </a:cxn>
                <a:cxn ang="0">
                  <a:pos x="6" y="2"/>
                </a:cxn>
                <a:cxn ang="0">
                  <a:pos x="5" y="2"/>
                </a:cxn>
                <a:cxn ang="0">
                  <a:pos x="4" y="1"/>
                </a:cxn>
                <a:cxn ang="0">
                  <a:pos x="4" y="1"/>
                </a:cxn>
                <a:cxn ang="0">
                  <a:pos x="3" y="0"/>
                </a:cxn>
                <a:cxn ang="0">
                  <a:pos x="3" y="0"/>
                </a:cxn>
                <a:cxn ang="0">
                  <a:pos x="2" y="0"/>
                </a:cxn>
                <a:cxn ang="0">
                  <a:pos x="2" y="0"/>
                </a:cxn>
                <a:cxn ang="0">
                  <a:pos x="1" y="0"/>
                </a:cxn>
                <a:cxn ang="0">
                  <a:pos x="1" y="0"/>
                </a:cxn>
                <a:cxn ang="0">
                  <a:pos x="0" y="1"/>
                </a:cxn>
              </a:cxnLst>
              <a:rect l="txL" t="txT" r="txR" b="txB"/>
              <a:pathLst>
                <a:path w="224" h="196">
                  <a:moveTo>
                    <a:pt x="10" y="22"/>
                  </a:moveTo>
                  <a:cubicBezTo>
                    <a:pt x="10" y="22"/>
                    <a:pt x="7" y="27"/>
                    <a:pt x="7" y="27"/>
                  </a:cubicBezTo>
                  <a:cubicBezTo>
                    <a:pt x="7" y="27"/>
                    <a:pt x="0" y="51"/>
                    <a:pt x="0" y="51"/>
                  </a:cubicBezTo>
                  <a:cubicBezTo>
                    <a:pt x="0" y="51"/>
                    <a:pt x="8" y="80"/>
                    <a:pt x="8" y="80"/>
                  </a:cubicBezTo>
                  <a:cubicBezTo>
                    <a:pt x="8" y="80"/>
                    <a:pt x="35" y="45"/>
                    <a:pt x="35" y="45"/>
                  </a:cubicBezTo>
                  <a:cubicBezTo>
                    <a:pt x="35" y="45"/>
                    <a:pt x="45" y="38"/>
                    <a:pt x="45" y="38"/>
                  </a:cubicBezTo>
                  <a:cubicBezTo>
                    <a:pt x="45" y="38"/>
                    <a:pt x="72" y="33"/>
                    <a:pt x="72" y="33"/>
                  </a:cubicBezTo>
                  <a:cubicBezTo>
                    <a:pt x="72" y="33"/>
                    <a:pt x="75" y="33"/>
                    <a:pt x="75" y="33"/>
                  </a:cubicBezTo>
                  <a:cubicBezTo>
                    <a:pt x="75" y="33"/>
                    <a:pt x="103" y="44"/>
                    <a:pt x="103" y="44"/>
                  </a:cubicBezTo>
                  <a:cubicBezTo>
                    <a:pt x="103" y="44"/>
                    <a:pt x="137" y="65"/>
                    <a:pt x="137" y="65"/>
                  </a:cubicBezTo>
                  <a:cubicBezTo>
                    <a:pt x="137" y="65"/>
                    <a:pt x="140" y="67"/>
                    <a:pt x="140" y="67"/>
                  </a:cubicBezTo>
                  <a:cubicBezTo>
                    <a:pt x="140" y="67"/>
                    <a:pt x="169" y="93"/>
                    <a:pt x="169" y="93"/>
                  </a:cubicBezTo>
                  <a:cubicBezTo>
                    <a:pt x="169" y="93"/>
                    <a:pt x="186" y="119"/>
                    <a:pt x="186" y="119"/>
                  </a:cubicBezTo>
                  <a:cubicBezTo>
                    <a:pt x="186" y="119"/>
                    <a:pt x="191" y="135"/>
                    <a:pt x="191" y="135"/>
                  </a:cubicBezTo>
                  <a:cubicBezTo>
                    <a:pt x="191" y="135"/>
                    <a:pt x="185" y="159"/>
                    <a:pt x="185" y="159"/>
                  </a:cubicBezTo>
                  <a:cubicBezTo>
                    <a:pt x="185" y="159"/>
                    <a:pt x="166" y="196"/>
                    <a:pt x="166" y="196"/>
                  </a:cubicBezTo>
                  <a:cubicBezTo>
                    <a:pt x="166" y="196"/>
                    <a:pt x="194" y="193"/>
                    <a:pt x="194" y="193"/>
                  </a:cubicBezTo>
                  <a:cubicBezTo>
                    <a:pt x="194" y="193"/>
                    <a:pt x="213" y="177"/>
                    <a:pt x="213" y="177"/>
                  </a:cubicBezTo>
                  <a:cubicBezTo>
                    <a:pt x="213" y="177"/>
                    <a:pt x="218" y="169"/>
                    <a:pt x="218" y="169"/>
                  </a:cubicBezTo>
                  <a:cubicBezTo>
                    <a:pt x="218" y="169"/>
                    <a:pt x="224" y="144"/>
                    <a:pt x="224" y="144"/>
                  </a:cubicBezTo>
                  <a:cubicBezTo>
                    <a:pt x="224" y="144"/>
                    <a:pt x="217" y="116"/>
                    <a:pt x="217" y="116"/>
                  </a:cubicBezTo>
                  <a:cubicBezTo>
                    <a:pt x="217" y="116"/>
                    <a:pt x="205" y="91"/>
                    <a:pt x="205" y="91"/>
                  </a:cubicBezTo>
                  <a:cubicBezTo>
                    <a:pt x="205" y="91"/>
                    <a:pt x="182" y="65"/>
                    <a:pt x="182" y="65"/>
                  </a:cubicBezTo>
                  <a:cubicBezTo>
                    <a:pt x="182" y="65"/>
                    <a:pt x="153" y="40"/>
                    <a:pt x="153" y="40"/>
                  </a:cubicBezTo>
                  <a:cubicBezTo>
                    <a:pt x="153" y="40"/>
                    <a:pt x="140" y="30"/>
                    <a:pt x="140" y="30"/>
                  </a:cubicBezTo>
                  <a:cubicBezTo>
                    <a:pt x="140" y="30"/>
                    <a:pt x="109" y="13"/>
                    <a:pt x="109" y="13"/>
                  </a:cubicBezTo>
                  <a:cubicBezTo>
                    <a:pt x="109" y="13"/>
                    <a:pt x="101" y="10"/>
                    <a:pt x="101" y="10"/>
                  </a:cubicBezTo>
                  <a:cubicBezTo>
                    <a:pt x="101" y="10"/>
                    <a:pt x="69" y="0"/>
                    <a:pt x="69" y="0"/>
                  </a:cubicBezTo>
                  <a:cubicBezTo>
                    <a:pt x="69" y="0"/>
                    <a:pt x="64" y="0"/>
                    <a:pt x="64" y="0"/>
                  </a:cubicBezTo>
                  <a:cubicBezTo>
                    <a:pt x="64" y="0"/>
                    <a:pt x="34" y="4"/>
                    <a:pt x="34" y="4"/>
                  </a:cubicBezTo>
                  <a:cubicBezTo>
                    <a:pt x="34" y="4"/>
                    <a:pt x="29" y="7"/>
                    <a:pt x="29" y="7"/>
                  </a:cubicBezTo>
                  <a:cubicBezTo>
                    <a:pt x="29" y="7"/>
                    <a:pt x="10" y="22"/>
                    <a:pt x="10" y="22"/>
                  </a:cubicBezTo>
                </a:path>
              </a:pathLst>
            </a:custGeom>
            <a:solidFill>
              <a:srgbClr val="000000">
                <a:alpha val="100000"/>
              </a:srgbClr>
            </a:solidFill>
            <a:ln w="9525">
              <a:noFill/>
            </a:ln>
          </p:spPr>
          <p:txBody>
            <a:bodyPr/>
            <a:lstStyle/>
            <a:p>
              <a:endParaRPr lang="zh-CN" altLang="en-US"/>
            </a:p>
          </p:txBody>
        </p:sp>
        <p:sp>
          <p:nvSpPr>
            <p:cNvPr id="24848" name="Freeform 528"/>
            <p:cNvSpPr>
              <a:spLocks noChangeAspect="1"/>
            </p:cNvSpPr>
            <p:nvPr/>
          </p:nvSpPr>
          <p:spPr>
            <a:xfrm>
              <a:off x="3714" y="780"/>
              <a:ext cx="47" cy="37"/>
            </a:xfrm>
            <a:custGeom>
              <a:avLst/>
              <a:gdLst>
                <a:gd name="txL" fmla="*/ 0 w 286"/>
                <a:gd name="txT" fmla="*/ 0 h 226"/>
                <a:gd name="txR" fmla="*/ 286 w 286"/>
                <a:gd name="txB" fmla="*/ 226 h 226"/>
              </a:gdLst>
              <a:ahLst/>
              <a:cxnLst>
                <a:cxn ang="0">
                  <a:pos x="0" y="0"/>
                </a:cxn>
                <a:cxn ang="0">
                  <a:pos x="0" y="1"/>
                </a:cxn>
                <a:cxn ang="0">
                  <a:pos x="7" y="6"/>
                </a:cxn>
                <a:cxn ang="0">
                  <a:pos x="8" y="5"/>
                </a:cxn>
                <a:cxn ang="0">
                  <a:pos x="7" y="5"/>
                </a:cxn>
                <a:cxn ang="0">
                  <a:pos x="7" y="4"/>
                </a:cxn>
                <a:cxn ang="0">
                  <a:pos x="7" y="4"/>
                </a:cxn>
                <a:cxn ang="0">
                  <a:pos x="6" y="4"/>
                </a:cxn>
                <a:cxn ang="0">
                  <a:pos x="5" y="3"/>
                </a:cxn>
                <a:cxn ang="0">
                  <a:pos x="5" y="3"/>
                </a:cxn>
                <a:cxn ang="0">
                  <a:pos x="4" y="3"/>
                </a:cxn>
                <a:cxn ang="0">
                  <a:pos x="4" y="2"/>
                </a:cxn>
                <a:cxn ang="0">
                  <a:pos x="4" y="2"/>
                </a:cxn>
                <a:cxn ang="0">
                  <a:pos x="4" y="1"/>
                </a:cxn>
                <a:cxn ang="0">
                  <a:pos x="3" y="2"/>
                </a:cxn>
                <a:cxn ang="0">
                  <a:pos x="0" y="0"/>
                </a:cxn>
              </a:cxnLst>
              <a:rect l="txL" t="txT" r="txR" b="txB"/>
              <a:pathLst>
                <a:path w="286" h="226">
                  <a:moveTo>
                    <a:pt x="17" y="0"/>
                  </a:moveTo>
                  <a:cubicBezTo>
                    <a:pt x="17" y="0"/>
                    <a:pt x="0" y="23"/>
                    <a:pt x="0" y="23"/>
                  </a:cubicBezTo>
                  <a:cubicBezTo>
                    <a:pt x="0" y="23"/>
                    <a:pt x="270" y="226"/>
                    <a:pt x="270" y="226"/>
                  </a:cubicBezTo>
                  <a:cubicBezTo>
                    <a:pt x="270" y="226"/>
                    <a:pt x="286" y="204"/>
                    <a:pt x="286" y="204"/>
                  </a:cubicBezTo>
                  <a:cubicBezTo>
                    <a:pt x="286" y="204"/>
                    <a:pt x="262" y="186"/>
                    <a:pt x="262" y="186"/>
                  </a:cubicBezTo>
                  <a:cubicBezTo>
                    <a:pt x="262" y="186"/>
                    <a:pt x="273" y="163"/>
                    <a:pt x="273" y="163"/>
                  </a:cubicBezTo>
                  <a:cubicBezTo>
                    <a:pt x="273" y="163"/>
                    <a:pt x="243" y="162"/>
                    <a:pt x="243" y="162"/>
                  </a:cubicBezTo>
                  <a:cubicBezTo>
                    <a:pt x="243" y="162"/>
                    <a:pt x="222" y="153"/>
                    <a:pt x="222" y="153"/>
                  </a:cubicBezTo>
                  <a:cubicBezTo>
                    <a:pt x="222" y="153"/>
                    <a:pt x="187" y="130"/>
                    <a:pt x="187" y="130"/>
                  </a:cubicBezTo>
                  <a:cubicBezTo>
                    <a:pt x="187" y="130"/>
                    <a:pt x="186" y="129"/>
                    <a:pt x="186" y="129"/>
                  </a:cubicBezTo>
                  <a:cubicBezTo>
                    <a:pt x="186" y="129"/>
                    <a:pt x="157" y="104"/>
                    <a:pt x="157" y="104"/>
                  </a:cubicBezTo>
                  <a:cubicBezTo>
                    <a:pt x="157" y="104"/>
                    <a:pt x="140" y="78"/>
                    <a:pt x="140" y="78"/>
                  </a:cubicBezTo>
                  <a:cubicBezTo>
                    <a:pt x="140" y="78"/>
                    <a:pt x="135" y="61"/>
                    <a:pt x="135" y="61"/>
                  </a:cubicBezTo>
                  <a:cubicBezTo>
                    <a:pt x="135" y="61"/>
                    <a:pt x="141" y="37"/>
                    <a:pt x="141" y="37"/>
                  </a:cubicBezTo>
                  <a:cubicBezTo>
                    <a:pt x="141" y="37"/>
                    <a:pt x="114" y="72"/>
                    <a:pt x="114" y="72"/>
                  </a:cubicBezTo>
                  <a:cubicBezTo>
                    <a:pt x="114" y="72"/>
                    <a:pt x="17" y="0"/>
                    <a:pt x="17" y="0"/>
                  </a:cubicBezTo>
                </a:path>
              </a:pathLst>
            </a:custGeom>
            <a:solidFill>
              <a:srgbClr val="000000">
                <a:alpha val="100000"/>
              </a:srgbClr>
            </a:solidFill>
            <a:ln w="9525">
              <a:noFill/>
            </a:ln>
          </p:spPr>
          <p:txBody>
            <a:bodyPr/>
            <a:lstStyle/>
            <a:p>
              <a:endParaRPr lang="zh-CN" altLang="en-US"/>
            </a:p>
          </p:txBody>
        </p:sp>
        <p:sp>
          <p:nvSpPr>
            <p:cNvPr id="24849" name="Freeform 529"/>
            <p:cNvSpPr>
              <a:spLocks noChangeAspect="1"/>
            </p:cNvSpPr>
            <p:nvPr/>
          </p:nvSpPr>
          <p:spPr>
            <a:xfrm>
              <a:off x="3913" y="615"/>
              <a:ext cx="25" cy="35"/>
            </a:xfrm>
            <a:custGeom>
              <a:avLst/>
              <a:gdLst>
                <a:gd name="txL" fmla="*/ 0 w 147"/>
                <a:gd name="txT" fmla="*/ 0 h 211"/>
                <a:gd name="txR" fmla="*/ 147 w 147"/>
                <a:gd name="txB" fmla="*/ 211 h 211"/>
              </a:gdLst>
              <a:ahLst/>
              <a:cxnLst>
                <a:cxn ang="0">
                  <a:pos x="4" y="1"/>
                </a:cxn>
                <a:cxn ang="0">
                  <a:pos x="3" y="0"/>
                </a:cxn>
                <a:cxn ang="0">
                  <a:pos x="3" y="0"/>
                </a:cxn>
                <a:cxn ang="0">
                  <a:pos x="3" y="1"/>
                </a:cxn>
                <a:cxn ang="0">
                  <a:pos x="3" y="1"/>
                </a:cxn>
                <a:cxn ang="0">
                  <a:pos x="3" y="2"/>
                </a:cxn>
                <a:cxn ang="0">
                  <a:pos x="0" y="5"/>
                </a:cxn>
                <a:cxn ang="0">
                  <a:pos x="1" y="6"/>
                </a:cxn>
                <a:cxn ang="0">
                  <a:pos x="3" y="2"/>
                </a:cxn>
                <a:cxn ang="0">
                  <a:pos x="4" y="2"/>
                </a:cxn>
                <a:cxn ang="0">
                  <a:pos x="4" y="1"/>
                </a:cxn>
                <a:cxn ang="0">
                  <a:pos x="4" y="1"/>
                </a:cxn>
              </a:cxnLst>
              <a:rect l="txL" t="txT" r="txR" b="txB"/>
              <a:pathLst>
                <a:path w="147" h="211">
                  <a:moveTo>
                    <a:pt x="147" y="33"/>
                  </a:moveTo>
                  <a:cubicBezTo>
                    <a:pt x="147" y="33"/>
                    <a:pt x="100" y="0"/>
                    <a:pt x="100" y="0"/>
                  </a:cubicBezTo>
                  <a:cubicBezTo>
                    <a:pt x="100" y="0"/>
                    <a:pt x="104" y="3"/>
                    <a:pt x="104" y="3"/>
                  </a:cubicBezTo>
                  <a:cubicBezTo>
                    <a:pt x="104" y="3"/>
                    <a:pt x="113" y="27"/>
                    <a:pt x="113" y="27"/>
                  </a:cubicBezTo>
                  <a:cubicBezTo>
                    <a:pt x="113" y="27"/>
                    <a:pt x="112" y="37"/>
                    <a:pt x="112" y="37"/>
                  </a:cubicBezTo>
                  <a:cubicBezTo>
                    <a:pt x="112" y="37"/>
                    <a:pt x="93" y="69"/>
                    <a:pt x="93" y="69"/>
                  </a:cubicBezTo>
                  <a:cubicBezTo>
                    <a:pt x="93" y="69"/>
                    <a:pt x="0" y="194"/>
                    <a:pt x="0" y="194"/>
                  </a:cubicBezTo>
                  <a:cubicBezTo>
                    <a:pt x="0" y="194"/>
                    <a:pt x="23" y="211"/>
                    <a:pt x="23" y="211"/>
                  </a:cubicBezTo>
                  <a:cubicBezTo>
                    <a:pt x="23" y="211"/>
                    <a:pt x="117" y="87"/>
                    <a:pt x="117" y="87"/>
                  </a:cubicBezTo>
                  <a:cubicBezTo>
                    <a:pt x="117" y="87"/>
                    <a:pt x="130" y="68"/>
                    <a:pt x="130" y="68"/>
                  </a:cubicBezTo>
                  <a:cubicBezTo>
                    <a:pt x="130" y="68"/>
                    <a:pt x="145" y="39"/>
                    <a:pt x="145" y="39"/>
                  </a:cubicBezTo>
                  <a:cubicBezTo>
                    <a:pt x="145" y="39"/>
                    <a:pt x="147" y="33"/>
                    <a:pt x="147" y="33"/>
                  </a:cubicBezTo>
                </a:path>
              </a:pathLst>
            </a:custGeom>
            <a:solidFill>
              <a:srgbClr val="000000">
                <a:alpha val="100000"/>
              </a:srgbClr>
            </a:solidFill>
            <a:ln w="9525">
              <a:noFill/>
            </a:ln>
          </p:spPr>
          <p:txBody>
            <a:bodyPr/>
            <a:lstStyle/>
            <a:p>
              <a:endParaRPr lang="zh-CN" altLang="en-US"/>
            </a:p>
          </p:txBody>
        </p:sp>
        <p:sp>
          <p:nvSpPr>
            <p:cNvPr id="24850" name="Freeform 530"/>
            <p:cNvSpPr>
              <a:spLocks noChangeAspect="1"/>
            </p:cNvSpPr>
            <p:nvPr/>
          </p:nvSpPr>
          <p:spPr>
            <a:xfrm>
              <a:off x="3924" y="609"/>
              <a:ext cx="14" cy="12"/>
            </a:xfrm>
            <a:custGeom>
              <a:avLst/>
              <a:gdLst>
                <a:gd name="txL" fmla="*/ 0 w 82"/>
                <a:gd name="txT" fmla="*/ 0 h 69"/>
                <a:gd name="txR" fmla="*/ 82 w 82"/>
                <a:gd name="txB" fmla="*/ 69 h 69"/>
              </a:gdLst>
              <a:ahLst/>
              <a:cxnLst>
                <a:cxn ang="0">
                  <a:pos x="2" y="0"/>
                </a:cxn>
                <a:cxn ang="0">
                  <a:pos x="2" y="0"/>
                </a:cxn>
                <a:cxn ang="0">
                  <a:pos x="1" y="0"/>
                </a:cxn>
                <a:cxn ang="0">
                  <a:pos x="0" y="0"/>
                </a:cxn>
                <a:cxn ang="0">
                  <a:pos x="2" y="2"/>
                </a:cxn>
                <a:cxn ang="0">
                  <a:pos x="2" y="1"/>
                </a:cxn>
                <a:cxn ang="0">
                  <a:pos x="2" y="1"/>
                </a:cxn>
                <a:cxn ang="0">
                  <a:pos x="2" y="0"/>
                </a:cxn>
              </a:cxnLst>
              <a:rect l="txL" t="txT" r="txR" b="txB"/>
              <a:pathLst>
                <a:path w="82" h="69">
                  <a:moveTo>
                    <a:pt x="61" y="11"/>
                  </a:moveTo>
                  <a:cubicBezTo>
                    <a:pt x="61" y="11"/>
                    <a:pt x="54" y="5"/>
                    <a:pt x="54" y="5"/>
                  </a:cubicBezTo>
                  <a:cubicBezTo>
                    <a:pt x="54" y="5"/>
                    <a:pt x="29" y="0"/>
                    <a:pt x="29" y="0"/>
                  </a:cubicBezTo>
                  <a:cubicBezTo>
                    <a:pt x="29" y="0"/>
                    <a:pt x="0" y="7"/>
                    <a:pt x="0" y="7"/>
                  </a:cubicBezTo>
                  <a:cubicBezTo>
                    <a:pt x="0" y="7"/>
                    <a:pt x="82" y="69"/>
                    <a:pt x="82" y="69"/>
                  </a:cubicBezTo>
                  <a:cubicBezTo>
                    <a:pt x="82" y="69"/>
                    <a:pt x="82" y="39"/>
                    <a:pt x="82" y="39"/>
                  </a:cubicBezTo>
                  <a:cubicBezTo>
                    <a:pt x="82" y="39"/>
                    <a:pt x="79" y="31"/>
                    <a:pt x="79" y="31"/>
                  </a:cubicBezTo>
                  <a:cubicBezTo>
                    <a:pt x="79" y="31"/>
                    <a:pt x="61" y="11"/>
                    <a:pt x="61" y="11"/>
                  </a:cubicBezTo>
                </a:path>
              </a:pathLst>
            </a:custGeom>
            <a:solidFill>
              <a:srgbClr val="000000">
                <a:alpha val="100000"/>
              </a:srgbClr>
            </a:solidFill>
            <a:ln w="9525">
              <a:noFill/>
            </a:ln>
          </p:spPr>
          <p:txBody>
            <a:bodyPr/>
            <a:lstStyle/>
            <a:p>
              <a:endParaRPr lang="zh-CN" altLang="en-US"/>
            </a:p>
          </p:txBody>
        </p:sp>
        <p:sp>
          <p:nvSpPr>
            <p:cNvPr id="24851" name="Freeform 531"/>
            <p:cNvSpPr>
              <a:spLocks noChangeAspect="1"/>
            </p:cNvSpPr>
            <p:nvPr/>
          </p:nvSpPr>
          <p:spPr>
            <a:xfrm>
              <a:off x="3899" y="591"/>
              <a:ext cx="39" cy="48"/>
            </a:xfrm>
            <a:custGeom>
              <a:avLst/>
              <a:gdLst>
                <a:gd name="txL" fmla="*/ 0 w 236"/>
                <a:gd name="txT" fmla="*/ 0 h 289"/>
                <a:gd name="txR" fmla="*/ 236 w 236"/>
                <a:gd name="txB" fmla="*/ 289 h 289"/>
              </a:gdLst>
              <a:ahLst/>
              <a:cxnLst>
                <a:cxn ang="0">
                  <a:pos x="6" y="0"/>
                </a:cxn>
                <a:cxn ang="0">
                  <a:pos x="6" y="0"/>
                </a:cxn>
                <a:cxn ang="0">
                  <a:pos x="0" y="7"/>
                </a:cxn>
                <a:cxn ang="0">
                  <a:pos x="1" y="8"/>
                </a:cxn>
                <a:cxn ang="0">
                  <a:pos x="3" y="5"/>
                </a:cxn>
                <a:cxn ang="0">
                  <a:pos x="3" y="5"/>
                </a:cxn>
                <a:cxn ang="0">
                  <a:pos x="4" y="4"/>
                </a:cxn>
                <a:cxn ang="0">
                  <a:pos x="4" y="4"/>
                </a:cxn>
                <a:cxn ang="0">
                  <a:pos x="4" y="4"/>
                </a:cxn>
                <a:cxn ang="0">
                  <a:pos x="5" y="4"/>
                </a:cxn>
                <a:cxn ang="0">
                  <a:pos x="6" y="5"/>
                </a:cxn>
                <a:cxn ang="0">
                  <a:pos x="4" y="3"/>
                </a:cxn>
                <a:cxn ang="0">
                  <a:pos x="6" y="0"/>
                </a:cxn>
              </a:cxnLst>
              <a:rect l="txL" t="txT" r="txR" b="txB"/>
              <a:pathLst>
                <a:path w="236" h="289">
                  <a:moveTo>
                    <a:pt x="226" y="18"/>
                  </a:moveTo>
                  <a:cubicBezTo>
                    <a:pt x="226" y="18"/>
                    <a:pt x="204" y="0"/>
                    <a:pt x="204" y="0"/>
                  </a:cubicBezTo>
                  <a:cubicBezTo>
                    <a:pt x="204" y="0"/>
                    <a:pt x="0" y="272"/>
                    <a:pt x="0" y="272"/>
                  </a:cubicBezTo>
                  <a:cubicBezTo>
                    <a:pt x="0" y="272"/>
                    <a:pt x="24" y="289"/>
                    <a:pt x="24" y="289"/>
                  </a:cubicBezTo>
                  <a:cubicBezTo>
                    <a:pt x="24" y="289"/>
                    <a:pt x="104" y="181"/>
                    <a:pt x="104" y="181"/>
                  </a:cubicBezTo>
                  <a:cubicBezTo>
                    <a:pt x="104" y="181"/>
                    <a:pt x="111" y="172"/>
                    <a:pt x="111" y="172"/>
                  </a:cubicBezTo>
                  <a:cubicBezTo>
                    <a:pt x="111" y="172"/>
                    <a:pt x="135" y="148"/>
                    <a:pt x="135" y="148"/>
                  </a:cubicBezTo>
                  <a:cubicBezTo>
                    <a:pt x="135" y="148"/>
                    <a:pt x="164" y="137"/>
                    <a:pt x="164" y="137"/>
                  </a:cubicBezTo>
                  <a:cubicBezTo>
                    <a:pt x="164" y="137"/>
                    <a:pt x="164" y="137"/>
                    <a:pt x="164" y="137"/>
                  </a:cubicBezTo>
                  <a:cubicBezTo>
                    <a:pt x="164" y="137"/>
                    <a:pt x="189" y="144"/>
                    <a:pt x="189" y="144"/>
                  </a:cubicBezTo>
                  <a:cubicBezTo>
                    <a:pt x="189" y="144"/>
                    <a:pt x="236" y="177"/>
                    <a:pt x="236" y="177"/>
                  </a:cubicBezTo>
                  <a:cubicBezTo>
                    <a:pt x="236" y="177"/>
                    <a:pt x="154" y="115"/>
                    <a:pt x="154" y="115"/>
                  </a:cubicBezTo>
                  <a:cubicBezTo>
                    <a:pt x="154" y="115"/>
                    <a:pt x="226" y="18"/>
                    <a:pt x="226" y="18"/>
                  </a:cubicBezTo>
                </a:path>
              </a:pathLst>
            </a:custGeom>
            <a:solidFill>
              <a:srgbClr val="000000">
                <a:alpha val="100000"/>
              </a:srgbClr>
            </a:solidFill>
            <a:ln w="9525">
              <a:noFill/>
            </a:ln>
          </p:spPr>
          <p:txBody>
            <a:bodyPr/>
            <a:lstStyle/>
            <a:p>
              <a:endParaRPr lang="zh-CN" altLang="en-US"/>
            </a:p>
          </p:txBody>
        </p:sp>
        <p:sp>
          <p:nvSpPr>
            <p:cNvPr id="24852" name="Freeform 532"/>
            <p:cNvSpPr>
              <a:spLocks noChangeAspect="1"/>
            </p:cNvSpPr>
            <p:nvPr/>
          </p:nvSpPr>
          <p:spPr>
            <a:xfrm>
              <a:off x="3933" y="651"/>
              <a:ext cx="13" cy="19"/>
            </a:xfrm>
            <a:custGeom>
              <a:avLst/>
              <a:gdLst>
                <a:gd name="txL" fmla="*/ 0 w 81"/>
                <a:gd name="txT" fmla="*/ 0 h 112"/>
                <a:gd name="txR" fmla="*/ 81 w 81"/>
                <a:gd name="txB" fmla="*/ 112 h 112"/>
              </a:gdLst>
              <a:ahLst/>
              <a:cxnLst>
                <a:cxn ang="0">
                  <a:pos x="2" y="0"/>
                </a:cxn>
                <a:cxn ang="0">
                  <a:pos x="0" y="3"/>
                </a:cxn>
                <a:cxn ang="0">
                  <a:pos x="0" y="3"/>
                </a:cxn>
              </a:cxnLst>
              <a:rect l="txL" t="txT" r="txR" b="txB"/>
              <a:pathLst>
                <a:path w="81" h="112">
                  <a:moveTo>
                    <a:pt x="81" y="0"/>
                  </a:moveTo>
                  <a:cubicBezTo>
                    <a:pt x="81" y="0"/>
                    <a:pt x="0" y="108"/>
                    <a:pt x="0" y="108"/>
                  </a:cubicBezTo>
                  <a:cubicBezTo>
                    <a:pt x="0" y="108"/>
                    <a:pt x="5" y="112"/>
                    <a:pt x="5" y="112"/>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53" name="Freeform 533"/>
            <p:cNvSpPr>
              <a:spLocks noChangeAspect="1"/>
            </p:cNvSpPr>
            <p:nvPr/>
          </p:nvSpPr>
          <p:spPr>
            <a:xfrm>
              <a:off x="3934" y="651"/>
              <a:ext cx="13" cy="19"/>
            </a:xfrm>
            <a:custGeom>
              <a:avLst/>
              <a:gdLst>
                <a:gd name="txL" fmla="*/ 0 w 81"/>
                <a:gd name="txT" fmla="*/ 0 h 112"/>
                <a:gd name="txR" fmla="*/ 81 w 81"/>
                <a:gd name="txB" fmla="*/ 112 h 112"/>
              </a:gdLst>
              <a:ahLst/>
              <a:cxnLst>
                <a:cxn ang="0">
                  <a:pos x="2" y="0"/>
                </a:cxn>
                <a:cxn ang="0">
                  <a:pos x="2" y="0"/>
                </a:cxn>
                <a:cxn ang="0">
                  <a:pos x="0" y="3"/>
                </a:cxn>
              </a:cxnLst>
              <a:rect l="txL" t="txT" r="txR" b="txB"/>
              <a:pathLst>
                <a:path w="81" h="112">
                  <a:moveTo>
                    <a:pt x="76" y="0"/>
                  </a:moveTo>
                  <a:cubicBezTo>
                    <a:pt x="76" y="0"/>
                    <a:pt x="81" y="4"/>
                    <a:pt x="81" y="4"/>
                  </a:cubicBezTo>
                  <a:cubicBezTo>
                    <a:pt x="81" y="4"/>
                    <a:pt x="0" y="112"/>
                    <a:pt x="0" y="112"/>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54" name="Freeform 534"/>
            <p:cNvSpPr>
              <a:spLocks noChangeAspect="1"/>
            </p:cNvSpPr>
            <p:nvPr/>
          </p:nvSpPr>
          <p:spPr>
            <a:xfrm>
              <a:off x="3926" y="646"/>
              <a:ext cx="18" cy="21"/>
            </a:xfrm>
            <a:custGeom>
              <a:avLst/>
              <a:gdLst>
                <a:gd name="txL" fmla="*/ 0 w 108"/>
                <a:gd name="txT" fmla="*/ 0 h 121"/>
                <a:gd name="txR" fmla="*/ 108 w 108"/>
                <a:gd name="txB" fmla="*/ 121 h 121"/>
              </a:gdLst>
              <a:ahLst/>
              <a:cxnLst>
                <a:cxn ang="0">
                  <a:pos x="3" y="2"/>
                </a:cxn>
                <a:cxn ang="0">
                  <a:pos x="3" y="1"/>
                </a:cxn>
                <a:cxn ang="0">
                  <a:pos x="3" y="0"/>
                </a:cxn>
                <a:cxn ang="0">
                  <a:pos x="2" y="0"/>
                </a:cxn>
                <a:cxn ang="0">
                  <a:pos x="2" y="0"/>
                </a:cxn>
                <a:cxn ang="0">
                  <a:pos x="1" y="0"/>
                </a:cxn>
                <a:cxn ang="0">
                  <a:pos x="1" y="1"/>
                </a:cxn>
                <a:cxn ang="0">
                  <a:pos x="0" y="1"/>
                </a:cxn>
                <a:cxn ang="0">
                  <a:pos x="0" y="2"/>
                </a:cxn>
                <a:cxn ang="0">
                  <a:pos x="0" y="3"/>
                </a:cxn>
                <a:cxn ang="0">
                  <a:pos x="0" y="3"/>
                </a:cxn>
                <a:cxn ang="0">
                  <a:pos x="1" y="4"/>
                </a:cxn>
                <a:cxn ang="0">
                  <a:pos x="1" y="4"/>
                </a:cxn>
                <a:cxn ang="0">
                  <a:pos x="2" y="3"/>
                </a:cxn>
              </a:cxnLst>
              <a:rect l="txL" t="txT" r="txR" b="txB"/>
              <a:pathLst>
                <a:path w="108" h="121">
                  <a:moveTo>
                    <a:pt x="107" y="51"/>
                  </a:moveTo>
                  <a:cubicBezTo>
                    <a:pt x="107" y="51"/>
                    <a:pt x="108" y="27"/>
                    <a:pt x="108" y="27"/>
                  </a:cubicBezTo>
                  <a:cubicBezTo>
                    <a:pt x="108" y="27"/>
                    <a:pt x="103" y="12"/>
                    <a:pt x="103" y="12"/>
                  </a:cubicBezTo>
                  <a:cubicBezTo>
                    <a:pt x="103" y="12"/>
                    <a:pt x="86" y="0"/>
                    <a:pt x="86" y="0"/>
                  </a:cubicBezTo>
                  <a:cubicBezTo>
                    <a:pt x="86" y="0"/>
                    <a:pt x="70" y="0"/>
                    <a:pt x="70" y="0"/>
                  </a:cubicBezTo>
                  <a:cubicBezTo>
                    <a:pt x="70" y="0"/>
                    <a:pt x="47" y="7"/>
                    <a:pt x="47" y="7"/>
                  </a:cubicBezTo>
                  <a:cubicBezTo>
                    <a:pt x="47" y="7"/>
                    <a:pt x="24" y="26"/>
                    <a:pt x="24" y="26"/>
                  </a:cubicBezTo>
                  <a:cubicBezTo>
                    <a:pt x="24" y="26"/>
                    <a:pt x="13" y="42"/>
                    <a:pt x="13" y="42"/>
                  </a:cubicBezTo>
                  <a:cubicBezTo>
                    <a:pt x="13" y="42"/>
                    <a:pt x="1" y="68"/>
                    <a:pt x="1" y="68"/>
                  </a:cubicBezTo>
                  <a:cubicBezTo>
                    <a:pt x="1" y="68"/>
                    <a:pt x="0" y="92"/>
                    <a:pt x="0" y="92"/>
                  </a:cubicBezTo>
                  <a:cubicBezTo>
                    <a:pt x="0" y="92"/>
                    <a:pt x="5" y="109"/>
                    <a:pt x="5" y="109"/>
                  </a:cubicBezTo>
                  <a:cubicBezTo>
                    <a:pt x="5" y="109"/>
                    <a:pt x="21" y="120"/>
                    <a:pt x="21" y="120"/>
                  </a:cubicBezTo>
                  <a:cubicBezTo>
                    <a:pt x="21" y="120"/>
                    <a:pt x="38" y="121"/>
                    <a:pt x="38" y="121"/>
                  </a:cubicBezTo>
                  <a:cubicBezTo>
                    <a:pt x="38" y="121"/>
                    <a:pt x="60" y="114"/>
                    <a:pt x="60" y="114"/>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855" name="Freeform 535"/>
            <p:cNvSpPr>
              <a:spLocks noChangeAspect="1"/>
            </p:cNvSpPr>
            <p:nvPr/>
          </p:nvSpPr>
          <p:spPr>
            <a:xfrm>
              <a:off x="3927" y="648"/>
              <a:ext cx="16" cy="17"/>
            </a:xfrm>
            <a:custGeom>
              <a:avLst/>
              <a:gdLst>
                <a:gd name="txL" fmla="*/ 0 w 101"/>
                <a:gd name="txT" fmla="*/ 0 h 107"/>
                <a:gd name="txR" fmla="*/ 101 w 101"/>
                <a:gd name="txB" fmla="*/ 107 h 107"/>
              </a:gdLst>
              <a:ahLst/>
              <a:cxnLst>
                <a:cxn ang="0">
                  <a:pos x="3" y="1"/>
                </a:cxn>
                <a:cxn ang="0">
                  <a:pos x="2" y="0"/>
                </a:cxn>
                <a:cxn ang="0">
                  <a:pos x="2" y="0"/>
                </a:cxn>
                <a:cxn ang="0">
                  <a:pos x="1" y="0"/>
                </a:cxn>
                <a:cxn ang="0">
                  <a:pos x="1" y="0"/>
                </a:cxn>
                <a:cxn ang="0">
                  <a:pos x="1" y="0"/>
                </a:cxn>
                <a:cxn ang="0">
                  <a:pos x="0" y="1"/>
                </a:cxn>
                <a:cxn ang="0">
                  <a:pos x="0" y="2"/>
                </a:cxn>
                <a:cxn ang="0">
                  <a:pos x="0" y="2"/>
                </a:cxn>
                <a:cxn ang="0">
                  <a:pos x="0" y="2"/>
                </a:cxn>
                <a:cxn ang="0">
                  <a:pos x="0" y="3"/>
                </a:cxn>
                <a:cxn ang="0">
                  <a:pos x="1" y="3"/>
                </a:cxn>
              </a:cxnLst>
              <a:rect l="txL" t="txT" r="txR" b="txB"/>
              <a:pathLst>
                <a:path w="101" h="107">
                  <a:moveTo>
                    <a:pt x="101" y="44"/>
                  </a:moveTo>
                  <a:cubicBezTo>
                    <a:pt x="101" y="44"/>
                    <a:pt x="90" y="12"/>
                    <a:pt x="90" y="12"/>
                  </a:cubicBezTo>
                  <a:cubicBezTo>
                    <a:pt x="90" y="12"/>
                    <a:pt x="75" y="1"/>
                    <a:pt x="75" y="1"/>
                  </a:cubicBezTo>
                  <a:cubicBezTo>
                    <a:pt x="75" y="1"/>
                    <a:pt x="57" y="0"/>
                    <a:pt x="57" y="0"/>
                  </a:cubicBezTo>
                  <a:cubicBezTo>
                    <a:pt x="57" y="0"/>
                    <a:pt x="46" y="4"/>
                    <a:pt x="46" y="4"/>
                  </a:cubicBezTo>
                  <a:cubicBezTo>
                    <a:pt x="46" y="4"/>
                    <a:pt x="24" y="22"/>
                    <a:pt x="24" y="22"/>
                  </a:cubicBezTo>
                  <a:cubicBezTo>
                    <a:pt x="24" y="22"/>
                    <a:pt x="12" y="39"/>
                    <a:pt x="12" y="39"/>
                  </a:cubicBezTo>
                  <a:cubicBezTo>
                    <a:pt x="12" y="39"/>
                    <a:pt x="0" y="66"/>
                    <a:pt x="0" y="66"/>
                  </a:cubicBezTo>
                  <a:cubicBezTo>
                    <a:pt x="0" y="66"/>
                    <a:pt x="0" y="78"/>
                    <a:pt x="0" y="78"/>
                  </a:cubicBezTo>
                  <a:cubicBezTo>
                    <a:pt x="0" y="78"/>
                    <a:pt x="5" y="93"/>
                    <a:pt x="5" y="93"/>
                  </a:cubicBezTo>
                  <a:cubicBezTo>
                    <a:pt x="5" y="93"/>
                    <a:pt x="21" y="106"/>
                    <a:pt x="21" y="106"/>
                  </a:cubicBezTo>
                  <a:cubicBezTo>
                    <a:pt x="21" y="106"/>
                    <a:pt x="54" y="107"/>
                    <a:pt x="54" y="107"/>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56" name="Freeform 536"/>
            <p:cNvSpPr>
              <a:spLocks noChangeAspect="1"/>
            </p:cNvSpPr>
            <p:nvPr/>
          </p:nvSpPr>
          <p:spPr>
            <a:xfrm>
              <a:off x="4190" y="823"/>
              <a:ext cx="24" cy="35"/>
            </a:xfrm>
            <a:custGeom>
              <a:avLst/>
              <a:gdLst>
                <a:gd name="txL" fmla="*/ 0 w 146"/>
                <a:gd name="txT" fmla="*/ 0 h 212"/>
                <a:gd name="txR" fmla="*/ 146 w 146"/>
                <a:gd name="txB" fmla="*/ 212 h 212"/>
              </a:gdLst>
              <a:ahLst/>
              <a:cxnLst>
                <a:cxn ang="0">
                  <a:pos x="4" y="1"/>
                </a:cxn>
                <a:cxn ang="0">
                  <a:pos x="3" y="0"/>
                </a:cxn>
                <a:cxn ang="0">
                  <a:pos x="3" y="0"/>
                </a:cxn>
                <a:cxn ang="0">
                  <a:pos x="3" y="1"/>
                </a:cxn>
                <a:cxn ang="0">
                  <a:pos x="3" y="1"/>
                </a:cxn>
                <a:cxn ang="0">
                  <a:pos x="2" y="2"/>
                </a:cxn>
                <a:cxn ang="0">
                  <a:pos x="0" y="5"/>
                </a:cxn>
                <a:cxn ang="0">
                  <a:pos x="1" y="6"/>
                </a:cxn>
                <a:cxn ang="0">
                  <a:pos x="3" y="2"/>
                </a:cxn>
                <a:cxn ang="0">
                  <a:pos x="3" y="2"/>
                </a:cxn>
                <a:cxn ang="0">
                  <a:pos x="4" y="1"/>
                </a:cxn>
                <a:cxn ang="0">
                  <a:pos x="4" y="1"/>
                </a:cxn>
              </a:cxnLst>
              <a:rect l="txL" t="txT" r="txR" b="txB"/>
              <a:pathLst>
                <a:path w="146" h="212">
                  <a:moveTo>
                    <a:pt x="146" y="34"/>
                  </a:moveTo>
                  <a:cubicBezTo>
                    <a:pt x="146" y="34"/>
                    <a:pt x="99" y="0"/>
                    <a:pt x="99" y="0"/>
                  </a:cubicBezTo>
                  <a:cubicBezTo>
                    <a:pt x="99" y="0"/>
                    <a:pt x="103" y="3"/>
                    <a:pt x="103" y="3"/>
                  </a:cubicBezTo>
                  <a:cubicBezTo>
                    <a:pt x="103" y="3"/>
                    <a:pt x="113" y="28"/>
                    <a:pt x="113" y="28"/>
                  </a:cubicBezTo>
                  <a:cubicBezTo>
                    <a:pt x="113" y="28"/>
                    <a:pt x="111" y="37"/>
                    <a:pt x="111" y="37"/>
                  </a:cubicBezTo>
                  <a:cubicBezTo>
                    <a:pt x="111" y="37"/>
                    <a:pt x="93" y="70"/>
                    <a:pt x="93" y="70"/>
                  </a:cubicBezTo>
                  <a:cubicBezTo>
                    <a:pt x="93" y="70"/>
                    <a:pt x="0" y="194"/>
                    <a:pt x="0" y="194"/>
                  </a:cubicBezTo>
                  <a:cubicBezTo>
                    <a:pt x="0" y="194"/>
                    <a:pt x="22" y="212"/>
                    <a:pt x="22" y="212"/>
                  </a:cubicBezTo>
                  <a:cubicBezTo>
                    <a:pt x="22" y="212"/>
                    <a:pt x="116" y="87"/>
                    <a:pt x="116" y="87"/>
                  </a:cubicBezTo>
                  <a:cubicBezTo>
                    <a:pt x="116" y="87"/>
                    <a:pt x="129" y="68"/>
                    <a:pt x="129" y="68"/>
                  </a:cubicBezTo>
                  <a:cubicBezTo>
                    <a:pt x="129" y="68"/>
                    <a:pt x="145" y="39"/>
                    <a:pt x="145" y="39"/>
                  </a:cubicBezTo>
                  <a:cubicBezTo>
                    <a:pt x="145" y="39"/>
                    <a:pt x="146" y="34"/>
                    <a:pt x="146" y="34"/>
                  </a:cubicBezTo>
                </a:path>
              </a:pathLst>
            </a:custGeom>
            <a:solidFill>
              <a:srgbClr val="000000">
                <a:alpha val="100000"/>
              </a:srgbClr>
            </a:solidFill>
            <a:ln w="9525">
              <a:noFill/>
            </a:ln>
          </p:spPr>
          <p:txBody>
            <a:bodyPr/>
            <a:lstStyle/>
            <a:p>
              <a:endParaRPr lang="zh-CN" altLang="en-US"/>
            </a:p>
          </p:txBody>
        </p:sp>
        <p:sp>
          <p:nvSpPr>
            <p:cNvPr id="24857" name="Freeform 537"/>
            <p:cNvSpPr>
              <a:spLocks noChangeAspect="1"/>
            </p:cNvSpPr>
            <p:nvPr/>
          </p:nvSpPr>
          <p:spPr>
            <a:xfrm>
              <a:off x="4201" y="817"/>
              <a:ext cx="13" cy="12"/>
            </a:xfrm>
            <a:custGeom>
              <a:avLst/>
              <a:gdLst>
                <a:gd name="txL" fmla="*/ 0 w 82"/>
                <a:gd name="txT" fmla="*/ 0 h 70"/>
                <a:gd name="txR" fmla="*/ 82 w 82"/>
                <a:gd name="txB" fmla="*/ 70 h 70"/>
              </a:gdLst>
              <a:ahLst/>
              <a:cxnLst>
                <a:cxn ang="0">
                  <a:pos x="2" y="0"/>
                </a:cxn>
                <a:cxn ang="0">
                  <a:pos x="1" y="0"/>
                </a:cxn>
                <a:cxn ang="0">
                  <a:pos x="1" y="0"/>
                </a:cxn>
                <a:cxn ang="0">
                  <a:pos x="0" y="0"/>
                </a:cxn>
                <a:cxn ang="0">
                  <a:pos x="2" y="2"/>
                </a:cxn>
                <a:cxn ang="0">
                  <a:pos x="2" y="1"/>
                </a:cxn>
                <a:cxn ang="0">
                  <a:pos x="2" y="1"/>
                </a:cxn>
                <a:cxn ang="0">
                  <a:pos x="2" y="0"/>
                </a:cxn>
              </a:cxnLst>
              <a:rect l="txL" t="txT" r="txR" b="txB"/>
              <a:pathLst>
                <a:path w="82" h="70">
                  <a:moveTo>
                    <a:pt x="62" y="11"/>
                  </a:moveTo>
                  <a:cubicBezTo>
                    <a:pt x="62" y="11"/>
                    <a:pt x="54" y="6"/>
                    <a:pt x="54" y="6"/>
                  </a:cubicBezTo>
                  <a:cubicBezTo>
                    <a:pt x="54" y="6"/>
                    <a:pt x="29" y="0"/>
                    <a:pt x="29" y="0"/>
                  </a:cubicBezTo>
                  <a:cubicBezTo>
                    <a:pt x="29" y="0"/>
                    <a:pt x="0" y="7"/>
                    <a:pt x="0" y="7"/>
                  </a:cubicBezTo>
                  <a:cubicBezTo>
                    <a:pt x="0" y="7"/>
                    <a:pt x="82" y="70"/>
                    <a:pt x="82" y="70"/>
                  </a:cubicBezTo>
                  <a:cubicBezTo>
                    <a:pt x="82" y="70"/>
                    <a:pt x="82" y="39"/>
                    <a:pt x="82" y="39"/>
                  </a:cubicBezTo>
                  <a:cubicBezTo>
                    <a:pt x="82" y="39"/>
                    <a:pt x="78" y="31"/>
                    <a:pt x="78" y="31"/>
                  </a:cubicBezTo>
                  <a:cubicBezTo>
                    <a:pt x="78" y="31"/>
                    <a:pt x="62" y="11"/>
                    <a:pt x="62" y="11"/>
                  </a:cubicBezTo>
                </a:path>
              </a:pathLst>
            </a:custGeom>
            <a:solidFill>
              <a:srgbClr val="000000">
                <a:alpha val="100000"/>
              </a:srgbClr>
            </a:solidFill>
            <a:ln w="9525">
              <a:noFill/>
            </a:ln>
          </p:spPr>
          <p:txBody>
            <a:bodyPr/>
            <a:lstStyle/>
            <a:p>
              <a:endParaRPr lang="zh-CN" altLang="en-US"/>
            </a:p>
          </p:txBody>
        </p:sp>
        <p:sp>
          <p:nvSpPr>
            <p:cNvPr id="24858" name="Freeform 538"/>
            <p:cNvSpPr>
              <a:spLocks noChangeAspect="1"/>
            </p:cNvSpPr>
            <p:nvPr/>
          </p:nvSpPr>
          <p:spPr>
            <a:xfrm>
              <a:off x="4175" y="799"/>
              <a:ext cx="39" cy="48"/>
            </a:xfrm>
            <a:custGeom>
              <a:avLst/>
              <a:gdLst>
                <a:gd name="txL" fmla="*/ 0 w 235"/>
                <a:gd name="txT" fmla="*/ 0 h 289"/>
                <a:gd name="txR" fmla="*/ 235 w 235"/>
                <a:gd name="txB" fmla="*/ 289 h 289"/>
              </a:gdLst>
              <a:ahLst/>
              <a:cxnLst>
                <a:cxn ang="0">
                  <a:pos x="6" y="0"/>
                </a:cxn>
                <a:cxn ang="0">
                  <a:pos x="6" y="0"/>
                </a:cxn>
                <a:cxn ang="0">
                  <a:pos x="0" y="7"/>
                </a:cxn>
                <a:cxn ang="0">
                  <a:pos x="1" y="8"/>
                </a:cxn>
                <a:cxn ang="0">
                  <a:pos x="3" y="5"/>
                </a:cxn>
                <a:cxn ang="0">
                  <a:pos x="3" y="5"/>
                </a:cxn>
                <a:cxn ang="0">
                  <a:pos x="4" y="4"/>
                </a:cxn>
                <a:cxn ang="0">
                  <a:pos x="4" y="4"/>
                </a:cxn>
                <a:cxn ang="0">
                  <a:pos x="4" y="4"/>
                </a:cxn>
                <a:cxn ang="0">
                  <a:pos x="5" y="4"/>
                </a:cxn>
                <a:cxn ang="0">
                  <a:pos x="6" y="5"/>
                </a:cxn>
                <a:cxn ang="0">
                  <a:pos x="4" y="3"/>
                </a:cxn>
                <a:cxn ang="0">
                  <a:pos x="6" y="0"/>
                </a:cxn>
              </a:cxnLst>
              <a:rect l="txL" t="txT" r="txR" b="txB"/>
              <a:pathLst>
                <a:path w="235" h="289">
                  <a:moveTo>
                    <a:pt x="226" y="17"/>
                  </a:moveTo>
                  <a:cubicBezTo>
                    <a:pt x="226" y="17"/>
                    <a:pt x="203" y="0"/>
                    <a:pt x="203" y="0"/>
                  </a:cubicBezTo>
                  <a:cubicBezTo>
                    <a:pt x="203" y="0"/>
                    <a:pt x="0" y="271"/>
                    <a:pt x="0" y="271"/>
                  </a:cubicBezTo>
                  <a:cubicBezTo>
                    <a:pt x="0" y="271"/>
                    <a:pt x="23" y="289"/>
                    <a:pt x="23" y="289"/>
                  </a:cubicBezTo>
                  <a:cubicBezTo>
                    <a:pt x="23" y="289"/>
                    <a:pt x="104" y="181"/>
                    <a:pt x="104" y="181"/>
                  </a:cubicBezTo>
                  <a:cubicBezTo>
                    <a:pt x="104" y="181"/>
                    <a:pt x="111" y="172"/>
                    <a:pt x="111" y="172"/>
                  </a:cubicBezTo>
                  <a:cubicBezTo>
                    <a:pt x="111" y="172"/>
                    <a:pt x="135" y="148"/>
                    <a:pt x="135" y="148"/>
                  </a:cubicBezTo>
                  <a:cubicBezTo>
                    <a:pt x="135" y="148"/>
                    <a:pt x="164" y="137"/>
                    <a:pt x="164" y="137"/>
                  </a:cubicBezTo>
                  <a:cubicBezTo>
                    <a:pt x="164" y="137"/>
                    <a:pt x="164" y="137"/>
                    <a:pt x="164" y="137"/>
                  </a:cubicBezTo>
                  <a:cubicBezTo>
                    <a:pt x="164" y="137"/>
                    <a:pt x="188" y="144"/>
                    <a:pt x="188" y="144"/>
                  </a:cubicBezTo>
                  <a:cubicBezTo>
                    <a:pt x="188" y="144"/>
                    <a:pt x="235" y="178"/>
                    <a:pt x="235" y="178"/>
                  </a:cubicBezTo>
                  <a:cubicBezTo>
                    <a:pt x="235" y="178"/>
                    <a:pt x="153" y="115"/>
                    <a:pt x="153" y="115"/>
                  </a:cubicBezTo>
                  <a:cubicBezTo>
                    <a:pt x="153" y="115"/>
                    <a:pt x="226" y="17"/>
                    <a:pt x="226" y="17"/>
                  </a:cubicBezTo>
                </a:path>
              </a:pathLst>
            </a:custGeom>
            <a:solidFill>
              <a:srgbClr val="000000">
                <a:alpha val="100000"/>
              </a:srgbClr>
            </a:solidFill>
            <a:ln w="9525">
              <a:noFill/>
            </a:ln>
          </p:spPr>
          <p:txBody>
            <a:bodyPr/>
            <a:lstStyle/>
            <a:p>
              <a:endParaRPr lang="zh-CN" altLang="en-US"/>
            </a:p>
          </p:txBody>
        </p:sp>
        <p:sp>
          <p:nvSpPr>
            <p:cNvPr id="24859" name="Freeform 539"/>
            <p:cNvSpPr>
              <a:spLocks noChangeAspect="1"/>
            </p:cNvSpPr>
            <p:nvPr/>
          </p:nvSpPr>
          <p:spPr>
            <a:xfrm>
              <a:off x="4201" y="847"/>
              <a:ext cx="25" cy="26"/>
            </a:xfrm>
            <a:custGeom>
              <a:avLst/>
              <a:gdLst>
                <a:gd name="txL" fmla="*/ 0 w 150"/>
                <a:gd name="txT" fmla="*/ 0 h 155"/>
                <a:gd name="txR" fmla="*/ 150 w 150"/>
                <a:gd name="txB" fmla="*/ 155 h 155"/>
              </a:gdLst>
              <a:ahLst/>
              <a:cxnLst>
                <a:cxn ang="0">
                  <a:pos x="4" y="0"/>
                </a:cxn>
                <a:cxn ang="0">
                  <a:pos x="4" y="0"/>
                </a:cxn>
                <a:cxn ang="0">
                  <a:pos x="3" y="0"/>
                </a:cxn>
                <a:cxn ang="0">
                  <a:pos x="3" y="1"/>
                </a:cxn>
                <a:cxn ang="0">
                  <a:pos x="0" y="4"/>
                </a:cxn>
                <a:cxn ang="0">
                  <a:pos x="0" y="4"/>
                </a:cxn>
              </a:cxnLst>
              <a:rect l="txL" t="txT" r="txR" b="txB"/>
              <a:pathLst>
                <a:path w="150" h="155">
                  <a:moveTo>
                    <a:pt x="150" y="9"/>
                  </a:moveTo>
                  <a:cubicBezTo>
                    <a:pt x="150" y="9"/>
                    <a:pt x="139" y="1"/>
                    <a:pt x="139" y="1"/>
                  </a:cubicBezTo>
                  <a:cubicBezTo>
                    <a:pt x="139" y="1"/>
                    <a:pt x="122" y="0"/>
                    <a:pt x="122" y="0"/>
                  </a:cubicBezTo>
                  <a:cubicBezTo>
                    <a:pt x="122" y="0"/>
                    <a:pt x="99" y="19"/>
                    <a:pt x="99" y="19"/>
                  </a:cubicBezTo>
                  <a:cubicBezTo>
                    <a:pt x="99" y="19"/>
                    <a:pt x="0" y="151"/>
                    <a:pt x="0" y="151"/>
                  </a:cubicBezTo>
                  <a:cubicBezTo>
                    <a:pt x="0" y="151"/>
                    <a:pt x="6" y="155"/>
                    <a:pt x="6" y="155"/>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60" name="Freeform 540"/>
            <p:cNvSpPr>
              <a:spLocks noChangeAspect="1"/>
            </p:cNvSpPr>
            <p:nvPr/>
          </p:nvSpPr>
          <p:spPr>
            <a:xfrm>
              <a:off x="4221" y="849"/>
              <a:ext cx="5" cy="1"/>
            </a:xfrm>
            <a:custGeom>
              <a:avLst/>
              <a:gdLst>
                <a:gd name="txL" fmla="*/ 0 w 33"/>
                <a:gd name="txT" fmla="*/ 0 h 8"/>
                <a:gd name="txR" fmla="*/ 33 w 33"/>
                <a:gd name="txB" fmla="*/ 8 h 8"/>
              </a:gdLst>
              <a:ahLst/>
              <a:cxnLst>
                <a:cxn ang="0">
                  <a:pos x="1" y="0"/>
                </a:cxn>
                <a:cxn ang="0">
                  <a:pos x="1" y="0"/>
                </a:cxn>
                <a:cxn ang="0">
                  <a:pos x="0" y="0"/>
                </a:cxn>
                <a:cxn ang="0">
                  <a:pos x="0" y="0"/>
                </a:cxn>
              </a:cxnLst>
              <a:rect l="txL" t="txT" r="txR" b="txB"/>
              <a:pathLst>
                <a:path w="33" h="8">
                  <a:moveTo>
                    <a:pt x="33" y="1"/>
                  </a:moveTo>
                  <a:cubicBezTo>
                    <a:pt x="33" y="1"/>
                    <a:pt x="26" y="8"/>
                    <a:pt x="26" y="8"/>
                  </a:cubicBezTo>
                  <a:cubicBezTo>
                    <a:pt x="26" y="8"/>
                    <a:pt x="16" y="0"/>
                    <a:pt x="16" y="0"/>
                  </a:cubicBezTo>
                  <a:cubicBezTo>
                    <a:pt x="16" y="0"/>
                    <a:pt x="0" y="0"/>
                    <a:pt x="0" y="0"/>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61" name="Freeform 541"/>
            <p:cNvSpPr>
              <a:spLocks noChangeAspect="1"/>
            </p:cNvSpPr>
            <p:nvPr/>
          </p:nvSpPr>
          <p:spPr>
            <a:xfrm>
              <a:off x="4202" y="848"/>
              <a:ext cx="20" cy="25"/>
            </a:xfrm>
            <a:custGeom>
              <a:avLst/>
              <a:gdLst>
                <a:gd name="txL" fmla="*/ 0 w 122"/>
                <a:gd name="txT" fmla="*/ 0 h 151"/>
                <a:gd name="txR" fmla="*/ 122 w 122"/>
                <a:gd name="txB" fmla="*/ 151 h 151"/>
              </a:gdLst>
              <a:ahLst/>
              <a:cxnLst>
                <a:cxn ang="0">
                  <a:pos x="3" y="0"/>
                </a:cxn>
                <a:cxn ang="0">
                  <a:pos x="3" y="0"/>
                </a:cxn>
                <a:cxn ang="0">
                  <a:pos x="0" y="4"/>
                </a:cxn>
              </a:cxnLst>
              <a:rect l="txL" t="txT" r="txR" b="txB"/>
              <a:pathLst>
                <a:path w="122" h="151">
                  <a:moveTo>
                    <a:pt x="122" y="0"/>
                  </a:moveTo>
                  <a:cubicBezTo>
                    <a:pt x="122" y="0"/>
                    <a:pt x="98" y="20"/>
                    <a:pt x="98" y="20"/>
                  </a:cubicBezTo>
                  <a:cubicBezTo>
                    <a:pt x="98" y="20"/>
                    <a:pt x="0" y="151"/>
                    <a:pt x="0" y="151"/>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62" name="Freeform 542"/>
            <p:cNvSpPr>
              <a:spLocks noChangeAspect="1"/>
            </p:cNvSpPr>
            <p:nvPr/>
          </p:nvSpPr>
          <p:spPr>
            <a:xfrm>
              <a:off x="4212" y="852"/>
              <a:ext cx="6" cy="6"/>
            </a:xfrm>
            <a:custGeom>
              <a:avLst/>
              <a:gdLst>
                <a:gd name="txL" fmla="*/ 0 w 38"/>
                <a:gd name="txT" fmla="*/ 0 h 36"/>
                <a:gd name="txR" fmla="*/ 38 w 38"/>
                <a:gd name="txB" fmla="*/ 36 h 36"/>
              </a:gdLst>
              <a:ahLst/>
              <a:cxnLst>
                <a:cxn ang="0">
                  <a:pos x="0" y="0"/>
                </a:cxn>
                <a:cxn ang="0">
                  <a:pos x="1" y="1"/>
                </a:cxn>
                <a:cxn ang="0">
                  <a:pos x="1" y="1"/>
                </a:cxn>
              </a:cxnLst>
              <a:rect l="txL" t="txT" r="txR" b="txB"/>
              <a:pathLst>
                <a:path w="38" h="36">
                  <a:moveTo>
                    <a:pt x="0" y="0"/>
                  </a:moveTo>
                  <a:cubicBezTo>
                    <a:pt x="0" y="0"/>
                    <a:pt x="38" y="29"/>
                    <a:pt x="38" y="29"/>
                  </a:cubicBezTo>
                  <a:cubicBezTo>
                    <a:pt x="38" y="29"/>
                    <a:pt x="33" y="36"/>
                    <a:pt x="33" y="36"/>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863" name="Freeform 543"/>
            <p:cNvSpPr>
              <a:spLocks noChangeAspect="1"/>
            </p:cNvSpPr>
            <p:nvPr/>
          </p:nvSpPr>
          <p:spPr>
            <a:xfrm>
              <a:off x="4211" y="852"/>
              <a:ext cx="7" cy="6"/>
            </a:xfrm>
            <a:custGeom>
              <a:avLst/>
              <a:gdLst>
                <a:gd name="txL" fmla="*/ 0 w 38"/>
                <a:gd name="txT" fmla="*/ 0 h 36"/>
                <a:gd name="txR" fmla="*/ 38 w 38"/>
                <a:gd name="txB" fmla="*/ 36 h 36"/>
              </a:gdLst>
              <a:ahLst/>
              <a:cxnLst>
                <a:cxn ang="0">
                  <a:pos x="0" y="0"/>
                </a:cxn>
                <a:cxn ang="0">
                  <a:pos x="0" y="0"/>
                </a:cxn>
                <a:cxn ang="0">
                  <a:pos x="1" y="1"/>
                </a:cxn>
              </a:cxnLst>
              <a:rect l="txL" t="txT" r="txR" b="txB"/>
              <a:pathLst>
                <a:path w="38" h="36">
                  <a:moveTo>
                    <a:pt x="5" y="0"/>
                  </a:moveTo>
                  <a:cubicBezTo>
                    <a:pt x="5" y="0"/>
                    <a:pt x="0" y="7"/>
                    <a:pt x="0" y="7"/>
                  </a:cubicBezTo>
                  <a:cubicBezTo>
                    <a:pt x="0" y="7"/>
                    <a:pt x="38" y="36"/>
                    <a:pt x="38" y="36"/>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24584" name="Group 544"/>
          <p:cNvGrpSpPr>
            <a:grpSpLocks noChangeAspect="1"/>
          </p:cNvGrpSpPr>
          <p:nvPr/>
        </p:nvGrpSpPr>
        <p:grpSpPr>
          <a:xfrm>
            <a:off x="2478088" y="930275"/>
            <a:ext cx="2093912" cy="2066925"/>
            <a:chOff x="2162" y="660"/>
            <a:chExt cx="1101" cy="1087"/>
          </a:xfrm>
        </p:grpSpPr>
        <p:sp>
          <p:nvSpPr>
            <p:cNvPr id="24678" name="Line 545"/>
            <p:cNvSpPr>
              <a:spLocks noChangeAspect="1"/>
            </p:cNvSpPr>
            <p:nvPr/>
          </p:nvSpPr>
          <p:spPr>
            <a:xfrm>
              <a:off x="2315" y="1649"/>
              <a:ext cx="193" cy="1"/>
            </a:xfrm>
            <a:prstGeom prst="line">
              <a:avLst/>
            </a:prstGeom>
            <a:ln w="9525" cap="flat" cmpd="sng">
              <a:solidFill>
                <a:schemeClr val="accent2"/>
              </a:solidFill>
              <a:prstDash val="solid"/>
              <a:headEnd type="none" w="med" len="med"/>
              <a:tailEnd type="none" w="med" len="med"/>
            </a:ln>
          </p:spPr>
        </p:sp>
        <p:sp>
          <p:nvSpPr>
            <p:cNvPr id="24679" name="Line 546"/>
            <p:cNvSpPr>
              <a:spLocks noChangeAspect="1"/>
            </p:cNvSpPr>
            <p:nvPr/>
          </p:nvSpPr>
          <p:spPr>
            <a:xfrm>
              <a:off x="2543" y="1649"/>
              <a:ext cx="35" cy="1"/>
            </a:xfrm>
            <a:prstGeom prst="line">
              <a:avLst/>
            </a:prstGeom>
            <a:ln w="9525" cap="flat" cmpd="sng">
              <a:solidFill>
                <a:schemeClr val="accent2"/>
              </a:solidFill>
              <a:prstDash val="solid"/>
              <a:headEnd type="none" w="med" len="med"/>
              <a:tailEnd type="none" w="med" len="med"/>
            </a:ln>
          </p:spPr>
        </p:sp>
        <p:sp>
          <p:nvSpPr>
            <p:cNvPr id="24680" name="Line 547"/>
            <p:cNvSpPr>
              <a:spLocks noChangeAspect="1"/>
            </p:cNvSpPr>
            <p:nvPr/>
          </p:nvSpPr>
          <p:spPr>
            <a:xfrm>
              <a:off x="2614" y="1649"/>
              <a:ext cx="176" cy="1"/>
            </a:xfrm>
            <a:prstGeom prst="line">
              <a:avLst/>
            </a:prstGeom>
            <a:ln w="9525" cap="flat" cmpd="sng">
              <a:solidFill>
                <a:schemeClr val="accent2"/>
              </a:solidFill>
              <a:prstDash val="solid"/>
              <a:headEnd type="none" w="med" len="med"/>
              <a:tailEnd type="none" w="med" len="med"/>
            </a:ln>
          </p:spPr>
        </p:sp>
        <p:sp>
          <p:nvSpPr>
            <p:cNvPr id="24681" name="Line 548"/>
            <p:cNvSpPr>
              <a:spLocks noChangeAspect="1"/>
            </p:cNvSpPr>
            <p:nvPr/>
          </p:nvSpPr>
          <p:spPr>
            <a:xfrm>
              <a:off x="2826" y="1649"/>
              <a:ext cx="35" cy="1"/>
            </a:xfrm>
            <a:prstGeom prst="line">
              <a:avLst/>
            </a:prstGeom>
            <a:ln w="9525" cap="flat" cmpd="sng">
              <a:solidFill>
                <a:schemeClr val="accent2"/>
              </a:solidFill>
              <a:prstDash val="solid"/>
              <a:headEnd type="none" w="med" len="med"/>
              <a:tailEnd type="none" w="med" len="med"/>
            </a:ln>
          </p:spPr>
        </p:sp>
        <p:sp>
          <p:nvSpPr>
            <p:cNvPr id="24682" name="Line 549"/>
            <p:cNvSpPr>
              <a:spLocks noChangeAspect="1"/>
            </p:cNvSpPr>
            <p:nvPr/>
          </p:nvSpPr>
          <p:spPr>
            <a:xfrm>
              <a:off x="2896" y="1649"/>
              <a:ext cx="193" cy="1"/>
            </a:xfrm>
            <a:prstGeom prst="line">
              <a:avLst/>
            </a:prstGeom>
            <a:ln w="9525" cap="flat" cmpd="sng">
              <a:solidFill>
                <a:schemeClr val="accent2"/>
              </a:solidFill>
              <a:prstDash val="solid"/>
              <a:headEnd type="none" w="med" len="med"/>
              <a:tailEnd type="none" w="med" len="med"/>
            </a:ln>
          </p:spPr>
        </p:sp>
        <p:sp>
          <p:nvSpPr>
            <p:cNvPr id="24683" name="Line 550"/>
            <p:cNvSpPr>
              <a:spLocks noChangeAspect="1"/>
            </p:cNvSpPr>
            <p:nvPr/>
          </p:nvSpPr>
          <p:spPr>
            <a:xfrm>
              <a:off x="2162" y="1197"/>
              <a:ext cx="215" cy="1"/>
            </a:xfrm>
            <a:prstGeom prst="line">
              <a:avLst/>
            </a:prstGeom>
            <a:ln w="9525" cap="flat" cmpd="sng">
              <a:solidFill>
                <a:srgbClr val="3333FF"/>
              </a:solidFill>
              <a:prstDash val="solid"/>
              <a:headEnd type="none" w="med" len="med"/>
              <a:tailEnd type="none" w="med" len="med"/>
            </a:ln>
          </p:spPr>
        </p:sp>
        <p:sp>
          <p:nvSpPr>
            <p:cNvPr id="24684" name="Line 551"/>
            <p:cNvSpPr>
              <a:spLocks noChangeAspect="1"/>
            </p:cNvSpPr>
            <p:nvPr/>
          </p:nvSpPr>
          <p:spPr>
            <a:xfrm>
              <a:off x="2412" y="1197"/>
              <a:ext cx="36" cy="1"/>
            </a:xfrm>
            <a:prstGeom prst="line">
              <a:avLst/>
            </a:prstGeom>
            <a:ln w="9525" cap="flat" cmpd="sng">
              <a:solidFill>
                <a:srgbClr val="3333FF"/>
              </a:solidFill>
              <a:prstDash val="solid"/>
              <a:headEnd type="none" w="med" len="med"/>
              <a:tailEnd type="none" w="med" len="med"/>
            </a:ln>
          </p:spPr>
        </p:sp>
        <p:sp>
          <p:nvSpPr>
            <p:cNvPr id="24685" name="Line 552"/>
            <p:cNvSpPr>
              <a:spLocks noChangeAspect="1"/>
            </p:cNvSpPr>
            <p:nvPr/>
          </p:nvSpPr>
          <p:spPr>
            <a:xfrm>
              <a:off x="2483" y="1197"/>
              <a:ext cx="176" cy="1"/>
            </a:xfrm>
            <a:prstGeom prst="line">
              <a:avLst/>
            </a:prstGeom>
            <a:ln w="9525" cap="flat" cmpd="sng">
              <a:solidFill>
                <a:srgbClr val="3333FF"/>
              </a:solidFill>
              <a:prstDash val="solid"/>
              <a:headEnd type="none" w="med" len="med"/>
              <a:tailEnd type="none" w="med" len="med"/>
            </a:ln>
          </p:spPr>
        </p:sp>
        <p:sp>
          <p:nvSpPr>
            <p:cNvPr id="24686" name="Line 553"/>
            <p:cNvSpPr>
              <a:spLocks noChangeAspect="1"/>
            </p:cNvSpPr>
            <p:nvPr/>
          </p:nvSpPr>
          <p:spPr>
            <a:xfrm>
              <a:off x="2695" y="1197"/>
              <a:ext cx="35" cy="1"/>
            </a:xfrm>
            <a:prstGeom prst="line">
              <a:avLst/>
            </a:prstGeom>
            <a:ln w="9525" cap="flat" cmpd="sng">
              <a:solidFill>
                <a:srgbClr val="3333FF"/>
              </a:solidFill>
              <a:prstDash val="solid"/>
              <a:headEnd type="none" w="med" len="med"/>
              <a:tailEnd type="none" w="med" len="med"/>
            </a:ln>
          </p:spPr>
        </p:sp>
        <p:sp>
          <p:nvSpPr>
            <p:cNvPr id="24687" name="Line 554"/>
            <p:cNvSpPr>
              <a:spLocks noChangeAspect="1"/>
            </p:cNvSpPr>
            <p:nvPr/>
          </p:nvSpPr>
          <p:spPr>
            <a:xfrm>
              <a:off x="2765" y="1197"/>
              <a:ext cx="177" cy="1"/>
            </a:xfrm>
            <a:prstGeom prst="line">
              <a:avLst/>
            </a:prstGeom>
            <a:ln w="9525" cap="flat" cmpd="sng">
              <a:solidFill>
                <a:srgbClr val="3333FF"/>
              </a:solidFill>
              <a:prstDash val="solid"/>
              <a:headEnd type="none" w="med" len="med"/>
              <a:tailEnd type="none" w="med" len="med"/>
            </a:ln>
          </p:spPr>
        </p:sp>
        <p:sp>
          <p:nvSpPr>
            <p:cNvPr id="24688" name="Line 555"/>
            <p:cNvSpPr>
              <a:spLocks noChangeAspect="1"/>
            </p:cNvSpPr>
            <p:nvPr/>
          </p:nvSpPr>
          <p:spPr>
            <a:xfrm>
              <a:off x="2977" y="1197"/>
              <a:ext cx="36" cy="1"/>
            </a:xfrm>
            <a:prstGeom prst="line">
              <a:avLst/>
            </a:prstGeom>
            <a:ln w="9525" cap="flat" cmpd="sng">
              <a:solidFill>
                <a:srgbClr val="3333FF"/>
              </a:solidFill>
              <a:prstDash val="solid"/>
              <a:headEnd type="none" w="med" len="med"/>
              <a:tailEnd type="none" w="med" len="med"/>
            </a:ln>
          </p:spPr>
        </p:sp>
        <p:sp>
          <p:nvSpPr>
            <p:cNvPr id="24689" name="Line 556"/>
            <p:cNvSpPr>
              <a:spLocks noChangeAspect="1"/>
            </p:cNvSpPr>
            <p:nvPr/>
          </p:nvSpPr>
          <p:spPr>
            <a:xfrm>
              <a:off x="3048" y="1197"/>
              <a:ext cx="215" cy="1"/>
            </a:xfrm>
            <a:prstGeom prst="line">
              <a:avLst/>
            </a:prstGeom>
            <a:ln w="9525" cap="flat" cmpd="sng">
              <a:solidFill>
                <a:srgbClr val="3333FF"/>
              </a:solidFill>
              <a:prstDash val="solid"/>
              <a:headEnd type="none" w="med" len="med"/>
              <a:tailEnd type="none" w="med" len="med"/>
            </a:ln>
          </p:spPr>
        </p:sp>
        <p:sp>
          <p:nvSpPr>
            <p:cNvPr id="24690" name="Line 557"/>
            <p:cNvSpPr>
              <a:spLocks noChangeAspect="1"/>
            </p:cNvSpPr>
            <p:nvPr/>
          </p:nvSpPr>
          <p:spPr>
            <a:xfrm>
              <a:off x="2699" y="660"/>
              <a:ext cx="1" cy="208"/>
            </a:xfrm>
            <a:prstGeom prst="line">
              <a:avLst/>
            </a:prstGeom>
            <a:ln w="9525" cap="flat" cmpd="sng">
              <a:solidFill>
                <a:srgbClr val="3333FF"/>
              </a:solidFill>
              <a:prstDash val="solid"/>
              <a:headEnd type="none" w="med" len="med"/>
              <a:tailEnd type="none" w="med" len="med"/>
            </a:ln>
          </p:spPr>
        </p:sp>
        <p:sp>
          <p:nvSpPr>
            <p:cNvPr id="24691" name="Line 558"/>
            <p:cNvSpPr>
              <a:spLocks noChangeAspect="1"/>
            </p:cNvSpPr>
            <p:nvPr/>
          </p:nvSpPr>
          <p:spPr>
            <a:xfrm>
              <a:off x="2699" y="903"/>
              <a:ext cx="1" cy="35"/>
            </a:xfrm>
            <a:prstGeom prst="line">
              <a:avLst/>
            </a:prstGeom>
            <a:ln w="9525" cap="flat" cmpd="sng">
              <a:solidFill>
                <a:srgbClr val="3333FF"/>
              </a:solidFill>
              <a:prstDash val="solid"/>
              <a:headEnd type="none" w="med" len="med"/>
              <a:tailEnd type="none" w="med" len="med"/>
            </a:ln>
          </p:spPr>
        </p:sp>
        <p:sp>
          <p:nvSpPr>
            <p:cNvPr id="24692" name="Line 559"/>
            <p:cNvSpPr>
              <a:spLocks noChangeAspect="1"/>
            </p:cNvSpPr>
            <p:nvPr/>
          </p:nvSpPr>
          <p:spPr>
            <a:xfrm>
              <a:off x="2699" y="973"/>
              <a:ext cx="1" cy="177"/>
            </a:xfrm>
            <a:prstGeom prst="line">
              <a:avLst/>
            </a:prstGeom>
            <a:ln w="9525" cap="flat" cmpd="sng">
              <a:solidFill>
                <a:srgbClr val="3333FF"/>
              </a:solidFill>
              <a:prstDash val="solid"/>
              <a:headEnd type="none" w="med" len="med"/>
              <a:tailEnd type="none" w="med" len="med"/>
            </a:ln>
          </p:spPr>
        </p:sp>
        <p:sp>
          <p:nvSpPr>
            <p:cNvPr id="24693" name="Line 560"/>
            <p:cNvSpPr>
              <a:spLocks noChangeAspect="1"/>
            </p:cNvSpPr>
            <p:nvPr/>
          </p:nvSpPr>
          <p:spPr>
            <a:xfrm>
              <a:off x="2699" y="1186"/>
              <a:ext cx="1" cy="35"/>
            </a:xfrm>
            <a:prstGeom prst="line">
              <a:avLst/>
            </a:prstGeom>
            <a:ln w="9525" cap="flat" cmpd="sng">
              <a:solidFill>
                <a:srgbClr val="3333FF"/>
              </a:solidFill>
              <a:prstDash val="solid"/>
              <a:headEnd type="none" w="med" len="med"/>
              <a:tailEnd type="none" w="med" len="med"/>
            </a:ln>
          </p:spPr>
        </p:sp>
        <p:sp>
          <p:nvSpPr>
            <p:cNvPr id="24694" name="Line 561"/>
            <p:cNvSpPr>
              <a:spLocks noChangeAspect="1"/>
            </p:cNvSpPr>
            <p:nvPr/>
          </p:nvSpPr>
          <p:spPr>
            <a:xfrm>
              <a:off x="2699" y="1256"/>
              <a:ext cx="1" cy="177"/>
            </a:xfrm>
            <a:prstGeom prst="line">
              <a:avLst/>
            </a:prstGeom>
            <a:ln w="9525" cap="flat" cmpd="sng">
              <a:solidFill>
                <a:srgbClr val="3333FF"/>
              </a:solidFill>
              <a:prstDash val="solid"/>
              <a:headEnd type="none" w="med" len="med"/>
              <a:tailEnd type="none" w="med" len="med"/>
            </a:ln>
          </p:spPr>
        </p:sp>
        <p:sp>
          <p:nvSpPr>
            <p:cNvPr id="24695" name="Line 562"/>
            <p:cNvSpPr>
              <a:spLocks noChangeAspect="1"/>
            </p:cNvSpPr>
            <p:nvPr/>
          </p:nvSpPr>
          <p:spPr>
            <a:xfrm>
              <a:off x="2699" y="1468"/>
              <a:ext cx="1" cy="36"/>
            </a:xfrm>
            <a:prstGeom prst="line">
              <a:avLst/>
            </a:prstGeom>
            <a:ln w="9525" cap="flat" cmpd="sng">
              <a:solidFill>
                <a:srgbClr val="3333FF"/>
              </a:solidFill>
              <a:prstDash val="solid"/>
              <a:headEnd type="none" w="med" len="med"/>
              <a:tailEnd type="none" w="med" len="med"/>
            </a:ln>
          </p:spPr>
        </p:sp>
        <p:sp>
          <p:nvSpPr>
            <p:cNvPr id="24696" name="Line 563"/>
            <p:cNvSpPr>
              <a:spLocks noChangeAspect="1"/>
            </p:cNvSpPr>
            <p:nvPr/>
          </p:nvSpPr>
          <p:spPr>
            <a:xfrm>
              <a:off x="2699" y="1539"/>
              <a:ext cx="1" cy="208"/>
            </a:xfrm>
            <a:prstGeom prst="line">
              <a:avLst/>
            </a:prstGeom>
            <a:ln w="9525" cap="flat" cmpd="sng">
              <a:solidFill>
                <a:srgbClr val="3333FF"/>
              </a:solidFill>
              <a:prstDash val="solid"/>
              <a:headEnd type="none" w="med" len="med"/>
              <a:tailEnd type="none" w="med" len="med"/>
            </a:ln>
          </p:spPr>
        </p:sp>
        <p:sp>
          <p:nvSpPr>
            <p:cNvPr id="24697" name="Freeform 564"/>
            <p:cNvSpPr>
              <a:spLocks noChangeAspect="1"/>
            </p:cNvSpPr>
            <p:nvPr/>
          </p:nvSpPr>
          <p:spPr>
            <a:xfrm>
              <a:off x="3116" y="1024"/>
              <a:ext cx="34" cy="173"/>
            </a:xfrm>
            <a:custGeom>
              <a:avLst/>
              <a:gdLst>
                <a:gd name="txL" fmla="*/ 0 w 206"/>
                <a:gd name="txT" fmla="*/ 0 h 1038"/>
                <a:gd name="txR" fmla="*/ 206 w 206"/>
                <a:gd name="txB" fmla="*/ 1038 h 1038"/>
              </a:gdLst>
              <a:ahLst/>
              <a:cxnLst>
                <a:cxn ang="0">
                  <a:pos x="6" y="29"/>
                </a:cxn>
                <a:cxn ang="0">
                  <a:pos x="6" y="28"/>
                </a:cxn>
                <a:cxn ang="0">
                  <a:pos x="6" y="26"/>
                </a:cxn>
                <a:cxn ang="0">
                  <a:pos x="6" y="25"/>
                </a:cxn>
                <a:cxn ang="0">
                  <a:pos x="5" y="24"/>
                </a:cxn>
                <a:cxn ang="0">
                  <a:pos x="5" y="23"/>
                </a:cxn>
                <a:cxn ang="0">
                  <a:pos x="5" y="22"/>
                </a:cxn>
                <a:cxn ang="0">
                  <a:pos x="5" y="20"/>
                </a:cxn>
                <a:cxn ang="0">
                  <a:pos x="5" y="19"/>
                </a:cxn>
                <a:cxn ang="0">
                  <a:pos x="5" y="18"/>
                </a:cxn>
                <a:cxn ang="0">
                  <a:pos x="5" y="17"/>
                </a:cxn>
                <a:cxn ang="0">
                  <a:pos x="4" y="15"/>
                </a:cxn>
                <a:cxn ang="0">
                  <a:pos x="4" y="14"/>
                </a:cxn>
                <a:cxn ang="0">
                  <a:pos x="4" y="13"/>
                </a:cxn>
                <a:cxn ang="0">
                  <a:pos x="4" y="12"/>
                </a:cxn>
                <a:cxn ang="0">
                  <a:pos x="3" y="11"/>
                </a:cxn>
                <a:cxn ang="0">
                  <a:pos x="3" y="9"/>
                </a:cxn>
                <a:cxn ang="0">
                  <a:pos x="3" y="8"/>
                </a:cxn>
                <a:cxn ang="0">
                  <a:pos x="2" y="7"/>
                </a:cxn>
                <a:cxn ang="0">
                  <a:pos x="2" y="6"/>
                </a:cxn>
                <a:cxn ang="0">
                  <a:pos x="2" y="5"/>
                </a:cxn>
                <a:cxn ang="0">
                  <a:pos x="1" y="4"/>
                </a:cxn>
                <a:cxn ang="0">
                  <a:pos x="1" y="2"/>
                </a:cxn>
                <a:cxn ang="0">
                  <a:pos x="0" y="1"/>
                </a:cxn>
                <a:cxn ang="0">
                  <a:pos x="0" y="0"/>
                </a:cxn>
                <a:cxn ang="0">
                  <a:pos x="0" y="0"/>
                </a:cxn>
              </a:cxnLst>
              <a:rect l="txL" t="txT" r="txR" b="txB"/>
              <a:pathLst>
                <a:path w="206" h="1038">
                  <a:moveTo>
                    <a:pt x="206" y="1038"/>
                  </a:moveTo>
                  <a:cubicBezTo>
                    <a:pt x="206" y="1038"/>
                    <a:pt x="206" y="994"/>
                    <a:pt x="206" y="994"/>
                  </a:cubicBezTo>
                  <a:cubicBezTo>
                    <a:pt x="206" y="994"/>
                    <a:pt x="205" y="951"/>
                    <a:pt x="205" y="951"/>
                  </a:cubicBezTo>
                  <a:cubicBezTo>
                    <a:pt x="205" y="951"/>
                    <a:pt x="203" y="906"/>
                    <a:pt x="203" y="906"/>
                  </a:cubicBezTo>
                  <a:cubicBezTo>
                    <a:pt x="203" y="906"/>
                    <a:pt x="201" y="862"/>
                    <a:pt x="201" y="862"/>
                  </a:cubicBezTo>
                  <a:cubicBezTo>
                    <a:pt x="201" y="862"/>
                    <a:pt x="198" y="819"/>
                    <a:pt x="198" y="819"/>
                  </a:cubicBezTo>
                  <a:cubicBezTo>
                    <a:pt x="198" y="819"/>
                    <a:pt x="194" y="775"/>
                    <a:pt x="194" y="775"/>
                  </a:cubicBezTo>
                  <a:cubicBezTo>
                    <a:pt x="194" y="775"/>
                    <a:pt x="189" y="731"/>
                    <a:pt x="189" y="731"/>
                  </a:cubicBezTo>
                  <a:cubicBezTo>
                    <a:pt x="189" y="731"/>
                    <a:pt x="183" y="687"/>
                    <a:pt x="183" y="687"/>
                  </a:cubicBezTo>
                  <a:cubicBezTo>
                    <a:pt x="183" y="687"/>
                    <a:pt x="177" y="644"/>
                    <a:pt x="177" y="644"/>
                  </a:cubicBezTo>
                  <a:cubicBezTo>
                    <a:pt x="177" y="644"/>
                    <a:pt x="171" y="601"/>
                    <a:pt x="171" y="601"/>
                  </a:cubicBezTo>
                  <a:cubicBezTo>
                    <a:pt x="171" y="601"/>
                    <a:pt x="164" y="558"/>
                    <a:pt x="164" y="558"/>
                  </a:cubicBezTo>
                  <a:cubicBezTo>
                    <a:pt x="164" y="558"/>
                    <a:pt x="156" y="514"/>
                    <a:pt x="156" y="514"/>
                  </a:cubicBezTo>
                  <a:cubicBezTo>
                    <a:pt x="156" y="514"/>
                    <a:pt x="146" y="471"/>
                    <a:pt x="146" y="471"/>
                  </a:cubicBezTo>
                  <a:cubicBezTo>
                    <a:pt x="146" y="471"/>
                    <a:pt x="137" y="428"/>
                    <a:pt x="137" y="428"/>
                  </a:cubicBezTo>
                  <a:cubicBezTo>
                    <a:pt x="137" y="428"/>
                    <a:pt x="127" y="386"/>
                    <a:pt x="127" y="386"/>
                  </a:cubicBezTo>
                  <a:cubicBezTo>
                    <a:pt x="127" y="386"/>
                    <a:pt x="116" y="343"/>
                    <a:pt x="116" y="343"/>
                  </a:cubicBezTo>
                  <a:cubicBezTo>
                    <a:pt x="116" y="343"/>
                    <a:pt x="104" y="301"/>
                    <a:pt x="104" y="301"/>
                  </a:cubicBezTo>
                  <a:cubicBezTo>
                    <a:pt x="104" y="301"/>
                    <a:pt x="92" y="258"/>
                    <a:pt x="92" y="258"/>
                  </a:cubicBezTo>
                  <a:cubicBezTo>
                    <a:pt x="92" y="258"/>
                    <a:pt x="80" y="216"/>
                    <a:pt x="80" y="216"/>
                  </a:cubicBezTo>
                  <a:cubicBezTo>
                    <a:pt x="80" y="216"/>
                    <a:pt x="65" y="175"/>
                    <a:pt x="65" y="175"/>
                  </a:cubicBezTo>
                  <a:cubicBezTo>
                    <a:pt x="65" y="175"/>
                    <a:pt x="51" y="133"/>
                    <a:pt x="51" y="133"/>
                  </a:cubicBezTo>
                  <a:cubicBezTo>
                    <a:pt x="51" y="133"/>
                    <a:pt x="36" y="92"/>
                    <a:pt x="36" y="92"/>
                  </a:cubicBezTo>
                  <a:cubicBezTo>
                    <a:pt x="36" y="92"/>
                    <a:pt x="21" y="51"/>
                    <a:pt x="21" y="51"/>
                  </a:cubicBezTo>
                  <a:cubicBezTo>
                    <a:pt x="21" y="51"/>
                    <a:pt x="4" y="9"/>
                    <a:pt x="4" y="9"/>
                  </a:cubicBezTo>
                  <a:cubicBezTo>
                    <a:pt x="4" y="9"/>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98" name="Freeform 565"/>
            <p:cNvSpPr>
              <a:spLocks noChangeAspect="1"/>
            </p:cNvSpPr>
            <p:nvPr/>
          </p:nvSpPr>
          <p:spPr>
            <a:xfrm>
              <a:off x="3084" y="961"/>
              <a:ext cx="17" cy="30"/>
            </a:xfrm>
            <a:custGeom>
              <a:avLst/>
              <a:gdLst>
                <a:gd name="txL" fmla="*/ 0 w 104"/>
                <a:gd name="txT" fmla="*/ 0 h 185"/>
                <a:gd name="txR" fmla="*/ 104 w 104"/>
                <a:gd name="txB" fmla="*/ 185 h 185"/>
              </a:gdLst>
              <a:ahLst/>
              <a:cxnLst>
                <a:cxn ang="0">
                  <a:pos x="3" y="5"/>
                </a:cxn>
                <a:cxn ang="0">
                  <a:pos x="2" y="4"/>
                </a:cxn>
                <a:cxn ang="0">
                  <a:pos x="2" y="3"/>
                </a:cxn>
                <a:cxn ang="0">
                  <a:pos x="1" y="2"/>
                </a:cxn>
                <a:cxn ang="0">
                  <a:pos x="1" y="1"/>
                </a:cxn>
                <a:cxn ang="0">
                  <a:pos x="0" y="0"/>
                </a:cxn>
              </a:cxnLst>
              <a:rect l="txL" t="txT" r="txR" b="txB"/>
              <a:pathLst>
                <a:path w="104" h="185">
                  <a:moveTo>
                    <a:pt x="104" y="185"/>
                  </a:moveTo>
                  <a:cubicBezTo>
                    <a:pt x="104" y="185"/>
                    <a:pt x="85" y="150"/>
                    <a:pt x="85" y="150"/>
                  </a:cubicBezTo>
                  <a:cubicBezTo>
                    <a:pt x="85" y="150"/>
                    <a:pt x="65" y="112"/>
                    <a:pt x="65" y="112"/>
                  </a:cubicBezTo>
                  <a:cubicBezTo>
                    <a:pt x="65" y="112"/>
                    <a:pt x="43" y="73"/>
                    <a:pt x="43" y="73"/>
                  </a:cubicBezTo>
                  <a:cubicBezTo>
                    <a:pt x="43" y="73"/>
                    <a:pt x="22" y="35"/>
                    <a:pt x="22" y="35"/>
                  </a:cubicBezTo>
                  <a:cubicBezTo>
                    <a:pt x="22" y="35"/>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99" name="Freeform 566"/>
            <p:cNvSpPr>
              <a:spLocks noChangeAspect="1"/>
            </p:cNvSpPr>
            <p:nvPr/>
          </p:nvSpPr>
          <p:spPr>
            <a:xfrm>
              <a:off x="2935" y="811"/>
              <a:ext cx="129" cy="120"/>
            </a:xfrm>
            <a:custGeom>
              <a:avLst/>
              <a:gdLst>
                <a:gd name="txL" fmla="*/ 0 w 778"/>
                <a:gd name="txT" fmla="*/ 0 h 718"/>
                <a:gd name="txR" fmla="*/ 778 w 778"/>
                <a:gd name="txB" fmla="*/ 718 h 718"/>
              </a:gdLst>
              <a:ahLst/>
              <a:cxnLst>
                <a:cxn ang="0">
                  <a:pos x="21" y="20"/>
                </a:cxn>
                <a:cxn ang="0">
                  <a:pos x="21" y="20"/>
                </a:cxn>
                <a:cxn ang="0">
                  <a:pos x="21" y="19"/>
                </a:cxn>
                <a:cxn ang="0">
                  <a:pos x="20" y="18"/>
                </a:cxn>
                <a:cxn ang="0">
                  <a:pos x="19" y="17"/>
                </a:cxn>
                <a:cxn ang="0">
                  <a:pos x="18" y="16"/>
                </a:cxn>
                <a:cxn ang="0">
                  <a:pos x="17" y="15"/>
                </a:cxn>
                <a:cxn ang="0">
                  <a:pos x="17" y="14"/>
                </a:cxn>
                <a:cxn ang="0">
                  <a:pos x="16" y="13"/>
                </a:cxn>
                <a:cxn ang="0">
                  <a:pos x="15" y="12"/>
                </a:cxn>
                <a:cxn ang="0">
                  <a:pos x="14" y="12"/>
                </a:cxn>
                <a:cxn ang="0">
                  <a:pos x="13" y="11"/>
                </a:cxn>
                <a:cxn ang="0">
                  <a:pos x="12" y="10"/>
                </a:cxn>
                <a:cxn ang="0">
                  <a:pos x="12" y="9"/>
                </a:cxn>
                <a:cxn ang="0">
                  <a:pos x="11" y="8"/>
                </a:cxn>
                <a:cxn ang="0">
                  <a:pos x="10" y="7"/>
                </a:cxn>
                <a:cxn ang="0">
                  <a:pos x="9" y="7"/>
                </a:cxn>
                <a:cxn ang="0">
                  <a:pos x="8" y="6"/>
                </a:cxn>
                <a:cxn ang="0">
                  <a:pos x="7" y="5"/>
                </a:cxn>
                <a:cxn ang="0">
                  <a:pos x="6" y="4"/>
                </a:cxn>
                <a:cxn ang="0">
                  <a:pos x="5" y="4"/>
                </a:cxn>
                <a:cxn ang="0">
                  <a:pos x="4" y="3"/>
                </a:cxn>
                <a:cxn ang="0">
                  <a:pos x="3" y="2"/>
                </a:cxn>
                <a:cxn ang="0">
                  <a:pos x="2" y="1"/>
                </a:cxn>
                <a:cxn ang="0">
                  <a:pos x="1" y="1"/>
                </a:cxn>
                <a:cxn ang="0">
                  <a:pos x="0" y="0"/>
                </a:cxn>
                <a:cxn ang="0">
                  <a:pos x="0" y="0"/>
                </a:cxn>
              </a:cxnLst>
              <a:rect l="txL" t="txT" r="txR" b="txB"/>
              <a:pathLst>
                <a:path w="778" h="718">
                  <a:moveTo>
                    <a:pt x="778" y="718"/>
                  </a:moveTo>
                  <a:cubicBezTo>
                    <a:pt x="778" y="718"/>
                    <a:pt x="773" y="711"/>
                    <a:pt x="773" y="711"/>
                  </a:cubicBezTo>
                  <a:cubicBezTo>
                    <a:pt x="773" y="711"/>
                    <a:pt x="746" y="676"/>
                    <a:pt x="746" y="676"/>
                  </a:cubicBezTo>
                  <a:cubicBezTo>
                    <a:pt x="746" y="676"/>
                    <a:pt x="719" y="641"/>
                    <a:pt x="719" y="641"/>
                  </a:cubicBezTo>
                  <a:cubicBezTo>
                    <a:pt x="719" y="641"/>
                    <a:pt x="692" y="607"/>
                    <a:pt x="692" y="607"/>
                  </a:cubicBezTo>
                  <a:cubicBezTo>
                    <a:pt x="692" y="607"/>
                    <a:pt x="665" y="573"/>
                    <a:pt x="665" y="573"/>
                  </a:cubicBezTo>
                  <a:cubicBezTo>
                    <a:pt x="665" y="573"/>
                    <a:pt x="636" y="539"/>
                    <a:pt x="636" y="539"/>
                  </a:cubicBezTo>
                  <a:cubicBezTo>
                    <a:pt x="636" y="539"/>
                    <a:pt x="607" y="506"/>
                    <a:pt x="607" y="506"/>
                  </a:cubicBezTo>
                  <a:cubicBezTo>
                    <a:pt x="607" y="506"/>
                    <a:pt x="577" y="474"/>
                    <a:pt x="577" y="474"/>
                  </a:cubicBezTo>
                  <a:cubicBezTo>
                    <a:pt x="577" y="474"/>
                    <a:pt x="547" y="441"/>
                    <a:pt x="547" y="441"/>
                  </a:cubicBezTo>
                  <a:cubicBezTo>
                    <a:pt x="547" y="441"/>
                    <a:pt x="517" y="410"/>
                    <a:pt x="517" y="410"/>
                  </a:cubicBezTo>
                  <a:cubicBezTo>
                    <a:pt x="517" y="410"/>
                    <a:pt x="486" y="378"/>
                    <a:pt x="486" y="378"/>
                  </a:cubicBezTo>
                  <a:cubicBezTo>
                    <a:pt x="486" y="378"/>
                    <a:pt x="454" y="349"/>
                    <a:pt x="454" y="349"/>
                  </a:cubicBezTo>
                  <a:cubicBezTo>
                    <a:pt x="454" y="349"/>
                    <a:pt x="422" y="319"/>
                    <a:pt x="422" y="319"/>
                  </a:cubicBezTo>
                  <a:cubicBezTo>
                    <a:pt x="422" y="319"/>
                    <a:pt x="390" y="289"/>
                    <a:pt x="390" y="289"/>
                  </a:cubicBezTo>
                  <a:cubicBezTo>
                    <a:pt x="390" y="289"/>
                    <a:pt x="356" y="260"/>
                    <a:pt x="356" y="260"/>
                  </a:cubicBezTo>
                  <a:cubicBezTo>
                    <a:pt x="356" y="260"/>
                    <a:pt x="323" y="231"/>
                    <a:pt x="323" y="231"/>
                  </a:cubicBezTo>
                  <a:cubicBezTo>
                    <a:pt x="323" y="231"/>
                    <a:pt x="289" y="204"/>
                    <a:pt x="289" y="204"/>
                  </a:cubicBezTo>
                  <a:cubicBezTo>
                    <a:pt x="289" y="204"/>
                    <a:pt x="255" y="176"/>
                    <a:pt x="255" y="176"/>
                  </a:cubicBezTo>
                  <a:cubicBezTo>
                    <a:pt x="255" y="176"/>
                    <a:pt x="220" y="149"/>
                    <a:pt x="220" y="149"/>
                  </a:cubicBezTo>
                  <a:cubicBezTo>
                    <a:pt x="220" y="149"/>
                    <a:pt x="184" y="123"/>
                    <a:pt x="184" y="123"/>
                  </a:cubicBezTo>
                  <a:cubicBezTo>
                    <a:pt x="184" y="123"/>
                    <a:pt x="149" y="98"/>
                    <a:pt x="149" y="98"/>
                  </a:cubicBezTo>
                  <a:cubicBezTo>
                    <a:pt x="149" y="98"/>
                    <a:pt x="113" y="72"/>
                    <a:pt x="113" y="72"/>
                  </a:cubicBezTo>
                  <a:cubicBezTo>
                    <a:pt x="113" y="72"/>
                    <a:pt x="76" y="47"/>
                    <a:pt x="76" y="47"/>
                  </a:cubicBezTo>
                  <a:cubicBezTo>
                    <a:pt x="76" y="47"/>
                    <a:pt x="39" y="24"/>
                    <a:pt x="39" y="24"/>
                  </a:cubicBezTo>
                  <a:cubicBezTo>
                    <a:pt x="39" y="24"/>
                    <a:pt x="2" y="1"/>
                    <a:pt x="2" y="1"/>
                  </a:cubicBezTo>
                  <a:cubicBezTo>
                    <a:pt x="2" y="1"/>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00" name="Freeform 567"/>
            <p:cNvSpPr>
              <a:spLocks noChangeAspect="1"/>
            </p:cNvSpPr>
            <p:nvPr/>
          </p:nvSpPr>
          <p:spPr>
            <a:xfrm>
              <a:off x="2871" y="779"/>
              <a:ext cx="33" cy="15"/>
            </a:xfrm>
            <a:custGeom>
              <a:avLst/>
              <a:gdLst>
                <a:gd name="txL" fmla="*/ 0 w 193"/>
                <a:gd name="txT" fmla="*/ 0 h 88"/>
                <a:gd name="txR" fmla="*/ 193 w 193"/>
                <a:gd name="txB" fmla="*/ 88 h 88"/>
              </a:gdLst>
              <a:ahLst/>
              <a:cxnLst>
                <a:cxn ang="0">
                  <a:pos x="6" y="3"/>
                </a:cxn>
                <a:cxn ang="0">
                  <a:pos x="5" y="3"/>
                </a:cxn>
                <a:cxn ang="0">
                  <a:pos x="4" y="2"/>
                </a:cxn>
                <a:cxn ang="0">
                  <a:pos x="3" y="1"/>
                </a:cxn>
                <a:cxn ang="0">
                  <a:pos x="2" y="1"/>
                </a:cxn>
                <a:cxn ang="0">
                  <a:pos x="1" y="0"/>
                </a:cxn>
                <a:cxn ang="0">
                  <a:pos x="0" y="0"/>
                </a:cxn>
              </a:cxnLst>
              <a:rect l="txL" t="txT" r="txR" b="txB"/>
              <a:pathLst>
                <a:path w="193" h="88">
                  <a:moveTo>
                    <a:pt x="193" y="88"/>
                  </a:moveTo>
                  <a:cubicBezTo>
                    <a:pt x="193" y="88"/>
                    <a:pt x="189" y="86"/>
                    <a:pt x="189" y="86"/>
                  </a:cubicBezTo>
                  <a:cubicBezTo>
                    <a:pt x="189" y="86"/>
                    <a:pt x="150" y="66"/>
                    <a:pt x="150" y="66"/>
                  </a:cubicBezTo>
                  <a:cubicBezTo>
                    <a:pt x="150" y="66"/>
                    <a:pt x="110" y="48"/>
                    <a:pt x="110" y="48"/>
                  </a:cubicBezTo>
                  <a:cubicBezTo>
                    <a:pt x="110" y="48"/>
                    <a:pt x="70" y="29"/>
                    <a:pt x="70" y="29"/>
                  </a:cubicBezTo>
                  <a:cubicBezTo>
                    <a:pt x="70" y="29"/>
                    <a:pt x="30" y="12"/>
                    <a:pt x="30" y="12"/>
                  </a:cubicBezTo>
                  <a:cubicBezTo>
                    <a:pt x="30" y="12"/>
                    <a:pt x="0" y="0"/>
                    <a:pt x="0"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01" name="Freeform 568"/>
            <p:cNvSpPr>
              <a:spLocks noChangeAspect="1"/>
            </p:cNvSpPr>
            <p:nvPr/>
          </p:nvSpPr>
          <p:spPr>
            <a:xfrm>
              <a:off x="2663" y="745"/>
              <a:ext cx="175" cy="22"/>
            </a:xfrm>
            <a:custGeom>
              <a:avLst/>
              <a:gdLst>
                <a:gd name="txL" fmla="*/ 0 w 1050"/>
                <a:gd name="txT" fmla="*/ 0 h 133"/>
                <a:gd name="txR" fmla="*/ 1050 w 1050"/>
                <a:gd name="txB" fmla="*/ 133 h 133"/>
              </a:gdLst>
              <a:ahLst/>
              <a:cxnLst>
                <a:cxn ang="0">
                  <a:pos x="29" y="4"/>
                </a:cxn>
                <a:cxn ang="0">
                  <a:pos x="29" y="3"/>
                </a:cxn>
                <a:cxn ang="0">
                  <a:pos x="27" y="3"/>
                </a:cxn>
                <a:cxn ang="0">
                  <a:pos x="26" y="3"/>
                </a:cxn>
                <a:cxn ang="0">
                  <a:pos x="25" y="2"/>
                </a:cxn>
                <a:cxn ang="0">
                  <a:pos x="24" y="2"/>
                </a:cxn>
                <a:cxn ang="0">
                  <a:pos x="23" y="2"/>
                </a:cxn>
                <a:cxn ang="0">
                  <a:pos x="22" y="2"/>
                </a:cxn>
                <a:cxn ang="0">
                  <a:pos x="20" y="1"/>
                </a:cxn>
                <a:cxn ang="0">
                  <a:pos x="19" y="1"/>
                </a:cxn>
                <a:cxn ang="0">
                  <a:pos x="18" y="1"/>
                </a:cxn>
                <a:cxn ang="0">
                  <a:pos x="17" y="1"/>
                </a:cxn>
                <a:cxn ang="0">
                  <a:pos x="16" y="1"/>
                </a:cxn>
                <a:cxn ang="0">
                  <a:pos x="14" y="0"/>
                </a:cxn>
                <a:cxn ang="0">
                  <a:pos x="13" y="0"/>
                </a:cxn>
                <a:cxn ang="0">
                  <a:pos x="12" y="0"/>
                </a:cxn>
                <a:cxn ang="0">
                  <a:pos x="11" y="0"/>
                </a:cxn>
                <a:cxn ang="0">
                  <a:pos x="9" y="0"/>
                </a:cxn>
                <a:cxn ang="0">
                  <a:pos x="8" y="0"/>
                </a:cxn>
                <a:cxn ang="0">
                  <a:pos x="7" y="0"/>
                </a:cxn>
                <a:cxn ang="0">
                  <a:pos x="6" y="0"/>
                </a:cxn>
                <a:cxn ang="0">
                  <a:pos x="5" y="0"/>
                </a:cxn>
                <a:cxn ang="0">
                  <a:pos x="3" y="0"/>
                </a:cxn>
                <a:cxn ang="0">
                  <a:pos x="2" y="0"/>
                </a:cxn>
                <a:cxn ang="0">
                  <a:pos x="1" y="0"/>
                </a:cxn>
                <a:cxn ang="0">
                  <a:pos x="0" y="0"/>
                </a:cxn>
              </a:cxnLst>
              <a:rect l="txL" t="txT" r="txR" b="txB"/>
              <a:pathLst>
                <a:path w="1050" h="133">
                  <a:moveTo>
                    <a:pt x="1050" y="133"/>
                  </a:moveTo>
                  <a:cubicBezTo>
                    <a:pt x="1050" y="133"/>
                    <a:pt x="1034" y="127"/>
                    <a:pt x="1034" y="127"/>
                  </a:cubicBezTo>
                  <a:cubicBezTo>
                    <a:pt x="1034" y="127"/>
                    <a:pt x="992" y="114"/>
                    <a:pt x="992" y="114"/>
                  </a:cubicBezTo>
                  <a:cubicBezTo>
                    <a:pt x="992" y="114"/>
                    <a:pt x="949" y="102"/>
                    <a:pt x="949" y="102"/>
                  </a:cubicBezTo>
                  <a:cubicBezTo>
                    <a:pt x="949" y="102"/>
                    <a:pt x="907" y="90"/>
                    <a:pt x="907" y="90"/>
                  </a:cubicBezTo>
                  <a:cubicBezTo>
                    <a:pt x="907" y="90"/>
                    <a:pt x="865" y="79"/>
                    <a:pt x="865" y="79"/>
                  </a:cubicBezTo>
                  <a:cubicBezTo>
                    <a:pt x="865" y="79"/>
                    <a:pt x="822" y="69"/>
                    <a:pt x="822" y="69"/>
                  </a:cubicBezTo>
                  <a:cubicBezTo>
                    <a:pt x="822" y="69"/>
                    <a:pt x="780" y="59"/>
                    <a:pt x="780" y="59"/>
                  </a:cubicBezTo>
                  <a:cubicBezTo>
                    <a:pt x="780" y="59"/>
                    <a:pt x="737" y="50"/>
                    <a:pt x="737" y="50"/>
                  </a:cubicBezTo>
                  <a:cubicBezTo>
                    <a:pt x="737" y="50"/>
                    <a:pt x="693" y="42"/>
                    <a:pt x="693" y="42"/>
                  </a:cubicBezTo>
                  <a:cubicBezTo>
                    <a:pt x="693" y="42"/>
                    <a:pt x="650" y="35"/>
                    <a:pt x="650" y="35"/>
                  </a:cubicBezTo>
                  <a:cubicBezTo>
                    <a:pt x="650" y="35"/>
                    <a:pt x="607" y="29"/>
                    <a:pt x="607" y="29"/>
                  </a:cubicBezTo>
                  <a:cubicBezTo>
                    <a:pt x="607" y="29"/>
                    <a:pt x="563" y="22"/>
                    <a:pt x="563" y="22"/>
                  </a:cubicBezTo>
                  <a:cubicBezTo>
                    <a:pt x="563" y="22"/>
                    <a:pt x="520" y="17"/>
                    <a:pt x="520" y="17"/>
                  </a:cubicBezTo>
                  <a:cubicBezTo>
                    <a:pt x="520" y="17"/>
                    <a:pt x="476" y="12"/>
                    <a:pt x="476" y="12"/>
                  </a:cubicBezTo>
                  <a:cubicBezTo>
                    <a:pt x="476" y="12"/>
                    <a:pt x="432" y="8"/>
                    <a:pt x="432" y="8"/>
                  </a:cubicBezTo>
                  <a:cubicBezTo>
                    <a:pt x="432" y="8"/>
                    <a:pt x="388" y="5"/>
                    <a:pt x="388" y="5"/>
                  </a:cubicBezTo>
                  <a:cubicBezTo>
                    <a:pt x="388" y="5"/>
                    <a:pt x="345" y="3"/>
                    <a:pt x="345" y="3"/>
                  </a:cubicBezTo>
                  <a:cubicBezTo>
                    <a:pt x="345" y="3"/>
                    <a:pt x="301" y="1"/>
                    <a:pt x="301" y="1"/>
                  </a:cubicBezTo>
                  <a:cubicBezTo>
                    <a:pt x="301" y="1"/>
                    <a:pt x="256" y="0"/>
                    <a:pt x="256" y="0"/>
                  </a:cubicBezTo>
                  <a:cubicBezTo>
                    <a:pt x="256" y="0"/>
                    <a:pt x="213" y="0"/>
                    <a:pt x="213" y="0"/>
                  </a:cubicBezTo>
                  <a:cubicBezTo>
                    <a:pt x="213" y="0"/>
                    <a:pt x="169" y="0"/>
                    <a:pt x="169" y="0"/>
                  </a:cubicBezTo>
                  <a:cubicBezTo>
                    <a:pt x="169" y="0"/>
                    <a:pt x="125" y="1"/>
                    <a:pt x="125" y="1"/>
                  </a:cubicBezTo>
                  <a:cubicBezTo>
                    <a:pt x="125" y="1"/>
                    <a:pt x="81" y="3"/>
                    <a:pt x="81" y="3"/>
                  </a:cubicBezTo>
                  <a:cubicBezTo>
                    <a:pt x="81" y="3"/>
                    <a:pt x="37" y="5"/>
                    <a:pt x="37" y="5"/>
                  </a:cubicBezTo>
                  <a:cubicBezTo>
                    <a:pt x="37" y="5"/>
                    <a:pt x="0" y="8"/>
                    <a:pt x="0" y="8"/>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02" name="Freeform 569"/>
            <p:cNvSpPr>
              <a:spLocks noChangeAspect="1"/>
            </p:cNvSpPr>
            <p:nvPr/>
          </p:nvSpPr>
          <p:spPr>
            <a:xfrm>
              <a:off x="2593" y="750"/>
              <a:ext cx="35" cy="7"/>
            </a:xfrm>
            <a:custGeom>
              <a:avLst/>
              <a:gdLst>
                <a:gd name="txL" fmla="*/ 0 w 208"/>
                <a:gd name="txT" fmla="*/ 0 h 42"/>
                <a:gd name="txR" fmla="*/ 208 w 208"/>
                <a:gd name="txB" fmla="*/ 42 h 42"/>
              </a:gdLst>
              <a:ahLst/>
              <a:cxnLst>
                <a:cxn ang="0">
                  <a:pos x="6" y="0"/>
                </a:cxn>
                <a:cxn ang="0">
                  <a:pos x="6" y="0"/>
                </a:cxn>
                <a:cxn ang="0">
                  <a:pos x="4" y="0"/>
                </a:cxn>
                <a:cxn ang="0">
                  <a:pos x="3" y="0"/>
                </a:cxn>
                <a:cxn ang="0">
                  <a:pos x="2" y="1"/>
                </a:cxn>
                <a:cxn ang="0">
                  <a:pos x="1" y="1"/>
                </a:cxn>
                <a:cxn ang="0">
                  <a:pos x="0" y="1"/>
                </a:cxn>
              </a:cxnLst>
              <a:rect l="txL" t="txT" r="txR" b="txB"/>
              <a:pathLst>
                <a:path w="208" h="42">
                  <a:moveTo>
                    <a:pt x="208" y="0"/>
                  </a:moveTo>
                  <a:cubicBezTo>
                    <a:pt x="208" y="0"/>
                    <a:pt x="196" y="2"/>
                    <a:pt x="196" y="2"/>
                  </a:cubicBezTo>
                  <a:cubicBezTo>
                    <a:pt x="196" y="2"/>
                    <a:pt x="153" y="9"/>
                    <a:pt x="153" y="9"/>
                  </a:cubicBezTo>
                  <a:cubicBezTo>
                    <a:pt x="153" y="9"/>
                    <a:pt x="110" y="17"/>
                    <a:pt x="110" y="17"/>
                  </a:cubicBezTo>
                  <a:cubicBezTo>
                    <a:pt x="110" y="17"/>
                    <a:pt x="66" y="26"/>
                    <a:pt x="66" y="26"/>
                  </a:cubicBezTo>
                  <a:cubicBezTo>
                    <a:pt x="66" y="26"/>
                    <a:pt x="23" y="36"/>
                    <a:pt x="23" y="36"/>
                  </a:cubicBezTo>
                  <a:cubicBezTo>
                    <a:pt x="23" y="36"/>
                    <a:pt x="0" y="42"/>
                    <a:pt x="0" y="42"/>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03" name="Freeform 570"/>
            <p:cNvSpPr>
              <a:spLocks noChangeAspect="1"/>
            </p:cNvSpPr>
            <p:nvPr/>
          </p:nvSpPr>
          <p:spPr>
            <a:xfrm>
              <a:off x="2405" y="767"/>
              <a:ext cx="154" cy="86"/>
            </a:xfrm>
            <a:custGeom>
              <a:avLst/>
              <a:gdLst>
                <a:gd name="txL" fmla="*/ 0 w 923"/>
                <a:gd name="txT" fmla="*/ 0 h 517"/>
                <a:gd name="txR" fmla="*/ 923 w 923"/>
                <a:gd name="txB" fmla="*/ 517 h 517"/>
              </a:gdLst>
              <a:ahLst/>
              <a:cxnLst>
                <a:cxn ang="0">
                  <a:pos x="26" y="0"/>
                </a:cxn>
                <a:cxn ang="0">
                  <a:pos x="25" y="0"/>
                </a:cxn>
                <a:cxn ang="0">
                  <a:pos x="24" y="1"/>
                </a:cxn>
                <a:cxn ang="0">
                  <a:pos x="23" y="1"/>
                </a:cxn>
                <a:cxn ang="0">
                  <a:pos x="22" y="1"/>
                </a:cxn>
                <a:cxn ang="0">
                  <a:pos x="20" y="2"/>
                </a:cxn>
                <a:cxn ang="0">
                  <a:pos x="19" y="2"/>
                </a:cxn>
                <a:cxn ang="0">
                  <a:pos x="18" y="3"/>
                </a:cxn>
                <a:cxn ang="0">
                  <a:pos x="17" y="3"/>
                </a:cxn>
                <a:cxn ang="0">
                  <a:pos x="16" y="4"/>
                </a:cxn>
                <a:cxn ang="0">
                  <a:pos x="15" y="4"/>
                </a:cxn>
                <a:cxn ang="0">
                  <a:pos x="14" y="5"/>
                </a:cxn>
                <a:cxn ang="0">
                  <a:pos x="13" y="5"/>
                </a:cxn>
                <a:cxn ang="0">
                  <a:pos x="12" y="6"/>
                </a:cxn>
                <a:cxn ang="0">
                  <a:pos x="11" y="7"/>
                </a:cxn>
                <a:cxn ang="0">
                  <a:pos x="10" y="7"/>
                </a:cxn>
                <a:cxn ang="0">
                  <a:pos x="9" y="8"/>
                </a:cxn>
                <a:cxn ang="0">
                  <a:pos x="8" y="9"/>
                </a:cxn>
                <a:cxn ang="0">
                  <a:pos x="7" y="9"/>
                </a:cxn>
                <a:cxn ang="0">
                  <a:pos x="6" y="10"/>
                </a:cxn>
                <a:cxn ang="0">
                  <a:pos x="5" y="11"/>
                </a:cxn>
                <a:cxn ang="0">
                  <a:pos x="4" y="11"/>
                </a:cxn>
                <a:cxn ang="0">
                  <a:pos x="3" y="12"/>
                </a:cxn>
                <a:cxn ang="0">
                  <a:pos x="2" y="13"/>
                </a:cxn>
                <a:cxn ang="0">
                  <a:pos x="1" y="14"/>
                </a:cxn>
                <a:cxn ang="0">
                  <a:pos x="0" y="14"/>
                </a:cxn>
              </a:cxnLst>
              <a:rect l="txL" t="txT" r="txR" b="txB"/>
              <a:pathLst>
                <a:path w="923" h="517">
                  <a:moveTo>
                    <a:pt x="923" y="0"/>
                  </a:moveTo>
                  <a:cubicBezTo>
                    <a:pt x="923" y="0"/>
                    <a:pt x="898" y="8"/>
                    <a:pt x="898" y="8"/>
                  </a:cubicBezTo>
                  <a:cubicBezTo>
                    <a:pt x="898" y="8"/>
                    <a:pt x="856" y="22"/>
                    <a:pt x="856" y="22"/>
                  </a:cubicBezTo>
                  <a:cubicBezTo>
                    <a:pt x="856" y="22"/>
                    <a:pt x="815" y="37"/>
                    <a:pt x="815" y="37"/>
                  </a:cubicBezTo>
                  <a:cubicBezTo>
                    <a:pt x="815" y="37"/>
                    <a:pt x="774" y="53"/>
                    <a:pt x="774" y="53"/>
                  </a:cubicBezTo>
                  <a:cubicBezTo>
                    <a:pt x="774" y="53"/>
                    <a:pt x="734" y="68"/>
                    <a:pt x="734" y="68"/>
                  </a:cubicBezTo>
                  <a:cubicBezTo>
                    <a:pt x="734" y="68"/>
                    <a:pt x="693" y="86"/>
                    <a:pt x="693" y="86"/>
                  </a:cubicBezTo>
                  <a:cubicBezTo>
                    <a:pt x="693" y="86"/>
                    <a:pt x="652" y="103"/>
                    <a:pt x="652" y="103"/>
                  </a:cubicBezTo>
                  <a:cubicBezTo>
                    <a:pt x="652" y="103"/>
                    <a:pt x="612" y="122"/>
                    <a:pt x="612" y="122"/>
                  </a:cubicBezTo>
                  <a:cubicBezTo>
                    <a:pt x="612" y="122"/>
                    <a:pt x="573" y="140"/>
                    <a:pt x="573" y="140"/>
                  </a:cubicBezTo>
                  <a:cubicBezTo>
                    <a:pt x="573" y="140"/>
                    <a:pt x="534" y="160"/>
                    <a:pt x="534" y="160"/>
                  </a:cubicBezTo>
                  <a:cubicBezTo>
                    <a:pt x="534" y="160"/>
                    <a:pt x="495" y="181"/>
                    <a:pt x="495" y="181"/>
                  </a:cubicBezTo>
                  <a:cubicBezTo>
                    <a:pt x="495" y="181"/>
                    <a:pt x="456" y="201"/>
                    <a:pt x="456" y="201"/>
                  </a:cubicBezTo>
                  <a:cubicBezTo>
                    <a:pt x="456" y="201"/>
                    <a:pt x="418" y="223"/>
                    <a:pt x="418" y="223"/>
                  </a:cubicBezTo>
                  <a:cubicBezTo>
                    <a:pt x="418" y="223"/>
                    <a:pt x="380" y="245"/>
                    <a:pt x="380" y="245"/>
                  </a:cubicBezTo>
                  <a:cubicBezTo>
                    <a:pt x="380" y="245"/>
                    <a:pt x="342" y="268"/>
                    <a:pt x="342" y="268"/>
                  </a:cubicBezTo>
                  <a:cubicBezTo>
                    <a:pt x="342" y="268"/>
                    <a:pt x="305" y="291"/>
                    <a:pt x="305" y="291"/>
                  </a:cubicBezTo>
                  <a:cubicBezTo>
                    <a:pt x="305" y="291"/>
                    <a:pt x="268" y="314"/>
                    <a:pt x="268" y="314"/>
                  </a:cubicBezTo>
                  <a:cubicBezTo>
                    <a:pt x="268" y="314"/>
                    <a:pt x="232" y="339"/>
                    <a:pt x="232" y="339"/>
                  </a:cubicBezTo>
                  <a:cubicBezTo>
                    <a:pt x="232" y="339"/>
                    <a:pt x="196" y="365"/>
                    <a:pt x="196" y="365"/>
                  </a:cubicBezTo>
                  <a:cubicBezTo>
                    <a:pt x="196" y="365"/>
                    <a:pt x="160" y="390"/>
                    <a:pt x="160" y="390"/>
                  </a:cubicBezTo>
                  <a:cubicBezTo>
                    <a:pt x="160" y="390"/>
                    <a:pt x="125" y="416"/>
                    <a:pt x="125" y="416"/>
                  </a:cubicBezTo>
                  <a:cubicBezTo>
                    <a:pt x="125" y="416"/>
                    <a:pt x="90" y="443"/>
                    <a:pt x="90" y="443"/>
                  </a:cubicBezTo>
                  <a:cubicBezTo>
                    <a:pt x="90" y="443"/>
                    <a:pt x="56" y="471"/>
                    <a:pt x="56" y="471"/>
                  </a:cubicBezTo>
                  <a:cubicBezTo>
                    <a:pt x="56" y="471"/>
                    <a:pt x="22" y="498"/>
                    <a:pt x="22" y="498"/>
                  </a:cubicBezTo>
                  <a:cubicBezTo>
                    <a:pt x="22" y="498"/>
                    <a:pt x="0" y="517"/>
                    <a:pt x="0" y="517"/>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04" name="Freeform 571"/>
            <p:cNvSpPr>
              <a:spLocks noChangeAspect="1"/>
            </p:cNvSpPr>
            <p:nvPr/>
          </p:nvSpPr>
          <p:spPr>
            <a:xfrm>
              <a:off x="2355" y="877"/>
              <a:ext cx="24" cy="26"/>
            </a:xfrm>
            <a:custGeom>
              <a:avLst/>
              <a:gdLst>
                <a:gd name="txL" fmla="*/ 0 w 145"/>
                <a:gd name="txT" fmla="*/ 0 h 156"/>
                <a:gd name="txR" fmla="*/ 145 w 145"/>
                <a:gd name="txB" fmla="*/ 156 h 156"/>
              </a:gdLst>
              <a:ahLst/>
              <a:cxnLst>
                <a:cxn ang="0">
                  <a:pos x="4" y="0"/>
                </a:cxn>
                <a:cxn ang="0">
                  <a:pos x="3" y="0"/>
                </a:cxn>
                <a:cxn ang="0">
                  <a:pos x="3" y="1"/>
                </a:cxn>
                <a:cxn ang="0">
                  <a:pos x="2" y="2"/>
                </a:cxn>
                <a:cxn ang="0">
                  <a:pos x="1" y="3"/>
                </a:cxn>
                <a:cxn ang="0">
                  <a:pos x="0" y="4"/>
                </a:cxn>
                <a:cxn ang="0">
                  <a:pos x="0" y="4"/>
                </a:cxn>
              </a:cxnLst>
              <a:rect l="txL" t="txT" r="txR" b="txB"/>
              <a:pathLst>
                <a:path w="145" h="156">
                  <a:moveTo>
                    <a:pt x="145" y="0"/>
                  </a:moveTo>
                  <a:cubicBezTo>
                    <a:pt x="145" y="0"/>
                    <a:pt x="129" y="15"/>
                    <a:pt x="129" y="15"/>
                  </a:cubicBezTo>
                  <a:cubicBezTo>
                    <a:pt x="129" y="15"/>
                    <a:pt x="99" y="46"/>
                    <a:pt x="99" y="46"/>
                  </a:cubicBezTo>
                  <a:cubicBezTo>
                    <a:pt x="99" y="46"/>
                    <a:pt x="69" y="79"/>
                    <a:pt x="69" y="79"/>
                  </a:cubicBezTo>
                  <a:cubicBezTo>
                    <a:pt x="69" y="79"/>
                    <a:pt x="39" y="111"/>
                    <a:pt x="39" y="111"/>
                  </a:cubicBezTo>
                  <a:cubicBezTo>
                    <a:pt x="39" y="111"/>
                    <a:pt x="10" y="144"/>
                    <a:pt x="10" y="144"/>
                  </a:cubicBezTo>
                  <a:cubicBezTo>
                    <a:pt x="10" y="144"/>
                    <a:pt x="0" y="156"/>
                    <a:pt x="0" y="156"/>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05" name="Freeform 572"/>
            <p:cNvSpPr>
              <a:spLocks noChangeAspect="1"/>
            </p:cNvSpPr>
            <p:nvPr/>
          </p:nvSpPr>
          <p:spPr>
            <a:xfrm>
              <a:off x="2259" y="931"/>
              <a:ext cx="74" cy="160"/>
            </a:xfrm>
            <a:custGeom>
              <a:avLst/>
              <a:gdLst>
                <a:gd name="txL" fmla="*/ 0 w 443"/>
                <a:gd name="txT" fmla="*/ 0 h 961"/>
                <a:gd name="txR" fmla="*/ 443 w 443"/>
                <a:gd name="txB" fmla="*/ 961 h 961"/>
              </a:gdLst>
              <a:ahLst/>
              <a:cxnLst>
                <a:cxn ang="0">
                  <a:pos x="12" y="0"/>
                </a:cxn>
                <a:cxn ang="0">
                  <a:pos x="12" y="1"/>
                </a:cxn>
                <a:cxn ang="0">
                  <a:pos x="11" y="2"/>
                </a:cxn>
                <a:cxn ang="0">
                  <a:pos x="10" y="3"/>
                </a:cxn>
                <a:cxn ang="0">
                  <a:pos x="10" y="4"/>
                </a:cxn>
                <a:cxn ang="0">
                  <a:pos x="9" y="5"/>
                </a:cxn>
                <a:cxn ang="0">
                  <a:pos x="9" y="6"/>
                </a:cxn>
                <a:cxn ang="0">
                  <a:pos x="8" y="7"/>
                </a:cxn>
                <a:cxn ang="0">
                  <a:pos x="7" y="8"/>
                </a:cxn>
                <a:cxn ang="0">
                  <a:pos x="7" y="9"/>
                </a:cxn>
                <a:cxn ang="0">
                  <a:pos x="6" y="10"/>
                </a:cxn>
                <a:cxn ang="0">
                  <a:pos x="6" y="11"/>
                </a:cxn>
                <a:cxn ang="0">
                  <a:pos x="5" y="12"/>
                </a:cxn>
                <a:cxn ang="0">
                  <a:pos x="5" y="13"/>
                </a:cxn>
                <a:cxn ang="0">
                  <a:pos x="4" y="15"/>
                </a:cxn>
                <a:cxn ang="0">
                  <a:pos x="4" y="16"/>
                </a:cxn>
                <a:cxn ang="0">
                  <a:pos x="3" y="17"/>
                </a:cxn>
                <a:cxn ang="0">
                  <a:pos x="3" y="18"/>
                </a:cxn>
                <a:cxn ang="0">
                  <a:pos x="2" y="19"/>
                </a:cxn>
                <a:cxn ang="0">
                  <a:pos x="2" y="20"/>
                </a:cxn>
                <a:cxn ang="0">
                  <a:pos x="2" y="21"/>
                </a:cxn>
                <a:cxn ang="0">
                  <a:pos x="1" y="23"/>
                </a:cxn>
                <a:cxn ang="0">
                  <a:pos x="1" y="24"/>
                </a:cxn>
                <a:cxn ang="0">
                  <a:pos x="1" y="25"/>
                </a:cxn>
                <a:cxn ang="0">
                  <a:pos x="0" y="26"/>
                </a:cxn>
                <a:cxn ang="0">
                  <a:pos x="0" y="27"/>
                </a:cxn>
              </a:cxnLst>
              <a:rect l="txL" t="txT" r="txR" b="txB"/>
              <a:pathLst>
                <a:path w="443" h="961">
                  <a:moveTo>
                    <a:pt x="443" y="0"/>
                  </a:moveTo>
                  <a:cubicBezTo>
                    <a:pt x="443" y="0"/>
                    <a:pt x="423" y="29"/>
                    <a:pt x="423" y="29"/>
                  </a:cubicBezTo>
                  <a:cubicBezTo>
                    <a:pt x="423" y="29"/>
                    <a:pt x="397" y="65"/>
                    <a:pt x="397" y="65"/>
                  </a:cubicBezTo>
                  <a:cubicBezTo>
                    <a:pt x="397" y="65"/>
                    <a:pt x="374" y="102"/>
                    <a:pt x="374" y="102"/>
                  </a:cubicBezTo>
                  <a:cubicBezTo>
                    <a:pt x="374" y="102"/>
                    <a:pt x="349" y="139"/>
                    <a:pt x="349" y="139"/>
                  </a:cubicBezTo>
                  <a:cubicBezTo>
                    <a:pt x="349" y="139"/>
                    <a:pt x="326" y="176"/>
                    <a:pt x="326" y="176"/>
                  </a:cubicBezTo>
                  <a:cubicBezTo>
                    <a:pt x="326" y="176"/>
                    <a:pt x="304" y="213"/>
                    <a:pt x="304" y="213"/>
                  </a:cubicBezTo>
                  <a:cubicBezTo>
                    <a:pt x="304" y="213"/>
                    <a:pt x="281" y="251"/>
                    <a:pt x="281" y="251"/>
                  </a:cubicBezTo>
                  <a:cubicBezTo>
                    <a:pt x="281" y="251"/>
                    <a:pt x="260" y="290"/>
                    <a:pt x="260" y="290"/>
                  </a:cubicBezTo>
                  <a:cubicBezTo>
                    <a:pt x="260" y="290"/>
                    <a:pt x="239" y="328"/>
                    <a:pt x="239" y="328"/>
                  </a:cubicBezTo>
                  <a:cubicBezTo>
                    <a:pt x="239" y="328"/>
                    <a:pt x="219" y="367"/>
                    <a:pt x="219" y="367"/>
                  </a:cubicBezTo>
                  <a:cubicBezTo>
                    <a:pt x="219" y="367"/>
                    <a:pt x="200" y="406"/>
                    <a:pt x="200" y="406"/>
                  </a:cubicBezTo>
                  <a:cubicBezTo>
                    <a:pt x="200" y="406"/>
                    <a:pt x="180" y="446"/>
                    <a:pt x="180" y="446"/>
                  </a:cubicBezTo>
                  <a:cubicBezTo>
                    <a:pt x="180" y="446"/>
                    <a:pt x="162" y="486"/>
                    <a:pt x="162" y="486"/>
                  </a:cubicBezTo>
                  <a:cubicBezTo>
                    <a:pt x="162" y="486"/>
                    <a:pt x="144" y="526"/>
                    <a:pt x="144" y="526"/>
                  </a:cubicBezTo>
                  <a:cubicBezTo>
                    <a:pt x="144" y="526"/>
                    <a:pt x="128" y="566"/>
                    <a:pt x="128" y="566"/>
                  </a:cubicBezTo>
                  <a:cubicBezTo>
                    <a:pt x="128" y="566"/>
                    <a:pt x="111" y="608"/>
                    <a:pt x="111" y="608"/>
                  </a:cubicBezTo>
                  <a:cubicBezTo>
                    <a:pt x="111" y="608"/>
                    <a:pt x="96" y="649"/>
                    <a:pt x="96" y="649"/>
                  </a:cubicBezTo>
                  <a:cubicBezTo>
                    <a:pt x="96" y="649"/>
                    <a:pt x="80" y="690"/>
                    <a:pt x="80" y="690"/>
                  </a:cubicBezTo>
                  <a:cubicBezTo>
                    <a:pt x="80" y="690"/>
                    <a:pt x="66" y="732"/>
                    <a:pt x="66" y="732"/>
                  </a:cubicBezTo>
                  <a:cubicBezTo>
                    <a:pt x="66" y="732"/>
                    <a:pt x="53" y="773"/>
                    <a:pt x="53" y="773"/>
                  </a:cubicBezTo>
                  <a:cubicBezTo>
                    <a:pt x="53" y="773"/>
                    <a:pt x="39" y="815"/>
                    <a:pt x="39" y="815"/>
                  </a:cubicBezTo>
                  <a:cubicBezTo>
                    <a:pt x="39" y="815"/>
                    <a:pt x="27" y="858"/>
                    <a:pt x="27" y="858"/>
                  </a:cubicBezTo>
                  <a:cubicBezTo>
                    <a:pt x="27" y="858"/>
                    <a:pt x="16" y="900"/>
                    <a:pt x="16" y="900"/>
                  </a:cubicBezTo>
                  <a:cubicBezTo>
                    <a:pt x="16" y="900"/>
                    <a:pt x="5" y="943"/>
                    <a:pt x="5" y="943"/>
                  </a:cubicBezTo>
                  <a:cubicBezTo>
                    <a:pt x="5" y="943"/>
                    <a:pt x="0" y="961"/>
                    <a:pt x="0" y="961"/>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06" name="Freeform 573"/>
            <p:cNvSpPr>
              <a:spLocks noChangeAspect="1"/>
            </p:cNvSpPr>
            <p:nvPr/>
          </p:nvSpPr>
          <p:spPr>
            <a:xfrm>
              <a:off x="2248" y="1126"/>
              <a:ext cx="4" cy="35"/>
            </a:xfrm>
            <a:custGeom>
              <a:avLst/>
              <a:gdLst>
                <a:gd name="txL" fmla="*/ 0 w 26"/>
                <a:gd name="txT" fmla="*/ 0 h 212"/>
                <a:gd name="txR" fmla="*/ 26 w 26"/>
                <a:gd name="txB" fmla="*/ 212 h 212"/>
              </a:gdLst>
              <a:ahLst/>
              <a:cxnLst>
                <a:cxn ang="0">
                  <a:pos x="1" y="0"/>
                </a:cxn>
                <a:cxn ang="0">
                  <a:pos x="0" y="1"/>
                </a:cxn>
                <a:cxn ang="0">
                  <a:pos x="0" y="2"/>
                </a:cxn>
                <a:cxn ang="0">
                  <a:pos x="0" y="3"/>
                </a:cxn>
                <a:cxn ang="0">
                  <a:pos x="0" y="4"/>
                </a:cxn>
                <a:cxn ang="0">
                  <a:pos x="0" y="6"/>
                </a:cxn>
                <a:cxn ang="0">
                  <a:pos x="0" y="6"/>
                </a:cxn>
              </a:cxnLst>
              <a:rect l="txL" t="txT" r="txR" b="txB"/>
              <a:pathLst>
                <a:path w="26" h="212">
                  <a:moveTo>
                    <a:pt x="26" y="0"/>
                  </a:moveTo>
                  <a:cubicBezTo>
                    <a:pt x="26" y="0"/>
                    <a:pt x="21" y="31"/>
                    <a:pt x="21" y="31"/>
                  </a:cubicBezTo>
                  <a:cubicBezTo>
                    <a:pt x="21" y="31"/>
                    <a:pt x="15" y="74"/>
                    <a:pt x="15" y="74"/>
                  </a:cubicBezTo>
                  <a:cubicBezTo>
                    <a:pt x="15" y="74"/>
                    <a:pt x="10" y="118"/>
                    <a:pt x="10" y="118"/>
                  </a:cubicBezTo>
                  <a:cubicBezTo>
                    <a:pt x="10" y="118"/>
                    <a:pt x="6" y="162"/>
                    <a:pt x="6" y="162"/>
                  </a:cubicBezTo>
                  <a:cubicBezTo>
                    <a:pt x="6" y="162"/>
                    <a:pt x="1" y="206"/>
                    <a:pt x="1" y="206"/>
                  </a:cubicBezTo>
                  <a:cubicBezTo>
                    <a:pt x="1" y="206"/>
                    <a:pt x="0" y="212"/>
                    <a:pt x="0" y="212"/>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07" name="Freeform 574"/>
            <p:cNvSpPr>
              <a:spLocks noChangeAspect="1"/>
            </p:cNvSpPr>
            <p:nvPr/>
          </p:nvSpPr>
          <p:spPr>
            <a:xfrm>
              <a:off x="2247" y="1197"/>
              <a:ext cx="34" cy="173"/>
            </a:xfrm>
            <a:custGeom>
              <a:avLst/>
              <a:gdLst>
                <a:gd name="txL" fmla="*/ 0 w 207"/>
                <a:gd name="txT" fmla="*/ 0 h 1039"/>
                <a:gd name="txR" fmla="*/ 207 w 207"/>
                <a:gd name="txB" fmla="*/ 1039 h 1039"/>
              </a:gdLst>
              <a:ahLst/>
              <a:cxnLst>
                <a:cxn ang="0">
                  <a:pos x="0" y="0"/>
                </a:cxn>
                <a:cxn ang="0">
                  <a:pos x="0" y="1"/>
                </a:cxn>
                <a:cxn ang="0">
                  <a:pos x="0" y="2"/>
                </a:cxn>
                <a:cxn ang="0">
                  <a:pos x="0" y="4"/>
                </a:cxn>
                <a:cxn ang="0">
                  <a:pos x="0" y="5"/>
                </a:cxn>
                <a:cxn ang="0">
                  <a:pos x="0" y="6"/>
                </a:cxn>
                <a:cxn ang="0">
                  <a:pos x="0" y="7"/>
                </a:cxn>
                <a:cxn ang="0">
                  <a:pos x="0" y="8"/>
                </a:cxn>
                <a:cxn ang="0">
                  <a:pos x="1" y="10"/>
                </a:cxn>
                <a:cxn ang="0">
                  <a:pos x="1" y="11"/>
                </a:cxn>
                <a:cxn ang="0">
                  <a:pos x="1" y="12"/>
                </a:cxn>
                <a:cxn ang="0">
                  <a:pos x="1" y="13"/>
                </a:cxn>
                <a:cxn ang="0">
                  <a:pos x="1" y="14"/>
                </a:cxn>
                <a:cxn ang="0">
                  <a:pos x="2" y="16"/>
                </a:cxn>
                <a:cxn ang="0">
                  <a:pos x="2" y="17"/>
                </a:cxn>
                <a:cxn ang="0">
                  <a:pos x="2" y="18"/>
                </a:cxn>
                <a:cxn ang="0">
                  <a:pos x="2" y="19"/>
                </a:cxn>
                <a:cxn ang="0">
                  <a:pos x="3" y="20"/>
                </a:cxn>
                <a:cxn ang="0">
                  <a:pos x="3" y="22"/>
                </a:cxn>
                <a:cxn ang="0">
                  <a:pos x="3" y="23"/>
                </a:cxn>
                <a:cxn ang="0">
                  <a:pos x="4" y="24"/>
                </a:cxn>
                <a:cxn ang="0">
                  <a:pos x="4" y="25"/>
                </a:cxn>
                <a:cxn ang="0">
                  <a:pos x="5" y="26"/>
                </a:cxn>
                <a:cxn ang="0">
                  <a:pos x="5" y="27"/>
                </a:cxn>
                <a:cxn ang="0">
                  <a:pos x="5" y="28"/>
                </a:cxn>
                <a:cxn ang="0">
                  <a:pos x="6" y="29"/>
                </a:cxn>
              </a:cxnLst>
              <a:rect l="txL" t="txT" r="txR" b="txB"/>
              <a:pathLst>
                <a:path w="207" h="1039">
                  <a:moveTo>
                    <a:pt x="0" y="0"/>
                  </a:moveTo>
                  <a:cubicBezTo>
                    <a:pt x="0" y="0"/>
                    <a:pt x="1" y="44"/>
                    <a:pt x="1" y="44"/>
                  </a:cubicBezTo>
                  <a:cubicBezTo>
                    <a:pt x="1" y="44"/>
                    <a:pt x="2" y="88"/>
                    <a:pt x="2" y="88"/>
                  </a:cubicBezTo>
                  <a:cubicBezTo>
                    <a:pt x="2" y="88"/>
                    <a:pt x="3" y="132"/>
                    <a:pt x="3" y="132"/>
                  </a:cubicBezTo>
                  <a:cubicBezTo>
                    <a:pt x="3" y="132"/>
                    <a:pt x="6" y="176"/>
                    <a:pt x="6" y="176"/>
                  </a:cubicBezTo>
                  <a:cubicBezTo>
                    <a:pt x="6" y="176"/>
                    <a:pt x="9" y="220"/>
                    <a:pt x="9" y="220"/>
                  </a:cubicBezTo>
                  <a:cubicBezTo>
                    <a:pt x="9" y="220"/>
                    <a:pt x="14" y="263"/>
                    <a:pt x="14" y="263"/>
                  </a:cubicBezTo>
                  <a:cubicBezTo>
                    <a:pt x="14" y="263"/>
                    <a:pt x="18" y="307"/>
                    <a:pt x="18" y="307"/>
                  </a:cubicBezTo>
                  <a:cubicBezTo>
                    <a:pt x="18" y="307"/>
                    <a:pt x="23" y="351"/>
                    <a:pt x="23" y="351"/>
                  </a:cubicBezTo>
                  <a:cubicBezTo>
                    <a:pt x="23" y="351"/>
                    <a:pt x="29" y="394"/>
                    <a:pt x="29" y="394"/>
                  </a:cubicBezTo>
                  <a:cubicBezTo>
                    <a:pt x="29" y="394"/>
                    <a:pt x="36" y="438"/>
                    <a:pt x="36" y="438"/>
                  </a:cubicBezTo>
                  <a:cubicBezTo>
                    <a:pt x="36" y="438"/>
                    <a:pt x="43" y="481"/>
                    <a:pt x="43" y="481"/>
                  </a:cubicBezTo>
                  <a:cubicBezTo>
                    <a:pt x="43" y="481"/>
                    <a:pt x="52" y="524"/>
                    <a:pt x="52" y="524"/>
                  </a:cubicBezTo>
                  <a:cubicBezTo>
                    <a:pt x="52" y="524"/>
                    <a:pt x="60" y="568"/>
                    <a:pt x="60" y="568"/>
                  </a:cubicBezTo>
                  <a:cubicBezTo>
                    <a:pt x="60" y="568"/>
                    <a:pt x="70" y="610"/>
                    <a:pt x="70" y="610"/>
                  </a:cubicBezTo>
                  <a:cubicBezTo>
                    <a:pt x="70" y="610"/>
                    <a:pt x="80" y="653"/>
                    <a:pt x="80" y="653"/>
                  </a:cubicBezTo>
                  <a:cubicBezTo>
                    <a:pt x="80" y="653"/>
                    <a:pt x="91" y="695"/>
                    <a:pt x="91" y="695"/>
                  </a:cubicBezTo>
                  <a:cubicBezTo>
                    <a:pt x="91" y="695"/>
                    <a:pt x="102" y="737"/>
                    <a:pt x="102" y="737"/>
                  </a:cubicBezTo>
                  <a:cubicBezTo>
                    <a:pt x="102" y="737"/>
                    <a:pt x="114" y="780"/>
                    <a:pt x="114" y="780"/>
                  </a:cubicBezTo>
                  <a:cubicBezTo>
                    <a:pt x="114" y="780"/>
                    <a:pt x="128" y="822"/>
                    <a:pt x="128" y="822"/>
                  </a:cubicBezTo>
                  <a:cubicBezTo>
                    <a:pt x="128" y="822"/>
                    <a:pt x="141" y="864"/>
                    <a:pt x="141" y="864"/>
                  </a:cubicBezTo>
                  <a:cubicBezTo>
                    <a:pt x="141" y="864"/>
                    <a:pt x="155" y="905"/>
                    <a:pt x="155" y="905"/>
                  </a:cubicBezTo>
                  <a:cubicBezTo>
                    <a:pt x="155" y="905"/>
                    <a:pt x="171" y="946"/>
                    <a:pt x="171" y="946"/>
                  </a:cubicBezTo>
                  <a:cubicBezTo>
                    <a:pt x="171" y="946"/>
                    <a:pt x="186" y="987"/>
                    <a:pt x="186" y="987"/>
                  </a:cubicBezTo>
                  <a:cubicBezTo>
                    <a:pt x="186" y="987"/>
                    <a:pt x="203" y="1028"/>
                    <a:pt x="203" y="1028"/>
                  </a:cubicBezTo>
                  <a:cubicBezTo>
                    <a:pt x="203" y="1028"/>
                    <a:pt x="207" y="1039"/>
                    <a:pt x="207" y="1039"/>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08" name="Freeform 575"/>
            <p:cNvSpPr>
              <a:spLocks noChangeAspect="1"/>
            </p:cNvSpPr>
            <p:nvPr/>
          </p:nvSpPr>
          <p:spPr>
            <a:xfrm>
              <a:off x="2296" y="1402"/>
              <a:ext cx="17" cy="31"/>
            </a:xfrm>
            <a:custGeom>
              <a:avLst/>
              <a:gdLst>
                <a:gd name="txL" fmla="*/ 0 w 104"/>
                <a:gd name="txT" fmla="*/ 0 h 186"/>
                <a:gd name="txR" fmla="*/ 104 w 104"/>
                <a:gd name="txB" fmla="*/ 186 h 186"/>
              </a:gdLst>
              <a:ahLst/>
              <a:cxnLst>
                <a:cxn ang="0">
                  <a:pos x="0" y="0"/>
                </a:cxn>
                <a:cxn ang="0">
                  <a:pos x="0" y="1"/>
                </a:cxn>
                <a:cxn ang="0">
                  <a:pos x="1" y="2"/>
                </a:cxn>
                <a:cxn ang="0">
                  <a:pos x="2" y="3"/>
                </a:cxn>
                <a:cxn ang="0">
                  <a:pos x="2" y="4"/>
                </a:cxn>
                <a:cxn ang="0">
                  <a:pos x="3" y="5"/>
                </a:cxn>
              </a:cxnLst>
              <a:rect l="txL" t="txT" r="txR" b="txB"/>
              <a:pathLst>
                <a:path w="104" h="186">
                  <a:moveTo>
                    <a:pt x="0" y="0"/>
                  </a:moveTo>
                  <a:cubicBezTo>
                    <a:pt x="0" y="0"/>
                    <a:pt x="18" y="35"/>
                    <a:pt x="18" y="35"/>
                  </a:cubicBezTo>
                  <a:cubicBezTo>
                    <a:pt x="18" y="35"/>
                    <a:pt x="39" y="74"/>
                    <a:pt x="39" y="74"/>
                  </a:cubicBezTo>
                  <a:cubicBezTo>
                    <a:pt x="39" y="74"/>
                    <a:pt x="60" y="112"/>
                    <a:pt x="60" y="112"/>
                  </a:cubicBezTo>
                  <a:cubicBezTo>
                    <a:pt x="60" y="112"/>
                    <a:pt x="83" y="150"/>
                    <a:pt x="83" y="150"/>
                  </a:cubicBezTo>
                  <a:cubicBezTo>
                    <a:pt x="83" y="150"/>
                    <a:pt x="104" y="186"/>
                    <a:pt x="104" y="186"/>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09" name="Freeform 576"/>
            <p:cNvSpPr>
              <a:spLocks noChangeAspect="1"/>
            </p:cNvSpPr>
            <p:nvPr/>
          </p:nvSpPr>
          <p:spPr>
            <a:xfrm>
              <a:off x="2333" y="1463"/>
              <a:ext cx="129" cy="120"/>
            </a:xfrm>
            <a:custGeom>
              <a:avLst/>
              <a:gdLst>
                <a:gd name="txL" fmla="*/ 0 w 777"/>
                <a:gd name="txT" fmla="*/ 0 h 719"/>
                <a:gd name="txR" fmla="*/ 777 w 777"/>
                <a:gd name="txB" fmla="*/ 719 h 719"/>
              </a:gdLst>
              <a:ahLst/>
              <a:cxnLst>
                <a:cxn ang="0">
                  <a:pos x="0" y="0"/>
                </a:cxn>
                <a:cxn ang="0">
                  <a:pos x="0" y="0"/>
                </a:cxn>
                <a:cxn ang="0">
                  <a:pos x="1" y="1"/>
                </a:cxn>
                <a:cxn ang="0">
                  <a:pos x="2" y="2"/>
                </a:cxn>
                <a:cxn ang="0">
                  <a:pos x="2" y="3"/>
                </a:cxn>
                <a:cxn ang="0">
                  <a:pos x="3" y="4"/>
                </a:cxn>
                <a:cxn ang="0">
                  <a:pos x="4" y="5"/>
                </a:cxn>
                <a:cxn ang="0">
                  <a:pos x="5" y="6"/>
                </a:cxn>
                <a:cxn ang="0">
                  <a:pos x="5" y="7"/>
                </a:cxn>
                <a:cxn ang="0">
                  <a:pos x="6" y="8"/>
                </a:cxn>
                <a:cxn ang="0">
                  <a:pos x="7" y="9"/>
                </a:cxn>
                <a:cxn ang="0">
                  <a:pos x="8" y="10"/>
                </a:cxn>
                <a:cxn ang="0">
                  <a:pos x="9" y="10"/>
                </a:cxn>
                <a:cxn ang="0">
                  <a:pos x="10" y="11"/>
                </a:cxn>
                <a:cxn ang="0">
                  <a:pos x="11" y="12"/>
                </a:cxn>
                <a:cxn ang="0">
                  <a:pos x="12" y="13"/>
                </a:cxn>
                <a:cxn ang="0">
                  <a:pos x="13" y="14"/>
                </a:cxn>
                <a:cxn ang="0">
                  <a:pos x="13" y="14"/>
                </a:cxn>
                <a:cxn ang="0">
                  <a:pos x="14" y="15"/>
                </a:cxn>
                <a:cxn ang="0">
                  <a:pos x="15" y="16"/>
                </a:cxn>
                <a:cxn ang="0">
                  <a:pos x="16" y="17"/>
                </a:cxn>
                <a:cxn ang="0">
                  <a:pos x="17" y="17"/>
                </a:cxn>
                <a:cxn ang="0">
                  <a:pos x="18" y="18"/>
                </a:cxn>
                <a:cxn ang="0">
                  <a:pos x="19" y="19"/>
                </a:cxn>
                <a:cxn ang="0">
                  <a:pos x="20" y="19"/>
                </a:cxn>
                <a:cxn ang="0">
                  <a:pos x="21" y="20"/>
                </a:cxn>
                <a:cxn ang="0">
                  <a:pos x="21" y="20"/>
                </a:cxn>
              </a:cxnLst>
              <a:rect l="txL" t="txT" r="txR" b="txB"/>
              <a:pathLst>
                <a:path w="777" h="719">
                  <a:moveTo>
                    <a:pt x="0" y="0"/>
                  </a:moveTo>
                  <a:cubicBezTo>
                    <a:pt x="0" y="0"/>
                    <a:pt x="6" y="7"/>
                    <a:pt x="6" y="7"/>
                  </a:cubicBezTo>
                  <a:cubicBezTo>
                    <a:pt x="6" y="7"/>
                    <a:pt x="31" y="42"/>
                    <a:pt x="31" y="42"/>
                  </a:cubicBezTo>
                  <a:cubicBezTo>
                    <a:pt x="31" y="42"/>
                    <a:pt x="58" y="77"/>
                    <a:pt x="58" y="77"/>
                  </a:cubicBezTo>
                  <a:cubicBezTo>
                    <a:pt x="58" y="77"/>
                    <a:pt x="86" y="112"/>
                    <a:pt x="86" y="112"/>
                  </a:cubicBezTo>
                  <a:cubicBezTo>
                    <a:pt x="86" y="112"/>
                    <a:pt x="114" y="146"/>
                    <a:pt x="114" y="146"/>
                  </a:cubicBezTo>
                  <a:cubicBezTo>
                    <a:pt x="114" y="146"/>
                    <a:pt x="142" y="179"/>
                    <a:pt x="142" y="179"/>
                  </a:cubicBezTo>
                  <a:cubicBezTo>
                    <a:pt x="142" y="179"/>
                    <a:pt x="171" y="212"/>
                    <a:pt x="171" y="212"/>
                  </a:cubicBezTo>
                  <a:cubicBezTo>
                    <a:pt x="171" y="212"/>
                    <a:pt x="201" y="245"/>
                    <a:pt x="201" y="245"/>
                  </a:cubicBezTo>
                  <a:cubicBezTo>
                    <a:pt x="201" y="245"/>
                    <a:pt x="231" y="277"/>
                    <a:pt x="231" y="277"/>
                  </a:cubicBezTo>
                  <a:cubicBezTo>
                    <a:pt x="231" y="277"/>
                    <a:pt x="261" y="309"/>
                    <a:pt x="261" y="309"/>
                  </a:cubicBezTo>
                  <a:cubicBezTo>
                    <a:pt x="261" y="309"/>
                    <a:pt x="293" y="340"/>
                    <a:pt x="293" y="340"/>
                  </a:cubicBezTo>
                  <a:cubicBezTo>
                    <a:pt x="293" y="340"/>
                    <a:pt x="323" y="370"/>
                    <a:pt x="323" y="370"/>
                  </a:cubicBezTo>
                  <a:cubicBezTo>
                    <a:pt x="323" y="370"/>
                    <a:pt x="355" y="400"/>
                    <a:pt x="355" y="400"/>
                  </a:cubicBezTo>
                  <a:cubicBezTo>
                    <a:pt x="355" y="400"/>
                    <a:pt x="388" y="430"/>
                    <a:pt x="388" y="430"/>
                  </a:cubicBezTo>
                  <a:cubicBezTo>
                    <a:pt x="388" y="430"/>
                    <a:pt x="421" y="459"/>
                    <a:pt x="421" y="459"/>
                  </a:cubicBezTo>
                  <a:cubicBezTo>
                    <a:pt x="421" y="459"/>
                    <a:pt x="455" y="487"/>
                    <a:pt x="455" y="487"/>
                  </a:cubicBezTo>
                  <a:cubicBezTo>
                    <a:pt x="455" y="487"/>
                    <a:pt x="489" y="515"/>
                    <a:pt x="489" y="515"/>
                  </a:cubicBezTo>
                  <a:cubicBezTo>
                    <a:pt x="489" y="515"/>
                    <a:pt x="523" y="542"/>
                    <a:pt x="523" y="542"/>
                  </a:cubicBezTo>
                  <a:cubicBezTo>
                    <a:pt x="523" y="542"/>
                    <a:pt x="558" y="569"/>
                    <a:pt x="558" y="569"/>
                  </a:cubicBezTo>
                  <a:cubicBezTo>
                    <a:pt x="558" y="569"/>
                    <a:pt x="593" y="596"/>
                    <a:pt x="593" y="596"/>
                  </a:cubicBezTo>
                  <a:cubicBezTo>
                    <a:pt x="593" y="596"/>
                    <a:pt x="629" y="621"/>
                    <a:pt x="629" y="621"/>
                  </a:cubicBezTo>
                  <a:cubicBezTo>
                    <a:pt x="629" y="621"/>
                    <a:pt x="665" y="646"/>
                    <a:pt x="665" y="646"/>
                  </a:cubicBezTo>
                  <a:cubicBezTo>
                    <a:pt x="665" y="646"/>
                    <a:pt x="701" y="671"/>
                    <a:pt x="701" y="671"/>
                  </a:cubicBezTo>
                  <a:cubicBezTo>
                    <a:pt x="701" y="671"/>
                    <a:pt x="738" y="694"/>
                    <a:pt x="738" y="694"/>
                  </a:cubicBezTo>
                  <a:cubicBezTo>
                    <a:pt x="738" y="694"/>
                    <a:pt x="775" y="718"/>
                    <a:pt x="775" y="718"/>
                  </a:cubicBezTo>
                  <a:cubicBezTo>
                    <a:pt x="775" y="718"/>
                    <a:pt x="777" y="719"/>
                    <a:pt x="777" y="719"/>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10" name="Freeform 577"/>
            <p:cNvSpPr>
              <a:spLocks noChangeAspect="1"/>
            </p:cNvSpPr>
            <p:nvPr/>
          </p:nvSpPr>
          <p:spPr>
            <a:xfrm>
              <a:off x="2493" y="1600"/>
              <a:ext cx="33" cy="15"/>
            </a:xfrm>
            <a:custGeom>
              <a:avLst/>
              <a:gdLst>
                <a:gd name="txL" fmla="*/ 0 w 193"/>
                <a:gd name="txT" fmla="*/ 0 h 89"/>
                <a:gd name="txR" fmla="*/ 193 w 193"/>
                <a:gd name="txB" fmla="*/ 89 h 89"/>
              </a:gdLst>
              <a:ahLst/>
              <a:cxnLst>
                <a:cxn ang="0">
                  <a:pos x="0" y="0"/>
                </a:cxn>
                <a:cxn ang="0">
                  <a:pos x="0" y="0"/>
                </a:cxn>
                <a:cxn ang="0">
                  <a:pos x="1" y="1"/>
                </a:cxn>
                <a:cxn ang="0">
                  <a:pos x="2" y="1"/>
                </a:cxn>
                <a:cxn ang="0">
                  <a:pos x="4" y="2"/>
                </a:cxn>
                <a:cxn ang="0">
                  <a:pos x="5" y="2"/>
                </a:cxn>
                <a:cxn ang="0">
                  <a:pos x="6" y="3"/>
                </a:cxn>
              </a:cxnLst>
              <a:rect l="txL" t="txT" r="txR" b="txB"/>
              <a:pathLst>
                <a:path w="193" h="89">
                  <a:moveTo>
                    <a:pt x="0" y="0"/>
                  </a:moveTo>
                  <a:cubicBezTo>
                    <a:pt x="0" y="0"/>
                    <a:pt x="4" y="2"/>
                    <a:pt x="4" y="2"/>
                  </a:cubicBezTo>
                  <a:cubicBezTo>
                    <a:pt x="4" y="2"/>
                    <a:pt x="43" y="22"/>
                    <a:pt x="43" y="22"/>
                  </a:cubicBezTo>
                  <a:cubicBezTo>
                    <a:pt x="43" y="22"/>
                    <a:pt x="82" y="41"/>
                    <a:pt x="82" y="41"/>
                  </a:cubicBezTo>
                  <a:cubicBezTo>
                    <a:pt x="82" y="41"/>
                    <a:pt x="122" y="59"/>
                    <a:pt x="122" y="59"/>
                  </a:cubicBezTo>
                  <a:cubicBezTo>
                    <a:pt x="122" y="59"/>
                    <a:pt x="163" y="76"/>
                    <a:pt x="163" y="76"/>
                  </a:cubicBezTo>
                  <a:cubicBezTo>
                    <a:pt x="163" y="76"/>
                    <a:pt x="193" y="89"/>
                    <a:pt x="193" y="89"/>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11" name="Freeform 578"/>
            <p:cNvSpPr>
              <a:spLocks noChangeAspect="1"/>
            </p:cNvSpPr>
            <p:nvPr/>
          </p:nvSpPr>
          <p:spPr>
            <a:xfrm>
              <a:off x="2559" y="1627"/>
              <a:ext cx="175" cy="22"/>
            </a:xfrm>
            <a:custGeom>
              <a:avLst/>
              <a:gdLst>
                <a:gd name="txL" fmla="*/ 0 w 1051"/>
                <a:gd name="txT" fmla="*/ 0 h 133"/>
                <a:gd name="txR" fmla="*/ 1051 w 1051"/>
                <a:gd name="txB" fmla="*/ 133 h 133"/>
              </a:gdLst>
              <a:ahLst/>
              <a:cxnLst>
                <a:cxn ang="0">
                  <a:pos x="0" y="0"/>
                </a:cxn>
                <a:cxn ang="0">
                  <a:pos x="0" y="0"/>
                </a:cxn>
                <a:cxn ang="0">
                  <a:pos x="2" y="0"/>
                </a:cxn>
                <a:cxn ang="0">
                  <a:pos x="3" y="1"/>
                </a:cxn>
                <a:cxn ang="0">
                  <a:pos x="4" y="1"/>
                </a:cxn>
                <a:cxn ang="0">
                  <a:pos x="5" y="1"/>
                </a:cxn>
                <a:cxn ang="0">
                  <a:pos x="6" y="2"/>
                </a:cxn>
                <a:cxn ang="0">
                  <a:pos x="7" y="2"/>
                </a:cxn>
                <a:cxn ang="0">
                  <a:pos x="9" y="2"/>
                </a:cxn>
                <a:cxn ang="0">
                  <a:pos x="10" y="2"/>
                </a:cxn>
                <a:cxn ang="0">
                  <a:pos x="11" y="3"/>
                </a:cxn>
                <a:cxn ang="0">
                  <a:pos x="12" y="3"/>
                </a:cxn>
                <a:cxn ang="0">
                  <a:pos x="13" y="3"/>
                </a:cxn>
                <a:cxn ang="0">
                  <a:pos x="15" y="3"/>
                </a:cxn>
                <a:cxn ang="0">
                  <a:pos x="16" y="3"/>
                </a:cxn>
                <a:cxn ang="0">
                  <a:pos x="17" y="3"/>
                </a:cxn>
                <a:cxn ang="0">
                  <a:pos x="18" y="3"/>
                </a:cxn>
                <a:cxn ang="0">
                  <a:pos x="20" y="4"/>
                </a:cxn>
                <a:cxn ang="0">
                  <a:pos x="21" y="4"/>
                </a:cxn>
                <a:cxn ang="0">
                  <a:pos x="22" y="4"/>
                </a:cxn>
                <a:cxn ang="0">
                  <a:pos x="23" y="4"/>
                </a:cxn>
                <a:cxn ang="0">
                  <a:pos x="24" y="4"/>
                </a:cxn>
                <a:cxn ang="0">
                  <a:pos x="26" y="4"/>
                </a:cxn>
                <a:cxn ang="0">
                  <a:pos x="27" y="4"/>
                </a:cxn>
                <a:cxn ang="0">
                  <a:pos x="28" y="3"/>
                </a:cxn>
                <a:cxn ang="0">
                  <a:pos x="29" y="3"/>
                </a:cxn>
              </a:cxnLst>
              <a:rect l="txL" t="txT" r="txR" b="txB"/>
              <a:pathLst>
                <a:path w="1051" h="133">
                  <a:moveTo>
                    <a:pt x="0" y="0"/>
                  </a:moveTo>
                  <a:cubicBezTo>
                    <a:pt x="0" y="0"/>
                    <a:pt x="16" y="6"/>
                    <a:pt x="16" y="6"/>
                  </a:cubicBezTo>
                  <a:cubicBezTo>
                    <a:pt x="16" y="6"/>
                    <a:pt x="59" y="18"/>
                    <a:pt x="59" y="18"/>
                  </a:cubicBezTo>
                  <a:cubicBezTo>
                    <a:pt x="59" y="18"/>
                    <a:pt x="101" y="30"/>
                    <a:pt x="101" y="30"/>
                  </a:cubicBezTo>
                  <a:cubicBezTo>
                    <a:pt x="101" y="30"/>
                    <a:pt x="143" y="43"/>
                    <a:pt x="143" y="43"/>
                  </a:cubicBezTo>
                  <a:cubicBezTo>
                    <a:pt x="143" y="43"/>
                    <a:pt x="186" y="53"/>
                    <a:pt x="186" y="53"/>
                  </a:cubicBezTo>
                  <a:cubicBezTo>
                    <a:pt x="186" y="53"/>
                    <a:pt x="228" y="63"/>
                    <a:pt x="228" y="63"/>
                  </a:cubicBezTo>
                  <a:cubicBezTo>
                    <a:pt x="228" y="63"/>
                    <a:pt x="271" y="72"/>
                    <a:pt x="271" y="72"/>
                  </a:cubicBezTo>
                  <a:cubicBezTo>
                    <a:pt x="271" y="72"/>
                    <a:pt x="315" y="82"/>
                    <a:pt x="315" y="82"/>
                  </a:cubicBezTo>
                  <a:cubicBezTo>
                    <a:pt x="315" y="82"/>
                    <a:pt x="358" y="90"/>
                    <a:pt x="358" y="90"/>
                  </a:cubicBezTo>
                  <a:cubicBezTo>
                    <a:pt x="358" y="90"/>
                    <a:pt x="401" y="97"/>
                    <a:pt x="401" y="97"/>
                  </a:cubicBezTo>
                  <a:cubicBezTo>
                    <a:pt x="401" y="97"/>
                    <a:pt x="444" y="104"/>
                    <a:pt x="444" y="104"/>
                  </a:cubicBezTo>
                  <a:cubicBezTo>
                    <a:pt x="444" y="104"/>
                    <a:pt x="487" y="110"/>
                    <a:pt x="487" y="110"/>
                  </a:cubicBezTo>
                  <a:cubicBezTo>
                    <a:pt x="487" y="110"/>
                    <a:pt x="532" y="116"/>
                    <a:pt x="532" y="116"/>
                  </a:cubicBezTo>
                  <a:cubicBezTo>
                    <a:pt x="532" y="116"/>
                    <a:pt x="575" y="120"/>
                    <a:pt x="575" y="120"/>
                  </a:cubicBezTo>
                  <a:cubicBezTo>
                    <a:pt x="575" y="120"/>
                    <a:pt x="619" y="124"/>
                    <a:pt x="619" y="124"/>
                  </a:cubicBezTo>
                  <a:cubicBezTo>
                    <a:pt x="619" y="124"/>
                    <a:pt x="662" y="127"/>
                    <a:pt x="662" y="127"/>
                  </a:cubicBezTo>
                  <a:cubicBezTo>
                    <a:pt x="662" y="127"/>
                    <a:pt x="706" y="130"/>
                    <a:pt x="706" y="130"/>
                  </a:cubicBezTo>
                  <a:cubicBezTo>
                    <a:pt x="706" y="130"/>
                    <a:pt x="750" y="131"/>
                    <a:pt x="750" y="131"/>
                  </a:cubicBezTo>
                  <a:cubicBezTo>
                    <a:pt x="750" y="131"/>
                    <a:pt x="794" y="132"/>
                    <a:pt x="794" y="132"/>
                  </a:cubicBezTo>
                  <a:cubicBezTo>
                    <a:pt x="794" y="132"/>
                    <a:pt x="838" y="133"/>
                    <a:pt x="838" y="133"/>
                  </a:cubicBezTo>
                  <a:cubicBezTo>
                    <a:pt x="838" y="133"/>
                    <a:pt x="881" y="132"/>
                    <a:pt x="881" y="132"/>
                  </a:cubicBezTo>
                  <a:cubicBezTo>
                    <a:pt x="881" y="132"/>
                    <a:pt x="926" y="131"/>
                    <a:pt x="926" y="131"/>
                  </a:cubicBezTo>
                  <a:cubicBezTo>
                    <a:pt x="926" y="131"/>
                    <a:pt x="970" y="130"/>
                    <a:pt x="970" y="130"/>
                  </a:cubicBezTo>
                  <a:cubicBezTo>
                    <a:pt x="970" y="130"/>
                    <a:pt x="1013" y="127"/>
                    <a:pt x="1013" y="127"/>
                  </a:cubicBezTo>
                  <a:cubicBezTo>
                    <a:pt x="1013" y="127"/>
                    <a:pt x="1051" y="125"/>
                    <a:pt x="1051" y="125"/>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12" name="Freeform 579"/>
            <p:cNvSpPr>
              <a:spLocks noChangeAspect="1"/>
            </p:cNvSpPr>
            <p:nvPr/>
          </p:nvSpPr>
          <p:spPr>
            <a:xfrm>
              <a:off x="2769" y="1637"/>
              <a:ext cx="35" cy="7"/>
            </a:xfrm>
            <a:custGeom>
              <a:avLst/>
              <a:gdLst>
                <a:gd name="txL" fmla="*/ 0 w 209"/>
                <a:gd name="txT" fmla="*/ 0 h 41"/>
                <a:gd name="txR" fmla="*/ 209 w 209"/>
                <a:gd name="txB" fmla="*/ 41 h 41"/>
              </a:gdLst>
              <a:ahLst/>
              <a:cxnLst>
                <a:cxn ang="0">
                  <a:pos x="0" y="1"/>
                </a:cxn>
                <a:cxn ang="0">
                  <a:pos x="0" y="1"/>
                </a:cxn>
                <a:cxn ang="0">
                  <a:pos x="2" y="1"/>
                </a:cxn>
                <a:cxn ang="0">
                  <a:pos x="3" y="1"/>
                </a:cxn>
                <a:cxn ang="0">
                  <a:pos x="4" y="0"/>
                </a:cxn>
                <a:cxn ang="0">
                  <a:pos x="5" y="0"/>
                </a:cxn>
                <a:cxn ang="0">
                  <a:pos x="6" y="0"/>
                </a:cxn>
              </a:cxnLst>
              <a:rect l="txL" t="txT" r="txR" b="txB"/>
              <a:pathLst>
                <a:path w="209" h="41">
                  <a:moveTo>
                    <a:pt x="0" y="41"/>
                  </a:moveTo>
                  <a:cubicBezTo>
                    <a:pt x="0" y="41"/>
                    <a:pt x="13" y="39"/>
                    <a:pt x="13" y="39"/>
                  </a:cubicBezTo>
                  <a:cubicBezTo>
                    <a:pt x="13" y="39"/>
                    <a:pt x="56" y="32"/>
                    <a:pt x="56" y="32"/>
                  </a:cubicBezTo>
                  <a:cubicBezTo>
                    <a:pt x="56" y="32"/>
                    <a:pt x="100" y="24"/>
                    <a:pt x="100" y="24"/>
                  </a:cubicBezTo>
                  <a:cubicBezTo>
                    <a:pt x="100" y="24"/>
                    <a:pt x="143" y="14"/>
                    <a:pt x="143" y="14"/>
                  </a:cubicBezTo>
                  <a:cubicBezTo>
                    <a:pt x="143" y="14"/>
                    <a:pt x="185" y="5"/>
                    <a:pt x="185" y="5"/>
                  </a:cubicBezTo>
                  <a:cubicBezTo>
                    <a:pt x="185" y="5"/>
                    <a:pt x="209" y="0"/>
                    <a:pt x="209"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13" name="Freeform 580"/>
            <p:cNvSpPr>
              <a:spLocks noChangeAspect="1"/>
            </p:cNvSpPr>
            <p:nvPr/>
          </p:nvSpPr>
          <p:spPr>
            <a:xfrm>
              <a:off x="2838" y="1541"/>
              <a:ext cx="154" cy="86"/>
            </a:xfrm>
            <a:custGeom>
              <a:avLst/>
              <a:gdLst>
                <a:gd name="txL" fmla="*/ 0 w 924"/>
                <a:gd name="txT" fmla="*/ 0 h 518"/>
                <a:gd name="txR" fmla="*/ 924 w 924"/>
                <a:gd name="txB" fmla="*/ 518 h 518"/>
              </a:gdLst>
              <a:ahLst/>
              <a:cxnLst>
                <a:cxn ang="0">
                  <a:pos x="0" y="14"/>
                </a:cxn>
                <a:cxn ang="0">
                  <a:pos x="1" y="14"/>
                </a:cxn>
                <a:cxn ang="0">
                  <a:pos x="2" y="14"/>
                </a:cxn>
                <a:cxn ang="0">
                  <a:pos x="3" y="13"/>
                </a:cxn>
                <a:cxn ang="0">
                  <a:pos x="4" y="13"/>
                </a:cxn>
                <a:cxn ang="0">
                  <a:pos x="5" y="12"/>
                </a:cxn>
                <a:cxn ang="0">
                  <a:pos x="7" y="12"/>
                </a:cxn>
                <a:cxn ang="0">
                  <a:pos x="8" y="11"/>
                </a:cxn>
                <a:cxn ang="0">
                  <a:pos x="9" y="11"/>
                </a:cxn>
                <a:cxn ang="0">
                  <a:pos x="10" y="10"/>
                </a:cxn>
                <a:cxn ang="0">
                  <a:pos x="11" y="10"/>
                </a:cxn>
                <a:cxn ang="0">
                  <a:pos x="12" y="9"/>
                </a:cxn>
                <a:cxn ang="0">
                  <a:pos x="13" y="9"/>
                </a:cxn>
                <a:cxn ang="0">
                  <a:pos x="14" y="8"/>
                </a:cxn>
                <a:cxn ang="0">
                  <a:pos x="15" y="7"/>
                </a:cxn>
                <a:cxn ang="0">
                  <a:pos x="16" y="7"/>
                </a:cxn>
                <a:cxn ang="0">
                  <a:pos x="17" y="6"/>
                </a:cxn>
                <a:cxn ang="0">
                  <a:pos x="18" y="6"/>
                </a:cxn>
                <a:cxn ang="0">
                  <a:pos x="19" y="5"/>
                </a:cxn>
                <a:cxn ang="0">
                  <a:pos x="20" y="4"/>
                </a:cxn>
                <a:cxn ang="0">
                  <a:pos x="21" y="3"/>
                </a:cxn>
                <a:cxn ang="0">
                  <a:pos x="22" y="3"/>
                </a:cxn>
                <a:cxn ang="0">
                  <a:pos x="23" y="2"/>
                </a:cxn>
                <a:cxn ang="0">
                  <a:pos x="24" y="1"/>
                </a:cxn>
                <a:cxn ang="0">
                  <a:pos x="25" y="0"/>
                </a:cxn>
                <a:cxn ang="0">
                  <a:pos x="26" y="0"/>
                </a:cxn>
              </a:cxnLst>
              <a:rect l="txL" t="txT" r="txR" b="txB"/>
              <a:pathLst>
                <a:path w="924" h="518">
                  <a:moveTo>
                    <a:pt x="0" y="518"/>
                  </a:moveTo>
                  <a:cubicBezTo>
                    <a:pt x="0" y="518"/>
                    <a:pt x="26" y="510"/>
                    <a:pt x="26" y="510"/>
                  </a:cubicBezTo>
                  <a:cubicBezTo>
                    <a:pt x="26" y="510"/>
                    <a:pt x="67" y="496"/>
                    <a:pt x="67" y="496"/>
                  </a:cubicBezTo>
                  <a:cubicBezTo>
                    <a:pt x="67" y="496"/>
                    <a:pt x="108" y="480"/>
                    <a:pt x="108" y="480"/>
                  </a:cubicBezTo>
                  <a:cubicBezTo>
                    <a:pt x="108" y="480"/>
                    <a:pt x="149" y="465"/>
                    <a:pt x="149" y="465"/>
                  </a:cubicBezTo>
                  <a:cubicBezTo>
                    <a:pt x="149" y="465"/>
                    <a:pt x="191" y="449"/>
                    <a:pt x="191" y="449"/>
                  </a:cubicBezTo>
                  <a:cubicBezTo>
                    <a:pt x="191" y="449"/>
                    <a:pt x="231" y="431"/>
                    <a:pt x="231" y="431"/>
                  </a:cubicBezTo>
                  <a:cubicBezTo>
                    <a:pt x="231" y="431"/>
                    <a:pt x="271" y="414"/>
                    <a:pt x="271" y="414"/>
                  </a:cubicBezTo>
                  <a:cubicBezTo>
                    <a:pt x="271" y="414"/>
                    <a:pt x="311" y="396"/>
                    <a:pt x="311" y="396"/>
                  </a:cubicBezTo>
                  <a:cubicBezTo>
                    <a:pt x="311" y="396"/>
                    <a:pt x="351" y="377"/>
                    <a:pt x="351" y="377"/>
                  </a:cubicBezTo>
                  <a:cubicBezTo>
                    <a:pt x="351" y="377"/>
                    <a:pt x="390" y="357"/>
                    <a:pt x="390" y="357"/>
                  </a:cubicBezTo>
                  <a:cubicBezTo>
                    <a:pt x="390" y="357"/>
                    <a:pt x="429" y="336"/>
                    <a:pt x="429" y="336"/>
                  </a:cubicBezTo>
                  <a:cubicBezTo>
                    <a:pt x="429" y="336"/>
                    <a:pt x="467" y="316"/>
                    <a:pt x="467" y="316"/>
                  </a:cubicBezTo>
                  <a:cubicBezTo>
                    <a:pt x="467" y="316"/>
                    <a:pt x="506" y="294"/>
                    <a:pt x="506" y="294"/>
                  </a:cubicBezTo>
                  <a:cubicBezTo>
                    <a:pt x="506" y="294"/>
                    <a:pt x="544" y="273"/>
                    <a:pt x="544" y="273"/>
                  </a:cubicBezTo>
                  <a:cubicBezTo>
                    <a:pt x="544" y="273"/>
                    <a:pt x="581" y="250"/>
                    <a:pt x="581" y="250"/>
                  </a:cubicBezTo>
                  <a:cubicBezTo>
                    <a:pt x="581" y="250"/>
                    <a:pt x="618" y="226"/>
                    <a:pt x="618" y="226"/>
                  </a:cubicBezTo>
                  <a:cubicBezTo>
                    <a:pt x="618" y="226"/>
                    <a:pt x="655" y="203"/>
                    <a:pt x="655" y="203"/>
                  </a:cubicBezTo>
                  <a:cubicBezTo>
                    <a:pt x="655" y="203"/>
                    <a:pt x="692" y="178"/>
                    <a:pt x="692" y="178"/>
                  </a:cubicBezTo>
                  <a:cubicBezTo>
                    <a:pt x="692" y="178"/>
                    <a:pt x="728" y="153"/>
                    <a:pt x="728" y="153"/>
                  </a:cubicBezTo>
                  <a:cubicBezTo>
                    <a:pt x="728" y="153"/>
                    <a:pt x="763" y="128"/>
                    <a:pt x="763" y="128"/>
                  </a:cubicBezTo>
                  <a:cubicBezTo>
                    <a:pt x="763" y="128"/>
                    <a:pt x="799" y="101"/>
                    <a:pt x="799" y="101"/>
                  </a:cubicBezTo>
                  <a:cubicBezTo>
                    <a:pt x="799" y="101"/>
                    <a:pt x="834" y="74"/>
                    <a:pt x="834" y="74"/>
                  </a:cubicBezTo>
                  <a:cubicBezTo>
                    <a:pt x="834" y="74"/>
                    <a:pt x="868" y="47"/>
                    <a:pt x="868" y="47"/>
                  </a:cubicBezTo>
                  <a:cubicBezTo>
                    <a:pt x="868" y="47"/>
                    <a:pt x="902" y="19"/>
                    <a:pt x="902" y="19"/>
                  </a:cubicBezTo>
                  <a:cubicBezTo>
                    <a:pt x="902" y="19"/>
                    <a:pt x="924" y="0"/>
                    <a:pt x="924"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14" name="Freeform 581"/>
            <p:cNvSpPr>
              <a:spLocks noChangeAspect="1"/>
            </p:cNvSpPr>
            <p:nvPr/>
          </p:nvSpPr>
          <p:spPr>
            <a:xfrm>
              <a:off x="3018" y="1491"/>
              <a:ext cx="24" cy="26"/>
            </a:xfrm>
            <a:custGeom>
              <a:avLst/>
              <a:gdLst>
                <a:gd name="txL" fmla="*/ 0 w 145"/>
                <a:gd name="txT" fmla="*/ 0 h 156"/>
                <a:gd name="txR" fmla="*/ 145 w 145"/>
                <a:gd name="txB" fmla="*/ 156 h 156"/>
              </a:gdLst>
              <a:ahLst/>
              <a:cxnLst>
                <a:cxn ang="0">
                  <a:pos x="0" y="4"/>
                </a:cxn>
                <a:cxn ang="0">
                  <a:pos x="0" y="4"/>
                </a:cxn>
                <a:cxn ang="0">
                  <a:pos x="1" y="3"/>
                </a:cxn>
                <a:cxn ang="0">
                  <a:pos x="2" y="2"/>
                </a:cxn>
                <a:cxn ang="0">
                  <a:pos x="3" y="1"/>
                </a:cxn>
                <a:cxn ang="0">
                  <a:pos x="4" y="0"/>
                </a:cxn>
                <a:cxn ang="0">
                  <a:pos x="4" y="0"/>
                </a:cxn>
              </a:cxnLst>
              <a:rect l="txL" t="txT" r="txR" b="txB"/>
              <a:pathLst>
                <a:path w="145" h="156">
                  <a:moveTo>
                    <a:pt x="0" y="156"/>
                  </a:moveTo>
                  <a:cubicBezTo>
                    <a:pt x="0" y="156"/>
                    <a:pt x="16" y="141"/>
                    <a:pt x="16" y="141"/>
                  </a:cubicBezTo>
                  <a:cubicBezTo>
                    <a:pt x="16" y="141"/>
                    <a:pt x="46" y="109"/>
                    <a:pt x="46" y="109"/>
                  </a:cubicBezTo>
                  <a:cubicBezTo>
                    <a:pt x="46" y="109"/>
                    <a:pt x="76" y="77"/>
                    <a:pt x="76" y="77"/>
                  </a:cubicBezTo>
                  <a:cubicBezTo>
                    <a:pt x="76" y="77"/>
                    <a:pt x="106" y="44"/>
                    <a:pt x="106" y="44"/>
                  </a:cubicBezTo>
                  <a:cubicBezTo>
                    <a:pt x="106" y="44"/>
                    <a:pt x="135" y="11"/>
                    <a:pt x="135" y="11"/>
                  </a:cubicBezTo>
                  <a:cubicBezTo>
                    <a:pt x="135" y="11"/>
                    <a:pt x="145" y="0"/>
                    <a:pt x="145"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15" name="Freeform 582"/>
            <p:cNvSpPr>
              <a:spLocks noChangeAspect="1"/>
            </p:cNvSpPr>
            <p:nvPr/>
          </p:nvSpPr>
          <p:spPr>
            <a:xfrm>
              <a:off x="3064" y="1302"/>
              <a:ext cx="74" cy="161"/>
            </a:xfrm>
            <a:custGeom>
              <a:avLst/>
              <a:gdLst>
                <a:gd name="txL" fmla="*/ 0 w 442"/>
                <a:gd name="txT" fmla="*/ 0 h 961"/>
                <a:gd name="txR" fmla="*/ 442 w 442"/>
                <a:gd name="txB" fmla="*/ 961 h 961"/>
              </a:gdLst>
              <a:ahLst/>
              <a:cxnLst>
                <a:cxn ang="0">
                  <a:pos x="0" y="27"/>
                </a:cxn>
                <a:cxn ang="0">
                  <a:pos x="1" y="26"/>
                </a:cxn>
                <a:cxn ang="0">
                  <a:pos x="1" y="25"/>
                </a:cxn>
                <a:cxn ang="0">
                  <a:pos x="2" y="24"/>
                </a:cxn>
                <a:cxn ang="0">
                  <a:pos x="3" y="23"/>
                </a:cxn>
                <a:cxn ang="0">
                  <a:pos x="3" y="22"/>
                </a:cxn>
                <a:cxn ang="0">
                  <a:pos x="4" y="21"/>
                </a:cxn>
                <a:cxn ang="0">
                  <a:pos x="5" y="20"/>
                </a:cxn>
                <a:cxn ang="0">
                  <a:pos x="5" y="19"/>
                </a:cxn>
                <a:cxn ang="0">
                  <a:pos x="6" y="18"/>
                </a:cxn>
                <a:cxn ang="0">
                  <a:pos x="6" y="17"/>
                </a:cxn>
                <a:cxn ang="0">
                  <a:pos x="7" y="16"/>
                </a:cxn>
                <a:cxn ang="0">
                  <a:pos x="7" y="14"/>
                </a:cxn>
                <a:cxn ang="0">
                  <a:pos x="8" y="13"/>
                </a:cxn>
                <a:cxn ang="0">
                  <a:pos x="8" y="12"/>
                </a:cxn>
                <a:cxn ang="0">
                  <a:pos x="9" y="11"/>
                </a:cxn>
                <a:cxn ang="0">
                  <a:pos x="9" y="10"/>
                </a:cxn>
                <a:cxn ang="0">
                  <a:pos x="10" y="9"/>
                </a:cxn>
                <a:cxn ang="0">
                  <a:pos x="10" y="8"/>
                </a:cxn>
                <a:cxn ang="0">
                  <a:pos x="11" y="7"/>
                </a:cxn>
                <a:cxn ang="0">
                  <a:pos x="11" y="5"/>
                </a:cxn>
                <a:cxn ang="0">
                  <a:pos x="11" y="4"/>
                </a:cxn>
                <a:cxn ang="0">
                  <a:pos x="12" y="3"/>
                </a:cxn>
                <a:cxn ang="0">
                  <a:pos x="12" y="2"/>
                </a:cxn>
                <a:cxn ang="0">
                  <a:pos x="12" y="1"/>
                </a:cxn>
                <a:cxn ang="0">
                  <a:pos x="12" y="0"/>
                </a:cxn>
              </a:cxnLst>
              <a:rect l="txL" t="txT" r="txR" b="txB"/>
              <a:pathLst>
                <a:path w="442" h="961">
                  <a:moveTo>
                    <a:pt x="0" y="961"/>
                  </a:moveTo>
                  <a:cubicBezTo>
                    <a:pt x="0" y="961"/>
                    <a:pt x="20" y="932"/>
                    <a:pt x="20" y="932"/>
                  </a:cubicBezTo>
                  <a:cubicBezTo>
                    <a:pt x="20" y="932"/>
                    <a:pt x="45" y="896"/>
                    <a:pt x="45" y="896"/>
                  </a:cubicBezTo>
                  <a:cubicBezTo>
                    <a:pt x="45" y="896"/>
                    <a:pt x="70" y="860"/>
                    <a:pt x="70" y="860"/>
                  </a:cubicBezTo>
                  <a:cubicBezTo>
                    <a:pt x="70" y="860"/>
                    <a:pt x="93" y="823"/>
                    <a:pt x="93" y="823"/>
                  </a:cubicBezTo>
                  <a:cubicBezTo>
                    <a:pt x="93" y="823"/>
                    <a:pt x="117" y="786"/>
                    <a:pt x="117" y="786"/>
                  </a:cubicBezTo>
                  <a:cubicBezTo>
                    <a:pt x="117" y="786"/>
                    <a:pt x="140" y="748"/>
                    <a:pt x="140" y="748"/>
                  </a:cubicBezTo>
                  <a:cubicBezTo>
                    <a:pt x="140" y="748"/>
                    <a:pt x="161" y="710"/>
                    <a:pt x="161" y="710"/>
                  </a:cubicBezTo>
                  <a:cubicBezTo>
                    <a:pt x="161" y="710"/>
                    <a:pt x="183" y="672"/>
                    <a:pt x="183" y="672"/>
                  </a:cubicBezTo>
                  <a:cubicBezTo>
                    <a:pt x="183" y="672"/>
                    <a:pt x="203" y="633"/>
                    <a:pt x="203" y="633"/>
                  </a:cubicBezTo>
                  <a:cubicBezTo>
                    <a:pt x="203" y="633"/>
                    <a:pt x="224" y="594"/>
                    <a:pt x="224" y="594"/>
                  </a:cubicBezTo>
                  <a:cubicBezTo>
                    <a:pt x="224" y="594"/>
                    <a:pt x="244" y="555"/>
                    <a:pt x="244" y="555"/>
                  </a:cubicBezTo>
                  <a:cubicBezTo>
                    <a:pt x="244" y="555"/>
                    <a:pt x="262" y="515"/>
                    <a:pt x="262" y="515"/>
                  </a:cubicBezTo>
                  <a:cubicBezTo>
                    <a:pt x="262" y="515"/>
                    <a:pt x="281" y="476"/>
                    <a:pt x="281" y="476"/>
                  </a:cubicBezTo>
                  <a:cubicBezTo>
                    <a:pt x="281" y="476"/>
                    <a:pt x="298" y="435"/>
                    <a:pt x="298" y="435"/>
                  </a:cubicBezTo>
                  <a:cubicBezTo>
                    <a:pt x="298" y="435"/>
                    <a:pt x="315" y="394"/>
                    <a:pt x="315" y="394"/>
                  </a:cubicBezTo>
                  <a:cubicBezTo>
                    <a:pt x="315" y="394"/>
                    <a:pt x="332" y="353"/>
                    <a:pt x="332" y="353"/>
                  </a:cubicBezTo>
                  <a:cubicBezTo>
                    <a:pt x="332" y="353"/>
                    <a:pt x="347" y="312"/>
                    <a:pt x="347" y="312"/>
                  </a:cubicBezTo>
                  <a:cubicBezTo>
                    <a:pt x="347" y="312"/>
                    <a:pt x="362" y="271"/>
                    <a:pt x="362" y="271"/>
                  </a:cubicBezTo>
                  <a:cubicBezTo>
                    <a:pt x="362" y="271"/>
                    <a:pt x="376" y="230"/>
                    <a:pt x="376" y="230"/>
                  </a:cubicBezTo>
                  <a:cubicBezTo>
                    <a:pt x="376" y="230"/>
                    <a:pt x="391" y="188"/>
                    <a:pt x="391" y="188"/>
                  </a:cubicBezTo>
                  <a:cubicBezTo>
                    <a:pt x="391" y="188"/>
                    <a:pt x="403" y="146"/>
                    <a:pt x="403" y="146"/>
                  </a:cubicBezTo>
                  <a:cubicBezTo>
                    <a:pt x="403" y="146"/>
                    <a:pt x="415" y="103"/>
                    <a:pt x="415" y="103"/>
                  </a:cubicBezTo>
                  <a:cubicBezTo>
                    <a:pt x="415" y="103"/>
                    <a:pt x="427" y="61"/>
                    <a:pt x="427" y="61"/>
                  </a:cubicBezTo>
                  <a:cubicBezTo>
                    <a:pt x="427" y="61"/>
                    <a:pt x="438" y="19"/>
                    <a:pt x="438" y="19"/>
                  </a:cubicBezTo>
                  <a:cubicBezTo>
                    <a:pt x="438" y="19"/>
                    <a:pt x="442" y="0"/>
                    <a:pt x="442"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16" name="Freeform 583"/>
            <p:cNvSpPr>
              <a:spLocks noChangeAspect="1"/>
            </p:cNvSpPr>
            <p:nvPr/>
          </p:nvSpPr>
          <p:spPr>
            <a:xfrm>
              <a:off x="3145" y="1232"/>
              <a:ext cx="4" cy="36"/>
            </a:xfrm>
            <a:custGeom>
              <a:avLst/>
              <a:gdLst>
                <a:gd name="txL" fmla="*/ 0 w 25"/>
                <a:gd name="txT" fmla="*/ 0 h 212"/>
                <a:gd name="txR" fmla="*/ 25 w 25"/>
                <a:gd name="txB" fmla="*/ 212 h 212"/>
              </a:gdLst>
              <a:ahLst/>
              <a:cxnLst>
                <a:cxn ang="0">
                  <a:pos x="0" y="6"/>
                </a:cxn>
                <a:cxn ang="0">
                  <a:pos x="0" y="5"/>
                </a:cxn>
                <a:cxn ang="0">
                  <a:pos x="0" y="4"/>
                </a:cxn>
                <a:cxn ang="0">
                  <a:pos x="0" y="3"/>
                </a:cxn>
                <a:cxn ang="0">
                  <a:pos x="0" y="1"/>
                </a:cxn>
                <a:cxn ang="0">
                  <a:pos x="1" y="0"/>
                </a:cxn>
                <a:cxn ang="0">
                  <a:pos x="1" y="0"/>
                </a:cxn>
              </a:cxnLst>
              <a:rect l="txL" t="txT" r="txR" b="txB"/>
              <a:pathLst>
                <a:path w="25" h="212">
                  <a:moveTo>
                    <a:pt x="0" y="212"/>
                  </a:moveTo>
                  <a:cubicBezTo>
                    <a:pt x="0" y="212"/>
                    <a:pt x="4" y="181"/>
                    <a:pt x="4" y="181"/>
                  </a:cubicBezTo>
                  <a:cubicBezTo>
                    <a:pt x="4" y="181"/>
                    <a:pt x="10" y="138"/>
                    <a:pt x="10" y="138"/>
                  </a:cubicBezTo>
                  <a:cubicBezTo>
                    <a:pt x="10" y="138"/>
                    <a:pt x="16" y="94"/>
                    <a:pt x="16" y="94"/>
                  </a:cubicBezTo>
                  <a:cubicBezTo>
                    <a:pt x="16" y="94"/>
                    <a:pt x="21" y="50"/>
                    <a:pt x="21" y="50"/>
                  </a:cubicBezTo>
                  <a:cubicBezTo>
                    <a:pt x="21" y="50"/>
                    <a:pt x="25" y="7"/>
                    <a:pt x="25" y="7"/>
                  </a:cubicBezTo>
                  <a:cubicBezTo>
                    <a:pt x="25" y="7"/>
                    <a:pt x="25" y="0"/>
                    <a:pt x="25" y="0"/>
                  </a:cubicBezTo>
                </a:path>
              </a:pathLst>
            </a:custGeom>
            <a:no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717" name="Line 584"/>
            <p:cNvSpPr>
              <a:spLocks noChangeAspect="1"/>
            </p:cNvSpPr>
            <p:nvPr/>
          </p:nvSpPr>
          <p:spPr>
            <a:xfrm>
              <a:off x="3150" y="1197"/>
              <a:ext cx="1" cy="1"/>
            </a:xfrm>
            <a:prstGeom prst="line">
              <a:avLst/>
            </a:prstGeom>
            <a:ln w="9525" cap="flat" cmpd="sng">
              <a:solidFill>
                <a:srgbClr val="000000"/>
              </a:solidFill>
              <a:prstDash val="solid"/>
              <a:headEnd type="none" w="med" len="med"/>
              <a:tailEnd type="none" w="med" len="med"/>
            </a:ln>
          </p:spPr>
        </p:sp>
        <p:sp>
          <p:nvSpPr>
            <p:cNvPr id="24718" name="Line 585"/>
            <p:cNvSpPr>
              <a:spLocks noChangeAspect="1"/>
            </p:cNvSpPr>
            <p:nvPr/>
          </p:nvSpPr>
          <p:spPr>
            <a:xfrm>
              <a:off x="2699" y="1197"/>
              <a:ext cx="65" cy="87"/>
            </a:xfrm>
            <a:prstGeom prst="line">
              <a:avLst/>
            </a:prstGeom>
            <a:ln w="9525" cap="flat" cmpd="sng">
              <a:solidFill>
                <a:srgbClr val="3333FF"/>
              </a:solidFill>
              <a:prstDash val="solid"/>
              <a:headEnd type="none" w="med" len="med"/>
              <a:tailEnd type="none" w="med" len="med"/>
            </a:ln>
          </p:spPr>
        </p:sp>
        <p:sp>
          <p:nvSpPr>
            <p:cNvPr id="24719" name="Line 586"/>
            <p:cNvSpPr>
              <a:spLocks noChangeAspect="1"/>
            </p:cNvSpPr>
            <p:nvPr/>
          </p:nvSpPr>
          <p:spPr>
            <a:xfrm>
              <a:off x="2785" y="1313"/>
              <a:ext cx="21" cy="28"/>
            </a:xfrm>
            <a:prstGeom prst="line">
              <a:avLst/>
            </a:prstGeom>
            <a:ln w="9525" cap="flat" cmpd="sng">
              <a:solidFill>
                <a:schemeClr val="accent2"/>
              </a:solidFill>
              <a:prstDash val="solid"/>
              <a:headEnd type="none" w="med" len="med"/>
              <a:tailEnd type="none" w="med" len="med"/>
            </a:ln>
          </p:spPr>
        </p:sp>
        <p:sp>
          <p:nvSpPr>
            <p:cNvPr id="24720" name="Line 587"/>
            <p:cNvSpPr>
              <a:spLocks noChangeAspect="1"/>
            </p:cNvSpPr>
            <p:nvPr/>
          </p:nvSpPr>
          <p:spPr>
            <a:xfrm>
              <a:off x="2828" y="1369"/>
              <a:ext cx="106" cy="141"/>
            </a:xfrm>
            <a:prstGeom prst="line">
              <a:avLst/>
            </a:prstGeom>
            <a:ln w="9525" cap="flat" cmpd="sng">
              <a:solidFill>
                <a:schemeClr val="accent2"/>
              </a:solidFill>
              <a:prstDash val="solid"/>
              <a:headEnd type="none" w="med" len="med"/>
              <a:tailEnd type="none" w="med" len="med"/>
            </a:ln>
          </p:spPr>
        </p:sp>
        <p:sp>
          <p:nvSpPr>
            <p:cNvPr id="24721" name="Line 588"/>
            <p:cNvSpPr>
              <a:spLocks noChangeAspect="1"/>
            </p:cNvSpPr>
            <p:nvPr/>
          </p:nvSpPr>
          <p:spPr>
            <a:xfrm>
              <a:off x="2955" y="1539"/>
              <a:ext cx="21" cy="28"/>
            </a:xfrm>
            <a:prstGeom prst="line">
              <a:avLst/>
            </a:prstGeom>
            <a:ln w="9525" cap="flat" cmpd="sng">
              <a:solidFill>
                <a:schemeClr val="accent2"/>
              </a:solidFill>
              <a:prstDash val="solid"/>
              <a:headEnd type="none" w="med" len="med"/>
              <a:tailEnd type="none" w="med" len="med"/>
            </a:ln>
          </p:spPr>
        </p:sp>
        <p:sp>
          <p:nvSpPr>
            <p:cNvPr id="24722" name="Line 589"/>
            <p:cNvSpPr>
              <a:spLocks noChangeAspect="1"/>
            </p:cNvSpPr>
            <p:nvPr/>
          </p:nvSpPr>
          <p:spPr>
            <a:xfrm>
              <a:off x="2997" y="1595"/>
              <a:ext cx="65" cy="88"/>
            </a:xfrm>
            <a:prstGeom prst="line">
              <a:avLst/>
            </a:prstGeom>
            <a:ln w="9525" cap="flat" cmpd="sng">
              <a:solidFill>
                <a:schemeClr val="accent2"/>
              </a:solidFill>
              <a:prstDash val="solid"/>
              <a:headEnd type="none" w="med" len="med"/>
              <a:tailEnd type="none" w="med" len="med"/>
            </a:ln>
          </p:spPr>
        </p:sp>
        <p:sp>
          <p:nvSpPr>
            <p:cNvPr id="24723" name="Line 590"/>
            <p:cNvSpPr>
              <a:spLocks noChangeAspect="1"/>
            </p:cNvSpPr>
            <p:nvPr/>
          </p:nvSpPr>
          <p:spPr>
            <a:xfrm flipH="1">
              <a:off x="2633" y="1197"/>
              <a:ext cx="66" cy="87"/>
            </a:xfrm>
            <a:prstGeom prst="line">
              <a:avLst/>
            </a:prstGeom>
            <a:ln w="9525" cap="flat" cmpd="sng">
              <a:solidFill>
                <a:schemeClr val="accent2"/>
              </a:solidFill>
              <a:prstDash val="solid"/>
              <a:headEnd type="none" w="med" len="med"/>
              <a:tailEnd type="none" w="med" len="med"/>
            </a:ln>
          </p:spPr>
        </p:sp>
        <p:sp>
          <p:nvSpPr>
            <p:cNvPr id="24724" name="Line 591"/>
            <p:cNvSpPr>
              <a:spLocks noChangeAspect="1"/>
            </p:cNvSpPr>
            <p:nvPr/>
          </p:nvSpPr>
          <p:spPr>
            <a:xfrm flipH="1">
              <a:off x="2591" y="1313"/>
              <a:ext cx="21" cy="28"/>
            </a:xfrm>
            <a:prstGeom prst="line">
              <a:avLst/>
            </a:prstGeom>
            <a:ln w="9525" cap="flat" cmpd="sng">
              <a:solidFill>
                <a:schemeClr val="accent2"/>
              </a:solidFill>
              <a:prstDash val="solid"/>
              <a:headEnd type="none" w="med" len="med"/>
              <a:tailEnd type="none" w="med" len="med"/>
            </a:ln>
          </p:spPr>
        </p:sp>
        <p:sp>
          <p:nvSpPr>
            <p:cNvPr id="24725" name="Line 592"/>
            <p:cNvSpPr>
              <a:spLocks noChangeAspect="1"/>
            </p:cNvSpPr>
            <p:nvPr/>
          </p:nvSpPr>
          <p:spPr>
            <a:xfrm flipH="1">
              <a:off x="2464" y="1369"/>
              <a:ext cx="105" cy="141"/>
            </a:xfrm>
            <a:prstGeom prst="line">
              <a:avLst/>
            </a:prstGeom>
            <a:ln w="9525" cap="flat" cmpd="sng">
              <a:solidFill>
                <a:schemeClr val="accent2"/>
              </a:solidFill>
              <a:prstDash val="solid"/>
              <a:headEnd type="none" w="med" len="med"/>
              <a:tailEnd type="none" w="med" len="med"/>
            </a:ln>
          </p:spPr>
        </p:sp>
        <p:sp>
          <p:nvSpPr>
            <p:cNvPr id="24726" name="Line 593"/>
            <p:cNvSpPr>
              <a:spLocks noChangeAspect="1"/>
            </p:cNvSpPr>
            <p:nvPr/>
          </p:nvSpPr>
          <p:spPr>
            <a:xfrm flipH="1">
              <a:off x="2421" y="1539"/>
              <a:ext cx="21" cy="28"/>
            </a:xfrm>
            <a:prstGeom prst="line">
              <a:avLst/>
            </a:prstGeom>
            <a:ln w="9525" cap="flat" cmpd="sng">
              <a:solidFill>
                <a:schemeClr val="accent2"/>
              </a:solidFill>
              <a:prstDash val="solid"/>
              <a:headEnd type="none" w="med" len="med"/>
              <a:tailEnd type="none" w="med" len="med"/>
            </a:ln>
          </p:spPr>
        </p:sp>
        <p:sp>
          <p:nvSpPr>
            <p:cNvPr id="24727" name="Line 594"/>
            <p:cNvSpPr>
              <a:spLocks noChangeAspect="1"/>
            </p:cNvSpPr>
            <p:nvPr/>
          </p:nvSpPr>
          <p:spPr>
            <a:xfrm flipH="1">
              <a:off x="2334" y="1595"/>
              <a:ext cx="66" cy="88"/>
            </a:xfrm>
            <a:prstGeom prst="line">
              <a:avLst/>
            </a:prstGeom>
            <a:ln w="9525" cap="flat" cmpd="sng">
              <a:solidFill>
                <a:schemeClr val="accent2"/>
              </a:solidFill>
              <a:prstDash val="solid"/>
              <a:headEnd type="none" w="med" len="med"/>
              <a:tailEnd type="none" w="med" len="med"/>
            </a:ln>
          </p:spPr>
        </p:sp>
      </p:grpSp>
      <p:grpSp>
        <p:nvGrpSpPr>
          <p:cNvPr id="24585" name="Group 595"/>
          <p:cNvGrpSpPr>
            <a:grpSpLocks noChangeAspect="1"/>
          </p:cNvGrpSpPr>
          <p:nvPr/>
        </p:nvGrpSpPr>
        <p:grpSpPr>
          <a:xfrm>
            <a:off x="755650" y="981075"/>
            <a:ext cx="1622425" cy="2098675"/>
            <a:chOff x="1205" y="688"/>
            <a:chExt cx="852" cy="1102"/>
          </a:xfrm>
        </p:grpSpPr>
        <p:sp>
          <p:nvSpPr>
            <p:cNvPr id="24587" name="Line 596"/>
            <p:cNvSpPr>
              <a:spLocks noChangeAspect="1"/>
            </p:cNvSpPr>
            <p:nvPr/>
          </p:nvSpPr>
          <p:spPr>
            <a:xfrm>
              <a:off x="1521" y="1197"/>
              <a:ext cx="164" cy="1"/>
            </a:xfrm>
            <a:prstGeom prst="line">
              <a:avLst/>
            </a:prstGeom>
            <a:ln w="9525" cap="flat" cmpd="sng">
              <a:solidFill>
                <a:srgbClr val="3333FF"/>
              </a:solidFill>
              <a:prstDash val="solid"/>
              <a:headEnd type="none" w="med" len="med"/>
              <a:tailEnd type="none" w="med" len="med"/>
            </a:ln>
          </p:spPr>
        </p:sp>
        <p:sp>
          <p:nvSpPr>
            <p:cNvPr id="24588" name="Line 597"/>
            <p:cNvSpPr>
              <a:spLocks noChangeAspect="1"/>
            </p:cNvSpPr>
            <p:nvPr/>
          </p:nvSpPr>
          <p:spPr>
            <a:xfrm>
              <a:off x="1720" y="1197"/>
              <a:ext cx="35" cy="1"/>
            </a:xfrm>
            <a:prstGeom prst="line">
              <a:avLst/>
            </a:prstGeom>
            <a:ln w="9525" cap="flat" cmpd="sng">
              <a:solidFill>
                <a:srgbClr val="3333FF"/>
              </a:solidFill>
              <a:prstDash val="solid"/>
              <a:headEnd type="none" w="med" len="med"/>
              <a:tailEnd type="none" w="med" len="med"/>
            </a:ln>
          </p:spPr>
        </p:sp>
        <p:sp>
          <p:nvSpPr>
            <p:cNvPr id="24589" name="Line 598"/>
            <p:cNvSpPr>
              <a:spLocks noChangeAspect="1"/>
            </p:cNvSpPr>
            <p:nvPr/>
          </p:nvSpPr>
          <p:spPr>
            <a:xfrm>
              <a:off x="1791" y="1197"/>
              <a:ext cx="163" cy="1"/>
            </a:xfrm>
            <a:prstGeom prst="line">
              <a:avLst/>
            </a:prstGeom>
            <a:ln w="9525" cap="flat" cmpd="sng">
              <a:solidFill>
                <a:srgbClr val="3333FF"/>
              </a:solidFill>
              <a:prstDash val="solid"/>
              <a:headEnd type="none" w="med" len="med"/>
              <a:tailEnd type="none" w="med" len="med"/>
            </a:ln>
          </p:spPr>
        </p:sp>
        <p:sp>
          <p:nvSpPr>
            <p:cNvPr id="24590" name="Line 599"/>
            <p:cNvSpPr>
              <a:spLocks noChangeAspect="1"/>
            </p:cNvSpPr>
            <p:nvPr/>
          </p:nvSpPr>
          <p:spPr>
            <a:xfrm>
              <a:off x="1908" y="688"/>
              <a:ext cx="1" cy="145"/>
            </a:xfrm>
            <a:prstGeom prst="line">
              <a:avLst/>
            </a:prstGeom>
            <a:ln w="9525" cap="flat" cmpd="sng">
              <a:solidFill>
                <a:srgbClr val="3333FF"/>
              </a:solidFill>
              <a:prstDash val="solid"/>
              <a:headEnd type="none" w="med" len="med"/>
              <a:tailEnd type="none" w="med" len="med"/>
            </a:ln>
          </p:spPr>
        </p:sp>
        <p:sp>
          <p:nvSpPr>
            <p:cNvPr id="24591" name="Line 600"/>
            <p:cNvSpPr>
              <a:spLocks noChangeAspect="1"/>
            </p:cNvSpPr>
            <p:nvPr/>
          </p:nvSpPr>
          <p:spPr>
            <a:xfrm>
              <a:off x="1908" y="868"/>
              <a:ext cx="1" cy="36"/>
            </a:xfrm>
            <a:prstGeom prst="line">
              <a:avLst/>
            </a:prstGeom>
            <a:ln w="9525" cap="flat" cmpd="sng">
              <a:solidFill>
                <a:srgbClr val="3333FF"/>
              </a:solidFill>
              <a:prstDash val="solid"/>
              <a:headEnd type="none" w="med" len="med"/>
              <a:tailEnd type="none" w="med" len="med"/>
            </a:ln>
          </p:spPr>
        </p:sp>
        <p:sp>
          <p:nvSpPr>
            <p:cNvPr id="24592" name="Line 601"/>
            <p:cNvSpPr>
              <a:spLocks noChangeAspect="1"/>
            </p:cNvSpPr>
            <p:nvPr/>
          </p:nvSpPr>
          <p:spPr>
            <a:xfrm>
              <a:off x="1908" y="939"/>
              <a:ext cx="1" cy="176"/>
            </a:xfrm>
            <a:prstGeom prst="line">
              <a:avLst/>
            </a:prstGeom>
            <a:ln w="9525" cap="flat" cmpd="sng">
              <a:solidFill>
                <a:srgbClr val="3333FF"/>
              </a:solidFill>
              <a:prstDash val="solid"/>
              <a:headEnd type="none" w="med" len="med"/>
              <a:tailEnd type="none" w="med" len="med"/>
            </a:ln>
          </p:spPr>
        </p:sp>
        <p:sp>
          <p:nvSpPr>
            <p:cNvPr id="24593" name="Line 602"/>
            <p:cNvSpPr>
              <a:spLocks noChangeAspect="1"/>
            </p:cNvSpPr>
            <p:nvPr/>
          </p:nvSpPr>
          <p:spPr>
            <a:xfrm>
              <a:off x="1908" y="1151"/>
              <a:ext cx="1" cy="35"/>
            </a:xfrm>
            <a:prstGeom prst="line">
              <a:avLst/>
            </a:prstGeom>
            <a:ln w="9525" cap="flat" cmpd="sng">
              <a:solidFill>
                <a:srgbClr val="3333FF"/>
              </a:solidFill>
              <a:prstDash val="solid"/>
              <a:headEnd type="none" w="med" len="med"/>
              <a:tailEnd type="none" w="med" len="med"/>
            </a:ln>
          </p:spPr>
        </p:sp>
        <p:sp>
          <p:nvSpPr>
            <p:cNvPr id="24594" name="Line 603"/>
            <p:cNvSpPr>
              <a:spLocks noChangeAspect="1"/>
            </p:cNvSpPr>
            <p:nvPr/>
          </p:nvSpPr>
          <p:spPr>
            <a:xfrm>
              <a:off x="1908" y="1222"/>
              <a:ext cx="1" cy="176"/>
            </a:xfrm>
            <a:prstGeom prst="line">
              <a:avLst/>
            </a:prstGeom>
            <a:ln w="9525" cap="flat" cmpd="sng">
              <a:solidFill>
                <a:srgbClr val="3333FF"/>
              </a:solidFill>
              <a:prstDash val="solid"/>
              <a:headEnd type="none" w="med" len="med"/>
              <a:tailEnd type="none" w="med" len="med"/>
            </a:ln>
          </p:spPr>
        </p:sp>
        <p:sp>
          <p:nvSpPr>
            <p:cNvPr id="24595" name="Line 604"/>
            <p:cNvSpPr>
              <a:spLocks noChangeAspect="1"/>
            </p:cNvSpPr>
            <p:nvPr/>
          </p:nvSpPr>
          <p:spPr>
            <a:xfrm>
              <a:off x="1908" y="1434"/>
              <a:ext cx="1" cy="35"/>
            </a:xfrm>
            <a:prstGeom prst="line">
              <a:avLst/>
            </a:prstGeom>
            <a:ln w="9525" cap="flat" cmpd="sng">
              <a:solidFill>
                <a:srgbClr val="3333FF"/>
              </a:solidFill>
              <a:prstDash val="solid"/>
              <a:headEnd type="none" w="med" len="med"/>
              <a:tailEnd type="none" w="med" len="med"/>
            </a:ln>
          </p:spPr>
        </p:sp>
        <p:sp>
          <p:nvSpPr>
            <p:cNvPr id="24596" name="Line 605"/>
            <p:cNvSpPr>
              <a:spLocks noChangeAspect="1"/>
            </p:cNvSpPr>
            <p:nvPr/>
          </p:nvSpPr>
          <p:spPr>
            <a:xfrm>
              <a:off x="1908" y="1504"/>
              <a:ext cx="1" cy="145"/>
            </a:xfrm>
            <a:prstGeom prst="line">
              <a:avLst/>
            </a:prstGeom>
            <a:ln w="9525" cap="flat" cmpd="sng">
              <a:solidFill>
                <a:srgbClr val="3333FF"/>
              </a:solidFill>
              <a:prstDash val="solid"/>
              <a:headEnd type="none" w="med" len="med"/>
              <a:tailEnd type="none" w="med" len="med"/>
            </a:ln>
          </p:spPr>
        </p:sp>
        <p:sp>
          <p:nvSpPr>
            <p:cNvPr id="24597" name="Line 606"/>
            <p:cNvSpPr>
              <a:spLocks noChangeAspect="1"/>
            </p:cNvSpPr>
            <p:nvPr/>
          </p:nvSpPr>
          <p:spPr>
            <a:xfrm>
              <a:off x="1569" y="1141"/>
              <a:ext cx="1" cy="215"/>
            </a:xfrm>
            <a:prstGeom prst="line">
              <a:avLst/>
            </a:prstGeom>
            <a:ln w="9525" cap="flat" cmpd="sng">
              <a:solidFill>
                <a:schemeClr val="tx2"/>
              </a:solidFill>
              <a:prstDash val="solid"/>
              <a:headEnd type="none" w="med" len="med"/>
              <a:tailEnd type="none" w="med" len="med"/>
            </a:ln>
          </p:spPr>
        </p:sp>
        <p:sp>
          <p:nvSpPr>
            <p:cNvPr id="24598" name="Line 607"/>
            <p:cNvSpPr>
              <a:spLocks noChangeAspect="1"/>
            </p:cNvSpPr>
            <p:nvPr/>
          </p:nvSpPr>
          <p:spPr>
            <a:xfrm>
              <a:off x="1569" y="1392"/>
              <a:ext cx="1" cy="35"/>
            </a:xfrm>
            <a:prstGeom prst="line">
              <a:avLst/>
            </a:prstGeom>
            <a:ln w="9525" cap="flat" cmpd="sng">
              <a:solidFill>
                <a:srgbClr val="000000"/>
              </a:solidFill>
              <a:prstDash val="solid"/>
              <a:headEnd type="none" w="med" len="med"/>
              <a:tailEnd type="none" w="med" len="med"/>
            </a:ln>
          </p:spPr>
        </p:sp>
        <p:sp>
          <p:nvSpPr>
            <p:cNvPr id="24599" name="Line 608"/>
            <p:cNvSpPr>
              <a:spLocks noChangeAspect="1"/>
            </p:cNvSpPr>
            <p:nvPr/>
          </p:nvSpPr>
          <p:spPr>
            <a:xfrm>
              <a:off x="1569" y="1463"/>
              <a:ext cx="1" cy="215"/>
            </a:xfrm>
            <a:prstGeom prst="line">
              <a:avLst/>
            </a:prstGeom>
            <a:ln w="9525" cap="flat" cmpd="sng">
              <a:solidFill>
                <a:schemeClr val="tx2"/>
              </a:solidFill>
              <a:prstDash val="solid"/>
              <a:headEnd type="none" w="med" len="med"/>
              <a:tailEnd type="none" w="med" len="med"/>
            </a:ln>
          </p:spPr>
        </p:sp>
        <p:sp>
          <p:nvSpPr>
            <p:cNvPr id="24600" name="Line 609"/>
            <p:cNvSpPr>
              <a:spLocks noChangeAspect="1"/>
            </p:cNvSpPr>
            <p:nvPr/>
          </p:nvSpPr>
          <p:spPr>
            <a:xfrm>
              <a:off x="1230" y="1649"/>
              <a:ext cx="144" cy="1"/>
            </a:xfrm>
            <a:prstGeom prst="line">
              <a:avLst/>
            </a:prstGeom>
            <a:ln w="9525" cap="flat" cmpd="sng">
              <a:solidFill>
                <a:schemeClr val="tx2"/>
              </a:solidFill>
              <a:prstDash val="solid"/>
              <a:headEnd type="none" w="med" len="med"/>
              <a:tailEnd type="none" w="med" len="med"/>
            </a:ln>
          </p:spPr>
        </p:sp>
        <p:sp>
          <p:nvSpPr>
            <p:cNvPr id="24601" name="Line 610"/>
            <p:cNvSpPr>
              <a:spLocks noChangeAspect="1"/>
            </p:cNvSpPr>
            <p:nvPr/>
          </p:nvSpPr>
          <p:spPr>
            <a:xfrm>
              <a:off x="1410" y="1649"/>
              <a:ext cx="35" cy="1"/>
            </a:xfrm>
            <a:prstGeom prst="line">
              <a:avLst/>
            </a:prstGeom>
            <a:ln w="9525" cap="flat" cmpd="sng">
              <a:solidFill>
                <a:schemeClr val="tx2"/>
              </a:solidFill>
              <a:prstDash val="solid"/>
              <a:headEnd type="none" w="med" len="med"/>
              <a:tailEnd type="none" w="med" len="med"/>
            </a:ln>
          </p:spPr>
        </p:sp>
        <p:sp>
          <p:nvSpPr>
            <p:cNvPr id="24602" name="Line 611"/>
            <p:cNvSpPr>
              <a:spLocks noChangeAspect="1"/>
            </p:cNvSpPr>
            <p:nvPr/>
          </p:nvSpPr>
          <p:spPr>
            <a:xfrm>
              <a:off x="1480" y="1649"/>
              <a:ext cx="177" cy="1"/>
            </a:xfrm>
            <a:prstGeom prst="line">
              <a:avLst/>
            </a:prstGeom>
            <a:ln w="9525" cap="flat" cmpd="sng">
              <a:solidFill>
                <a:schemeClr val="tx2"/>
              </a:solidFill>
              <a:prstDash val="solid"/>
              <a:headEnd type="none" w="med" len="med"/>
              <a:tailEnd type="none" w="med" len="med"/>
            </a:ln>
          </p:spPr>
        </p:sp>
        <p:sp>
          <p:nvSpPr>
            <p:cNvPr id="24603" name="Line 612"/>
            <p:cNvSpPr>
              <a:spLocks noChangeAspect="1"/>
            </p:cNvSpPr>
            <p:nvPr/>
          </p:nvSpPr>
          <p:spPr>
            <a:xfrm>
              <a:off x="1692" y="1649"/>
              <a:ext cx="36" cy="1"/>
            </a:xfrm>
            <a:prstGeom prst="line">
              <a:avLst/>
            </a:prstGeom>
            <a:ln w="9525" cap="flat" cmpd="sng">
              <a:solidFill>
                <a:schemeClr val="tx2"/>
              </a:solidFill>
              <a:prstDash val="solid"/>
              <a:headEnd type="none" w="med" len="med"/>
              <a:tailEnd type="none" w="med" len="med"/>
            </a:ln>
          </p:spPr>
        </p:sp>
        <p:sp>
          <p:nvSpPr>
            <p:cNvPr id="24604" name="Line 613"/>
            <p:cNvSpPr>
              <a:spLocks noChangeAspect="1"/>
            </p:cNvSpPr>
            <p:nvPr/>
          </p:nvSpPr>
          <p:spPr>
            <a:xfrm>
              <a:off x="1763" y="1649"/>
              <a:ext cx="145" cy="1"/>
            </a:xfrm>
            <a:prstGeom prst="line">
              <a:avLst/>
            </a:prstGeom>
            <a:ln w="9525" cap="flat" cmpd="sng">
              <a:solidFill>
                <a:schemeClr val="tx2"/>
              </a:solidFill>
              <a:prstDash val="solid"/>
              <a:headEnd type="none" w="med" len="med"/>
              <a:tailEnd type="none" w="med" len="med"/>
            </a:ln>
          </p:spPr>
        </p:sp>
        <p:sp>
          <p:nvSpPr>
            <p:cNvPr id="24605" name="Line 614"/>
            <p:cNvSpPr>
              <a:spLocks noChangeAspect="1"/>
            </p:cNvSpPr>
            <p:nvPr/>
          </p:nvSpPr>
          <p:spPr>
            <a:xfrm flipH="1">
              <a:off x="1503" y="1197"/>
              <a:ext cx="66" cy="87"/>
            </a:xfrm>
            <a:prstGeom prst="line">
              <a:avLst/>
            </a:prstGeom>
            <a:ln w="9525" cap="flat" cmpd="sng">
              <a:solidFill>
                <a:schemeClr val="tx2"/>
              </a:solidFill>
              <a:prstDash val="solid"/>
              <a:headEnd type="none" w="med" len="med"/>
              <a:tailEnd type="none" w="med" len="med"/>
            </a:ln>
          </p:spPr>
        </p:sp>
        <p:sp>
          <p:nvSpPr>
            <p:cNvPr id="24606" name="Line 615"/>
            <p:cNvSpPr>
              <a:spLocks noChangeAspect="1"/>
            </p:cNvSpPr>
            <p:nvPr/>
          </p:nvSpPr>
          <p:spPr>
            <a:xfrm flipH="1">
              <a:off x="1461" y="1313"/>
              <a:ext cx="21" cy="28"/>
            </a:xfrm>
            <a:prstGeom prst="line">
              <a:avLst/>
            </a:prstGeom>
            <a:ln w="9525" cap="flat" cmpd="sng">
              <a:solidFill>
                <a:schemeClr val="tx2"/>
              </a:solidFill>
              <a:prstDash val="solid"/>
              <a:headEnd type="none" w="med" len="med"/>
              <a:tailEnd type="none" w="med" len="med"/>
            </a:ln>
          </p:spPr>
        </p:sp>
        <p:sp>
          <p:nvSpPr>
            <p:cNvPr id="24607" name="Line 616"/>
            <p:cNvSpPr>
              <a:spLocks noChangeAspect="1"/>
            </p:cNvSpPr>
            <p:nvPr/>
          </p:nvSpPr>
          <p:spPr>
            <a:xfrm flipH="1">
              <a:off x="1334" y="1369"/>
              <a:ext cx="106" cy="141"/>
            </a:xfrm>
            <a:prstGeom prst="line">
              <a:avLst/>
            </a:prstGeom>
            <a:ln w="9525" cap="flat" cmpd="sng">
              <a:solidFill>
                <a:schemeClr val="tx2"/>
              </a:solidFill>
              <a:prstDash val="solid"/>
              <a:headEnd type="none" w="med" len="med"/>
              <a:tailEnd type="none" w="med" len="med"/>
            </a:ln>
          </p:spPr>
        </p:sp>
        <p:sp>
          <p:nvSpPr>
            <p:cNvPr id="24608" name="Line 617"/>
            <p:cNvSpPr>
              <a:spLocks noChangeAspect="1"/>
            </p:cNvSpPr>
            <p:nvPr/>
          </p:nvSpPr>
          <p:spPr>
            <a:xfrm flipH="1">
              <a:off x="1291" y="1539"/>
              <a:ext cx="22" cy="28"/>
            </a:xfrm>
            <a:prstGeom prst="line">
              <a:avLst/>
            </a:prstGeom>
            <a:ln w="9525" cap="flat" cmpd="sng">
              <a:solidFill>
                <a:schemeClr val="tx2"/>
              </a:solidFill>
              <a:prstDash val="solid"/>
              <a:headEnd type="none" w="med" len="med"/>
              <a:tailEnd type="none" w="med" len="med"/>
            </a:ln>
          </p:spPr>
        </p:sp>
        <p:sp>
          <p:nvSpPr>
            <p:cNvPr id="24609" name="Line 618"/>
            <p:cNvSpPr>
              <a:spLocks noChangeAspect="1"/>
            </p:cNvSpPr>
            <p:nvPr/>
          </p:nvSpPr>
          <p:spPr>
            <a:xfrm flipH="1">
              <a:off x="1205" y="1595"/>
              <a:ext cx="65" cy="88"/>
            </a:xfrm>
            <a:prstGeom prst="line">
              <a:avLst/>
            </a:prstGeom>
            <a:ln w="9525" cap="flat" cmpd="sng">
              <a:solidFill>
                <a:schemeClr val="tx2"/>
              </a:solidFill>
              <a:prstDash val="solid"/>
              <a:headEnd type="none" w="med" len="med"/>
              <a:tailEnd type="none" w="med" len="med"/>
            </a:ln>
          </p:spPr>
        </p:sp>
        <p:sp>
          <p:nvSpPr>
            <p:cNvPr id="24610" name="Line 619"/>
            <p:cNvSpPr>
              <a:spLocks noChangeAspect="1"/>
            </p:cNvSpPr>
            <p:nvPr/>
          </p:nvSpPr>
          <p:spPr>
            <a:xfrm>
              <a:off x="1541" y="1160"/>
              <a:ext cx="79" cy="106"/>
            </a:xfrm>
            <a:prstGeom prst="line">
              <a:avLst/>
            </a:prstGeom>
            <a:ln w="9525" cap="flat" cmpd="sng">
              <a:solidFill>
                <a:schemeClr val="tx2"/>
              </a:solidFill>
              <a:prstDash val="solid"/>
              <a:headEnd type="none" w="med" len="med"/>
              <a:tailEnd type="none" w="med" len="med"/>
            </a:ln>
          </p:spPr>
        </p:sp>
        <p:sp>
          <p:nvSpPr>
            <p:cNvPr id="24611" name="Line 620"/>
            <p:cNvSpPr>
              <a:spLocks noChangeAspect="1"/>
            </p:cNvSpPr>
            <p:nvPr/>
          </p:nvSpPr>
          <p:spPr>
            <a:xfrm>
              <a:off x="1641" y="1294"/>
              <a:ext cx="22" cy="28"/>
            </a:xfrm>
            <a:prstGeom prst="line">
              <a:avLst/>
            </a:prstGeom>
            <a:ln w="9525" cap="flat" cmpd="sng">
              <a:solidFill>
                <a:schemeClr val="tx2"/>
              </a:solidFill>
              <a:prstDash val="solid"/>
              <a:headEnd type="none" w="med" len="med"/>
              <a:tailEnd type="none" w="med" len="med"/>
            </a:ln>
          </p:spPr>
        </p:sp>
        <p:sp>
          <p:nvSpPr>
            <p:cNvPr id="24612" name="Line 621"/>
            <p:cNvSpPr>
              <a:spLocks noChangeAspect="1"/>
            </p:cNvSpPr>
            <p:nvPr/>
          </p:nvSpPr>
          <p:spPr>
            <a:xfrm>
              <a:off x="1684" y="1351"/>
              <a:ext cx="106" cy="141"/>
            </a:xfrm>
            <a:prstGeom prst="line">
              <a:avLst/>
            </a:prstGeom>
            <a:ln w="9525" cap="flat" cmpd="sng">
              <a:solidFill>
                <a:schemeClr val="tx2"/>
              </a:solidFill>
              <a:prstDash val="solid"/>
              <a:headEnd type="none" w="med" len="med"/>
              <a:tailEnd type="none" w="med" len="med"/>
            </a:ln>
          </p:spPr>
        </p:sp>
        <p:sp>
          <p:nvSpPr>
            <p:cNvPr id="24613" name="Line 622"/>
            <p:cNvSpPr>
              <a:spLocks noChangeAspect="1"/>
            </p:cNvSpPr>
            <p:nvPr/>
          </p:nvSpPr>
          <p:spPr>
            <a:xfrm>
              <a:off x="1811" y="1520"/>
              <a:ext cx="21" cy="28"/>
            </a:xfrm>
            <a:prstGeom prst="line">
              <a:avLst/>
            </a:prstGeom>
            <a:ln w="9525" cap="flat" cmpd="sng">
              <a:solidFill>
                <a:schemeClr val="tx2"/>
              </a:solidFill>
              <a:prstDash val="solid"/>
              <a:headEnd type="none" w="med" len="med"/>
              <a:tailEnd type="none" w="med" len="med"/>
            </a:ln>
          </p:spPr>
        </p:sp>
        <p:sp>
          <p:nvSpPr>
            <p:cNvPr id="24614" name="Line 623"/>
            <p:cNvSpPr>
              <a:spLocks noChangeAspect="1"/>
            </p:cNvSpPr>
            <p:nvPr/>
          </p:nvSpPr>
          <p:spPr>
            <a:xfrm>
              <a:off x="1853" y="1577"/>
              <a:ext cx="80" cy="106"/>
            </a:xfrm>
            <a:prstGeom prst="line">
              <a:avLst/>
            </a:prstGeom>
            <a:ln w="9525" cap="flat" cmpd="sng">
              <a:solidFill>
                <a:schemeClr val="tx2"/>
              </a:solidFill>
              <a:prstDash val="solid"/>
              <a:headEnd type="none" w="med" len="med"/>
              <a:tailEnd type="none" w="med" len="med"/>
            </a:ln>
          </p:spPr>
        </p:sp>
        <p:sp>
          <p:nvSpPr>
            <p:cNvPr id="24615" name="Line 624"/>
            <p:cNvSpPr>
              <a:spLocks noChangeAspect="1"/>
            </p:cNvSpPr>
            <p:nvPr/>
          </p:nvSpPr>
          <p:spPr>
            <a:xfrm flipV="1">
              <a:off x="1569" y="1109"/>
              <a:ext cx="65" cy="88"/>
            </a:xfrm>
            <a:prstGeom prst="line">
              <a:avLst/>
            </a:prstGeom>
            <a:ln w="9525" cap="flat" cmpd="sng">
              <a:solidFill>
                <a:srgbClr val="3333FF"/>
              </a:solidFill>
              <a:prstDash val="solid"/>
              <a:headEnd type="none" w="med" len="med"/>
              <a:tailEnd type="none" w="med" len="med"/>
            </a:ln>
          </p:spPr>
        </p:sp>
        <p:sp>
          <p:nvSpPr>
            <p:cNvPr id="24616" name="Line 625"/>
            <p:cNvSpPr>
              <a:spLocks noChangeAspect="1"/>
            </p:cNvSpPr>
            <p:nvPr/>
          </p:nvSpPr>
          <p:spPr>
            <a:xfrm flipV="1">
              <a:off x="1655" y="1053"/>
              <a:ext cx="22" cy="28"/>
            </a:xfrm>
            <a:prstGeom prst="line">
              <a:avLst/>
            </a:prstGeom>
            <a:ln w="9525" cap="flat" cmpd="sng">
              <a:solidFill>
                <a:srgbClr val="3333FF"/>
              </a:solidFill>
              <a:prstDash val="solid"/>
              <a:headEnd type="none" w="med" len="med"/>
              <a:tailEnd type="none" w="med" len="med"/>
            </a:ln>
          </p:spPr>
        </p:sp>
        <p:sp>
          <p:nvSpPr>
            <p:cNvPr id="24617" name="Line 626"/>
            <p:cNvSpPr>
              <a:spLocks noChangeAspect="1"/>
            </p:cNvSpPr>
            <p:nvPr/>
          </p:nvSpPr>
          <p:spPr>
            <a:xfrm flipV="1">
              <a:off x="1698" y="883"/>
              <a:ext cx="106" cy="142"/>
            </a:xfrm>
            <a:prstGeom prst="line">
              <a:avLst/>
            </a:prstGeom>
            <a:ln w="9525" cap="flat" cmpd="sng">
              <a:solidFill>
                <a:srgbClr val="3333FF"/>
              </a:solidFill>
              <a:prstDash val="solid"/>
              <a:headEnd type="none" w="med" len="med"/>
              <a:tailEnd type="none" w="med" len="med"/>
            </a:ln>
          </p:spPr>
        </p:sp>
        <p:sp>
          <p:nvSpPr>
            <p:cNvPr id="24618" name="Line 627"/>
            <p:cNvSpPr>
              <a:spLocks noChangeAspect="1"/>
            </p:cNvSpPr>
            <p:nvPr/>
          </p:nvSpPr>
          <p:spPr>
            <a:xfrm flipV="1">
              <a:off x="1825" y="827"/>
              <a:ext cx="21" cy="28"/>
            </a:xfrm>
            <a:prstGeom prst="line">
              <a:avLst/>
            </a:prstGeom>
            <a:ln w="9525" cap="flat" cmpd="sng">
              <a:solidFill>
                <a:srgbClr val="3333FF"/>
              </a:solidFill>
              <a:prstDash val="solid"/>
              <a:headEnd type="none" w="med" len="med"/>
              <a:tailEnd type="none" w="med" len="med"/>
            </a:ln>
          </p:spPr>
        </p:sp>
        <p:sp>
          <p:nvSpPr>
            <p:cNvPr id="24619" name="Line 628"/>
            <p:cNvSpPr>
              <a:spLocks noChangeAspect="1"/>
            </p:cNvSpPr>
            <p:nvPr/>
          </p:nvSpPr>
          <p:spPr>
            <a:xfrm flipV="1">
              <a:off x="1867" y="711"/>
              <a:ext cx="66" cy="87"/>
            </a:xfrm>
            <a:prstGeom prst="line">
              <a:avLst/>
            </a:prstGeom>
            <a:ln w="9525" cap="flat" cmpd="sng">
              <a:solidFill>
                <a:srgbClr val="3333FF"/>
              </a:solidFill>
              <a:prstDash val="solid"/>
              <a:headEnd type="none" w="med" len="med"/>
              <a:tailEnd type="none" w="med" len="med"/>
            </a:ln>
          </p:spPr>
        </p:sp>
        <p:sp>
          <p:nvSpPr>
            <p:cNvPr id="24620" name="Freeform 629"/>
            <p:cNvSpPr>
              <a:spLocks noChangeAspect="1"/>
            </p:cNvSpPr>
            <p:nvPr/>
          </p:nvSpPr>
          <p:spPr>
            <a:xfrm>
              <a:off x="1790" y="1267"/>
              <a:ext cx="54" cy="108"/>
            </a:xfrm>
            <a:custGeom>
              <a:avLst/>
              <a:gdLst>
                <a:gd name="txL" fmla="*/ 0 w 325"/>
                <a:gd name="txT" fmla="*/ 0 h 650"/>
                <a:gd name="txR" fmla="*/ 325 w 325"/>
                <a:gd name="txB" fmla="*/ 650 h 650"/>
              </a:gdLst>
              <a:ahLst/>
              <a:cxnLst>
                <a:cxn ang="0">
                  <a:pos x="0" y="18"/>
                </a:cxn>
                <a:cxn ang="0">
                  <a:pos x="1" y="17"/>
                </a:cxn>
                <a:cxn ang="0">
                  <a:pos x="1" y="16"/>
                </a:cxn>
                <a:cxn ang="0">
                  <a:pos x="2" y="16"/>
                </a:cxn>
                <a:cxn ang="0">
                  <a:pos x="2" y="15"/>
                </a:cxn>
                <a:cxn ang="0">
                  <a:pos x="3" y="14"/>
                </a:cxn>
                <a:cxn ang="0">
                  <a:pos x="3" y="13"/>
                </a:cxn>
                <a:cxn ang="0">
                  <a:pos x="4" y="12"/>
                </a:cxn>
                <a:cxn ang="0">
                  <a:pos x="4" y="12"/>
                </a:cxn>
                <a:cxn ang="0">
                  <a:pos x="5" y="11"/>
                </a:cxn>
                <a:cxn ang="0">
                  <a:pos x="5" y="10"/>
                </a:cxn>
                <a:cxn ang="0">
                  <a:pos x="6" y="9"/>
                </a:cxn>
                <a:cxn ang="0">
                  <a:pos x="6" y="8"/>
                </a:cxn>
                <a:cxn ang="0">
                  <a:pos x="6" y="7"/>
                </a:cxn>
                <a:cxn ang="0">
                  <a:pos x="7" y="6"/>
                </a:cxn>
                <a:cxn ang="0">
                  <a:pos x="7" y="5"/>
                </a:cxn>
                <a:cxn ang="0">
                  <a:pos x="8" y="5"/>
                </a:cxn>
                <a:cxn ang="0">
                  <a:pos x="8" y="4"/>
                </a:cxn>
                <a:cxn ang="0">
                  <a:pos x="8" y="3"/>
                </a:cxn>
                <a:cxn ang="0">
                  <a:pos x="8" y="2"/>
                </a:cxn>
                <a:cxn ang="0">
                  <a:pos x="9" y="1"/>
                </a:cxn>
                <a:cxn ang="0">
                  <a:pos x="9" y="0"/>
                </a:cxn>
              </a:cxnLst>
              <a:rect l="txL" t="txT" r="txR" b="txB"/>
              <a:pathLst>
                <a:path w="325" h="650">
                  <a:moveTo>
                    <a:pt x="0" y="650"/>
                  </a:moveTo>
                  <a:cubicBezTo>
                    <a:pt x="0" y="650"/>
                    <a:pt x="22" y="622"/>
                    <a:pt x="22" y="622"/>
                  </a:cubicBezTo>
                  <a:cubicBezTo>
                    <a:pt x="22" y="622"/>
                    <a:pt x="44" y="594"/>
                    <a:pt x="44" y="594"/>
                  </a:cubicBezTo>
                  <a:cubicBezTo>
                    <a:pt x="44" y="594"/>
                    <a:pt x="64" y="566"/>
                    <a:pt x="64" y="566"/>
                  </a:cubicBezTo>
                  <a:cubicBezTo>
                    <a:pt x="64" y="566"/>
                    <a:pt x="84" y="538"/>
                    <a:pt x="84" y="538"/>
                  </a:cubicBezTo>
                  <a:cubicBezTo>
                    <a:pt x="84" y="538"/>
                    <a:pt x="103" y="509"/>
                    <a:pt x="103" y="509"/>
                  </a:cubicBezTo>
                  <a:cubicBezTo>
                    <a:pt x="103" y="509"/>
                    <a:pt x="122" y="479"/>
                    <a:pt x="122" y="479"/>
                  </a:cubicBezTo>
                  <a:cubicBezTo>
                    <a:pt x="122" y="479"/>
                    <a:pt x="139" y="449"/>
                    <a:pt x="139" y="449"/>
                  </a:cubicBezTo>
                  <a:cubicBezTo>
                    <a:pt x="139" y="449"/>
                    <a:pt x="157" y="419"/>
                    <a:pt x="157" y="419"/>
                  </a:cubicBezTo>
                  <a:cubicBezTo>
                    <a:pt x="157" y="419"/>
                    <a:pt x="174" y="388"/>
                    <a:pt x="174" y="388"/>
                  </a:cubicBezTo>
                  <a:cubicBezTo>
                    <a:pt x="174" y="388"/>
                    <a:pt x="190" y="358"/>
                    <a:pt x="190" y="358"/>
                  </a:cubicBezTo>
                  <a:cubicBezTo>
                    <a:pt x="190" y="358"/>
                    <a:pt x="206" y="327"/>
                    <a:pt x="206" y="327"/>
                  </a:cubicBezTo>
                  <a:cubicBezTo>
                    <a:pt x="206" y="327"/>
                    <a:pt x="220" y="295"/>
                    <a:pt x="220" y="295"/>
                  </a:cubicBezTo>
                  <a:cubicBezTo>
                    <a:pt x="220" y="295"/>
                    <a:pt x="235" y="263"/>
                    <a:pt x="235" y="263"/>
                  </a:cubicBezTo>
                  <a:cubicBezTo>
                    <a:pt x="235" y="263"/>
                    <a:pt x="248" y="231"/>
                    <a:pt x="248" y="231"/>
                  </a:cubicBezTo>
                  <a:cubicBezTo>
                    <a:pt x="248" y="231"/>
                    <a:pt x="262" y="199"/>
                    <a:pt x="262" y="199"/>
                  </a:cubicBezTo>
                  <a:cubicBezTo>
                    <a:pt x="262" y="199"/>
                    <a:pt x="274" y="166"/>
                    <a:pt x="274" y="166"/>
                  </a:cubicBezTo>
                  <a:cubicBezTo>
                    <a:pt x="274" y="166"/>
                    <a:pt x="285" y="133"/>
                    <a:pt x="285" y="133"/>
                  </a:cubicBezTo>
                  <a:cubicBezTo>
                    <a:pt x="285" y="133"/>
                    <a:pt x="297" y="100"/>
                    <a:pt x="297" y="100"/>
                  </a:cubicBezTo>
                  <a:cubicBezTo>
                    <a:pt x="297" y="100"/>
                    <a:pt x="307" y="67"/>
                    <a:pt x="307" y="67"/>
                  </a:cubicBezTo>
                  <a:cubicBezTo>
                    <a:pt x="307" y="67"/>
                    <a:pt x="316" y="34"/>
                    <a:pt x="316" y="34"/>
                  </a:cubicBezTo>
                  <a:cubicBezTo>
                    <a:pt x="316" y="34"/>
                    <a:pt x="325" y="0"/>
                    <a:pt x="325" y="0"/>
                  </a:cubicBezTo>
                </a:path>
              </a:pathLst>
            </a:custGeom>
            <a:solidFill>
              <a:srgbClr val="3333FF">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21" name="Freeform 630"/>
            <p:cNvSpPr>
              <a:spLocks noChangeAspect="1"/>
            </p:cNvSpPr>
            <p:nvPr/>
          </p:nvSpPr>
          <p:spPr>
            <a:xfrm>
              <a:off x="1739" y="1367"/>
              <a:ext cx="59" cy="57"/>
            </a:xfrm>
            <a:custGeom>
              <a:avLst/>
              <a:gdLst>
                <a:gd name="txL" fmla="*/ 0 w 354"/>
                <a:gd name="txT" fmla="*/ 0 h 346"/>
                <a:gd name="txR" fmla="*/ 354 w 354"/>
                <a:gd name="txB" fmla="*/ 346 h 346"/>
              </a:gdLst>
              <a:ahLst/>
              <a:cxnLst>
                <a:cxn ang="0">
                  <a:pos x="10" y="3"/>
                </a:cxn>
                <a:cxn ang="0">
                  <a:pos x="7" y="0"/>
                </a:cxn>
                <a:cxn ang="0">
                  <a:pos x="0" y="9"/>
                </a:cxn>
                <a:cxn ang="0">
                  <a:pos x="10" y="3"/>
                </a:cxn>
              </a:cxnLst>
              <a:rect l="txL" t="txT" r="txR" b="txB"/>
              <a:pathLst>
                <a:path w="354" h="346">
                  <a:moveTo>
                    <a:pt x="354" y="102"/>
                  </a:moveTo>
                  <a:cubicBezTo>
                    <a:pt x="354" y="102"/>
                    <a:pt x="256" y="0"/>
                    <a:pt x="256" y="0"/>
                  </a:cubicBezTo>
                  <a:cubicBezTo>
                    <a:pt x="256" y="0"/>
                    <a:pt x="0" y="346"/>
                    <a:pt x="0" y="346"/>
                  </a:cubicBezTo>
                  <a:cubicBezTo>
                    <a:pt x="0" y="346"/>
                    <a:pt x="354" y="102"/>
                    <a:pt x="354" y="102"/>
                  </a:cubicBezTo>
                </a:path>
              </a:pathLst>
            </a:custGeom>
            <a:solidFill>
              <a:srgbClr val="000000">
                <a:alpha val="100000"/>
              </a:srgbClr>
            </a:solidFill>
            <a:ln w="9525">
              <a:noFill/>
            </a:ln>
          </p:spPr>
          <p:txBody>
            <a:bodyPr/>
            <a:lstStyle/>
            <a:p>
              <a:endParaRPr lang="zh-CN" altLang="en-US"/>
            </a:p>
          </p:txBody>
        </p:sp>
        <p:sp>
          <p:nvSpPr>
            <p:cNvPr id="24622" name="Freeform 631"/>
            <p:cNvSpPr>
              <a:spLocks noChangeAspect="1"/>
            </p:cNvSpPr>
            <p:nvPr/>
          </p:nvSpPr>
          <p:spPr>
            <a:xfrm>
              <a:off x="1739" y="1367"/>
              <a:ext cx="59" cy="57"/>
            </a:xfrm>
            <a:custGeom>
              <a:avLst/>
              <a:gdLst>
                <a:gd name="txL" fmla="*/ 0 w 354"/>
                <a:gd name="txT" fmla="*/ 0 h 346"/>
                <a:gd name="txR" fmla="*/ 354 w 354"/>
                <a:gd name="txB" fmla="*/ 346 h 346"/>
              </a:gdLst>
              <a:ahLst/>
              <a:cxnLst>
                <a:cxn ang="0">
                  <a:pos x="10" y="3"/>
                </a:cxn>
                <a:cxn ang="0">
                  <a:pos x="7" y="0"/>
                </a:cxn>
                <a:cxn ang="0">
                  <a:pos x="0" y="9"/>
                </a:cxn>
                <a:cxn ang="0">
                  <a:pos x="10" y="3"/>
                </a:cxn>
              </a:cxnLst>
              <a:rect l="txL" t="txT" r="txR" b="txB"/>
              <a:pathLst>
                <a:path w="354" h="346">
                  <a:moveTo>
                    <a:pt x="354" y="102"/>
                  </a:moveTo>
                  <a:cubicBezTo>
                    <a:pt x="354" y="102"/>
                    <a:pt x="256" y="0"/>
                    <a:pt x="256" y="0"/>
                  </a:cubicBezTo>
                  <a:cubicBezTo>
                    <a:pt x="256" y="0"/>
                    <a:pt x="0" y="346"/>
                    <a:pt x="0" y="346"/>
                  </a:cubicBezTo>
                  <a:cubicBezTo>
                    <a:pt x="0" y="346"/>
                    <a:pt x="354" y="102"/>
                    <a:pt x="354" y="102"/>
                  </a:cubicBezTo>
                </a:path>
              </a:pathLst>
            </a:custGeom>
            <a:solidFill>
              <a:srgbClr val="3333FF">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23" name="Freeform 632"/>
            <p:cNvSpPr>
              <a:spLocks noChangeAspect="1"/>
            </p:cNvSpPr>
            <p:nvPr/>
          </p:nvSpPr>
          <p:spPr>
            <a:xfrm>
              <a:off x="1832" y="1197"/>
              <a:ext cx="24" cy="71"/>
            </a:xfrm>
            <a:custGeom>
              <a:avLst/>
              <a:gdLst>
                <a:gd name="txL" fmla="*/ 0 w 140"/>
                <a:gd name="txT" fmla="*/ 0 h 430"/>
                <a:gd name="txR" fmla="*/ 140 w 140"/>
                <a:gd name="txB" fmla="*/ 430 h 430"/>
              </a:gdLst>
              <a:ahLst/>
              <a:cxnLst>
                <a:cxn ang="0">
                  <a:pos x="0" y="11"/>
                </a:cxn>
                <a:cxn ang="0">
                  <a:pos x="4" y="12"/>
                </a:cxn>
                <a:cxn ang="0">
                  <a:pos x="4" y="0"/>
                </a:cxn>
                <a:cxn ang="0">
                  <a:pos x="0" y="11"/>
                </a:cxn>
              </a:cxnLst>
              <a:rect l="txL" t="txT" r="txR" b="txB"/>
              <a:pathLst>
                <a:path w="140" h="430">
                  <a:moveTo>
                    <a:pt x="0" y="412"/>
                  </a:moveTo>
                  <a:cubicBezTo>
                    <a:pt x="0" y="412"/>
                    <a:pt x="140" y="430"/>
                    <a:pt x="140" y="430"/>
                  </a:cubicBezTo>
                  <a:cubicBezTo>
                    <a:pt x="140" y="430"/>
                    <a:pt x="123" y="0"/>
                    <a:pt x="123" y="0"/>
                  </a:cubicBezTo>
                  <a:cubicBezTo>
                    <a:pt x="123" y="0"/>
                    <a:pt x="0" y="412"/>
                    <a:pt x="0" y="412"/>
                  </a:cubicBezTo>
                </a:path>
              </a:pathLst>
            </a:custGeom>
            <a:solidFill>
              <a:srgbClr val="000000">
                <a:alpha val="100000"/>
              </a:srgbClr>
            </a:solidFill>
            <a:ln w="9525">
              <a:noFill/>
            </a:ln>
          </p:spPr>
          <p:txBody>
            <a:bodyPr/>
            <a:lstStyle/>
            <a:p>
              <a:endParaRPr lang="zh-CN" altLang="en-US"/>
            </a:p>
          </p:txBody>
        </p:sp>
        <p:sp>
          <p:nvSpPr>
            <p:cNvPr id="24624" name="Freeform 633"/>
            <p:cNvSpPr>
              <a:spLocks noChangeAspect="1"/>
            </p:cNvSpPr>
            <p:nvPr/>
          </p:nvSpPr>
          <p:spPr>
            <a:xfrm>
              <a:off x="1832" y="1197"/>
              <a:ext cx="24" cy="71"/>
            </a:xfrm>
            <a:custGeom>
              <a:avLst/>
              <a:gdLst>
                <a:gd name="txL" fmla="*/ 0 w 140"/>
                <a:gd name="txT" fmla="*/ 0 h 430"/>
                <a:gd name="txR" fmla="*/ 140 w 140"/>
                <a:gd name="txB" fmla="*/ 430 h 430"/>
              </a:gdLst>
              <a:ahLst/>
              <a:cxnLst>
                <a:cxn ang="0">
                  <a:pos x="0" y="11"/>
                </a:cxn>
                <a:cxn ang="0">
                  <a:pos x="4" y="12"/>
                </a:cxn>
                <a:cxn ang="0">
                  <a:pos x="4" y="0"/>
                </a:cxn>
                <a:cxn ang="0">
                  <a:pos x="0" y="11"/>
                </a:cxn>
              </a:cxnLst>
              <a:rect l="txL" t="txT" r="txR" b="txB"/>
              <a:pathLst>
                <a:path w="140" h="430">
                  <a:moveTo>
                    <a:pt x="0" y="412"/>
                  </a:moveTo>
                  <a:cubicBezTo>
                    <a:pt x="0" y="412"/>
                    <a:pt x="140" y="430"/>
                    <a:pt x="140" y="430"/>
                  </a:cubicBezTo>
                  <a:cubicBezTo>
                    <a:pt x="140" y="430"/>
                    <a:pt x="123" y="0"/>
                    <a:pt x="123" y="0"/>
                  </a:cubicBezTo>
                  <a:cubicBezTo>
                    <a:pt x="123" y="0"/>
                    <a:pt x="0" y="412"/>
                    <a:pt x="0" y="412"/>
                  </a:cubicBezTo>
                </a:path>
              </a:pathLst>
            </a:custGeom>
            <a:solidFill>
              <a:srgbClr val="3333FF">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25" name="Line 634"/>
            <p:cNvSpPr>
              <a:spLocks noChangeAspect="1"/>
            </p:cNvSpPr>
            <p:nvPr/>
          </p:nvSpPr>
          <p:spPr>
            <a:xfrm>
              <a:off x="1839" y="1283"/>
              <a:ext cx="1" cy="1"/>
            </a:xfrm>
            <a:prstGeom prst="line">
              <a:avLst/>
            </a:prstGeom>
            <a:ln w="9525" cap="flat" cmpd="sng">
              <a:solidFill>
                <a:srgbClr val="000000"/>
              </a:solidFill>
              <a:prstDash val="solid"/>
              <a:headEnd type="none" w="med" len="med"/>
              <a:tailEnd type="none" w="med" len="med"/>
            </a:ln>
          </p:spPr>
        </p:sp>
        <p:sp>
          <p:nvSpPr>
            <p:cNvPr id="24626" name="Line 635"/>
            <p:cNvSpPr>
              <a:spLocks noChangeAspect="1"/>
            </p:cNvSpPr>
            <p:nvPr/>
          </p:nvSpPr>
          <p:spPr>
            <a:xfrm>
              <a:off x="1521" y="1197"/>
              <a:ext cx="1" cy="1"/>
            </a:xfrm>
            <a:prstGeom prst="line">
              <a:avLst/>
            </a:prstGeom>
            <a:ln w="9525" cap="flat" cmpd="sng">
              <a:solidFill>
                <a:srgbClr val="000000"/>
              </a:solidFill>
              <a:prstDash val="solid"/>
              <a:headEnd type="none" w="med" len="med"/>
              <a:tailEnd type="none" w="med" len="med"/>
            </a:ln>
          </p:spPr>
        </p:sp>
        <p:sp>
          <p:nvSpPr>
            <p:cNvPr id="24627" name="Line 636"/>
            <p:cNvSpPr>
              <a:spLocks noChangeAspect="1"/>
            </p:cNvSpPr>
            <p:nvPr/>
          </p:nvSpPr>
          <p:spPr>
            <a:xfrm>
              <a:off x="1541" y="1160"/>
              <a:ext cx="1" cy="1"/>
            </a:xfrm>
            <a:prstGeom prst="line">
              <a:avLst/>
            </a:prstGeom>
            <a:ln w="9525" cap="flat" cmpd="sng">
              <a:solidFill>
                <a:srgbClr val="000000"/>
              </a:solidFill>
              <a:prstDash val="solid"/>
              <a:headEnd type="none" w="med" len="med"/>
              <a:tailEnd type="none" w="med" len="med"/>
            </a:ln>
          </p:spPr>
        </p:sp>
        <p:sp>
          <p:nvSpPr>
            <p:cNvPr id="24628" name="Line 637"/>
            <p:cNvSpPr>
              <a:spLocks noChangeAspect="1"/>
            </p:cNvSpPr>
            <p:nvPr/>
          </p:nvSpPr>
          <p:spPr>
            <a:xfrm>
              <a:off x="1933" y="1683"/>
              <a:ext cx="1" cy="1"/>
            </a:xfrm>
            <a:prstGeom prst="line">
              <a:avLst/>
            </a:prstGeom>
            <a:ln w="9525" cap="flat" cmpd="sng">
              <a:solidFill>
                <a:srgbClr val="000000"/>
              </a:solidFill>
              <a:prstDash val="solid"/>
              <a:headEnd type="none" w="med" len="med"/>
              <a:tailEnd type="none" w="med" len="med"/>
            </a:ln>
          </p:spPr>
        </p:sp>
        <p:sp>
          <p:nvSpPr>
            <p:cNvPr id="24629" name="Line 638"/>
            <p:cNvSpPr>
              <a:spLocks noChangeAspect="1"/>
            </p:cNvSpPr>
            <p:nvPr/>
          </p:nvSpPr>
          <p:spPr>
            <a:xfrm>
              <a:off x="1954" y="1197"/>
              <a:ext cx="1" cy="1"/>
            </a:xfrm>
            <a:prstGeom prst="line">
              <a:avLst/>
            </a:prstGeom>
            <a:ln w="9525" cap="flat" cmpd="sng">
              <a:solidFill>
                <a:srgbClr val="000000"/>
              </a:solidFill>
              <a:prstDash val="solid"/>
              <a:headEnd type="none" w="med" len="med"/>
              <a:tailEnd type="none" w="med" len="med"/>
            </a:ln>
          </p:spPr>
        </p:sp>
        <p:sp>
          <p:nvSpPr>
            <p:cNvPr id="24630" name="Freeform 639"/>
            <p:cNvSpPr>
              <a:spLocks noChangeAspect="1"/>
            </p:cNvSpPr>
            <p:nvPr/>
          </p:nvSpPr>
          <p:spPr>
            <a:xfrm>
              <a:off x="1639" y="1460"/>
              <a:ext cx="39" cy="13"/>
            </a:xfrm>
            <a:custGeom>
              <a:avLst/>
              <a:gdLst>
                <a:gd name="txL" fmla="*/ 0 w 237"/>
                <a:gd name="txT" fmla="*/ 0 h 79"/>
                <a:gd name="txR" fmla="*/ 237 w 237"/>
                <a:gd name="txB" fmla="*/ 79 h 79"/>
              </a:gdLst>
              <a:ahLst/>
              <a:cxnLst>
                <a:cxn ang="0">
                  <a:pos x="0" y="2"/>
                </a:cxn>
                <a:cxn ang="0">
                  <a:pos x="1" y="2"/>
                </a:cxn>
                <a:cxn ang="0">
                  <a:pos x="2" y="2"/>
                </a:cxn>
                <a:cxn ang="0">
                  <a:pos x="3" y="1"/>
                </a:cxn>
                <a:cxn ang="0">
                  <a:pos x="4" y="1"/>
                </a:cxn>
                <a:cxn ang="0">
                  <a:pos x="5" y="1"/>
                </a:cxn>
                <a:cxn ang="0">
                  <a:pos x="6" y="0"/>
                </a:cxn>
                <a:cxn ang="0">
                  <a:pos x="6" y="0"/>
                </a:cxn>
              </a:cxnLst>
              <a:rect l="txL" t="txT" r="txR" b="txB"/>
              <a:pathLst>
                <a:path w="237" h="79">
                  <a:moveTo>
                    <a:pt x="0" y="79"/>
                  </a:moveTo>
                  <a:cubicBezTo>
                    <a:pt x="0" y="79"/>
                    <a:pt x="35" y="70"/>
                    <a:pt x="35" y="70"/>
                  </a:cubicBezTo>
                  <a:cubicBezTo>
                    <a:pt x="35" y="70"/>
                    <a:pt x="69" y="60"/>
                    <a:pt x="69" y="60"/>
                  </a:cubicBezTo>
                  <a:cubicBezTo>
                    <a:pt x="69" y="60"/>
                    <a:pt x="103" y="49"/>
                    <a:pt x="103" y="49"/>
                  </a:cubicBezTo>
                  <a:cubicBezTo>
                    <a:pt x="103" y="49"/>
                    <a:pt x="137" y="38"/>
                    <a:pt x="137" y="38"/>
                  </a:cubicBezTo>
                  <a:cubicBezTo>
                    <a:pt x="137" y="38"/>
                    <a:pt x="171" y="26"/>
                    <a:pt x="171" y="26"/>
                  </a:cubicBezTo>
                  <a:cubicBezTo>
                    <a:pt x="171" y="26"/>
                    <a:pt x="204" y="13"/>
                    <a:pt x="204" y="13"/>
                  </a:cubicBezTo>
                  <a:cubicBezTo>
                    <a:pt x="204" y="13"/>
                    <a:pt x="237" y="0"/>
                    <a:pt x="237" y="0"/>
                  </a:cubicBezTo>
                </a:path>
              </a:pathLst>
            </a:custGeom>
            <a:no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24631" name="Freeform 640"/>
            <p:cNvSpPr>
              <a:spLocks noChangeAspect="1"/>
            </p:cNvSpPr>
            <p:nvPr/>
          </p:nvSpPr>
          <p:spPr>
            <a:xfrm>
              <a:off x="1569" y="1461"/>
              <a:ext cx="71" cy="24"/>
            </a:xfrm>
            <a:custGeom>
              <a:avLst/>
              <a:gdLst>
                <a:gd name="txL" fmla="*/ 0 w 430"/>
                <a:gd name="txT" fmla="*/ 0 h 140"/>
                <a:gd name="txR" fmla="*/ 430 w 430"/>
                <a:gd name="txB" fmla="*/ 140 h 140"/>
              </a:gdLst>
              <a:ahLst/>
              <a:cxnLst>
                <a:cxn ang="0">
                  <a:pos x="12" y="4"/>
                </a:cxn>
                <a:cxn ang="0">
                  <a:pos x="11" y="0"/>
                </a:cxn>
                <a:cxn ang="0">
                  <a:pos x="0" y="4"/>
                </a:cxn>
                <a:cxn ang="0">
                  <a:pos x="12" y="4"/>
                </a:cxn>
              </a:cxnLst>
              <a:rect l="txL" t="txT" r="txR" b="txB"/>
              <a:pathLst>
                <a:path w="430" h="140">
                  <a:moveTo>
                    <a:pt x="430" y="140"/>
                  </a:moveTo>
                  <a:cubicBezTo>
                    <a:pt x="430" y="140"/>
                    <a:pt x="412" y="0"/>
                    <a:pt x="412" y="0"/>
                  </a:cubicBezTo>
                  <a:cubicBezTo>
                    <a:pt x="412" y="0"/>
                    <a:pt x="0" y="122"/>
                    <a:pt x="0" y="122"/>
                  </a:cubicBezTo>
                  <a:cubicBezTo>
                    <a:pt x="0" y="122"/>
                    <a:pt x="430" y="140"/>
                    <a:pt x="430" y="140"/>
                  </a:cubicBezTo>
                </a:path>
              </a:pathLst>
            </a:custGeom>
            <a:solidFill>
              <a:srgbClr val="000000">
                <a:alpha val="100000"/>
              </a:srgbClr>
            </a:solidFill>
            <a:ln w="9525">
              <a:noFill/>
            </a:ln>
          </p:spPr>
          <p:txBody>
            <a:bodyPr/>
            <a:lstStyle/>
            <a:p>
              <a:endParaRPr lang="zh-CN" altLang="en-US"/>
            </a:p>
          </p:txBody>
        </p:sp>
        <p:sp>
          <p:nvSpPr>
            <p:cNvPr id="24632" name="Freeform 641"/>
            <p:cNvSpPr>
              <a:spLocks noChangeAspect="1"/>
            </p:cNvSpPr>
            <p:nvPr/>
          </p:nvSpPr>
          <p:spPr>
            <a:xfrm>
              <a:off x="1569" y="1461"/>
              <a:ext cx="71" cy="24"/>
            </a:xfrm>
            <a:custGeom>
              <a:avLst/>
              <a:gdLst>
                <a:gd name="txL" fmla="*/ 0 w 430"/>
                <a:gd name="txT" fmla="*/ 0 h 140"/>
                <a:gd name="txR" fmla="*/ 430 w 430"/>
                <a:gd name="txB" fmla="*/ 140 h 140"/>
              </a:gdLst>
              <a:ahLst/>
              <a:cxnLst>
                <a:cxn ang="0">
                  <a:pos x="12" y="4"/>
                </a:cxn>
                <a:cxn ang="0">
                  <a:pos x="11" y="0"/>
                </a:cxn>
                <a:cxn ang="0">
                  <a:pos x="0" y="4"/>
                </a:cxn>
                <a:cxn ang="0">
                  <a:pos x="12" y="4"/>
                </a:cxn>
              </a:cxnLst>
              <a:rect l="txL" t="txT" r="txR" b="txB"/>
              <a:pathLst>
                <a:path w="430" h="140">
                  <a:moveTo>
                    <a:pt x="430" y="140"/>
                  </a:moveTo>
                  <a:cubicBezTo>
                    <a:pt x="430" y="140"/>
                    <a:pt x="412" y="0"/>
                    <a:pt x="412" y="0"/>
                  </a:cubicBezTo>
                  <a:cubicBezTo>
                    <a:pt x="412" y="0"/>
                    <a:pt x="0" y="122"/>
                    <a:pt x="0" y="122"/>
                  </a:cubicBezTo>
                  <a:cubicBezTo>
                    <a:pt x="0" y="122"/>
                    <a:pt x="430" y="140"/>
                    <a:pt x="430" y="140"/>
                  </a:cubicBezTo>
                </a:path>
              </a:pathLst>
            </a:custGeom>
            <a:solidFill>
              <a:schemeClr val="tx2">
                <a:alpha val="100000"/>
              </a:scheme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633" name="Freeform 642"/>
            <p:cNvSpPr>
              <a:spLocks noChangeAspect="1"/>
            </p:cNvSpPr>
            <p:nvPr/>
          </p:nvSpPr>
          <p:spPr>
            <a:xfrm>
              <a:off x="1672" y="1425"/>
              <a:ext cx="68" cy="45"/>
            </a:xfrm>
            <a:custGeom>
              <a:avLst/>
              <a:gdLst>
                <a:gd name="txL" fmla="*/ 0 w 403"/>
                <a:gd name="txT" fmla="*/ 0 h 271"/>
                <a:gd name="txR" fmla="*/ 403 w 403"/>
                <a:gd name="txB" fmla="*/ 271 h 271"/>
              </a:gdLst>
              <a:ahLst/>
              <a:cxnLst>
                <a:cxn ang="0">
                  <a:pos x="0" y="4"/>
                </a:cxn>
                <a:cxn ang="0">
                  <a:pos x="2" y="7"/>
                </a:cxn>
                <a:cxn ang="0">
                  <a:pos x="11" y="0"/>
                </a:cxn>
                <a:cxn ang="0">
                  <a:pos x="0" y="4"/>
                </a:cxn>
              </a:cxnLst>
              <a:rect l="txL" t="txT" r="txR" b="txB"/>
              <a:pathLst>
                <a:path w="403" h="271">
                  <a:moveTo>
                    <a:pt x="0" y="149"/>
                  </a:moveTo>
                  <a:cubicBezTo>
                    <a:pt x="0" y="149"/>
                    <a:pt x="70" y="271"/>
                    <a:pt x="70" y="271"/>
                  </a:cubicBezTo>
                  <a:cubicBezTo>
                    <a:pt x="70" y="271"/>
                    <a:pt x="403" y="0"/>
                    <a:pt x="403" y="0"/>
                  </a:cubicBezTo>
                  <a:cubicBezTo>
                    <a:pt x="403" y="0"/>
                    <a:pt x="0" y="149"/>
                    <a:pt x="0" y="149"/>
                  </a:cubicBezTo>
                </a:path>
              </a:pathLst>
            </a:custGeom>
            <a:solidFill>
              <a:srgbClr val="000000">
                <a:alpha val="100000"/>
              </a:srgbClr>
            </a:solidFill>
            <a:ln w="9525">
              <a:noFill/>
            </a:ln>
          </p:spPr>
          <p:txBody>
            <a:bodyPr/>
            <a:lstStyle/>
            <a:p>
              <a:endParaRPr lang="zh-CN" altLang="en-US"/>
            </a:p>
          </p:txBody>
        </p:sp>
        <p:sp>
          <p:nvSpPr>
            <p:cNvPr id="24634" name="Freeform 643"/>
            <p:cNvSpPr>
              <a:spLocks noChangeAspect="1"/>
            </p:cNvSpPr>
            <p:nvPr/>
          </p:nvSpPr>
          <p:spPr>
            <a:xfrm>
              <a:off x="1672" y="1425"/>
              <a:ext cx="68" cy="45"/>
            </a:xfrm>
            <a:custGeom>
              <a:avLst/>
              <a:gdLst>
                <a:gd name="txL" fmla="*/ 0 w 403"/>
                <a:gd name="txT" fmla="*/ 0 h 271"/>
                <a:gd name="txR" fmla="*/ 403 w 403"/>
                <a:gd name="txB" fmla="*/ 271 h 271"/>
              </a:gdLst>
              <a:ahLst/>
              <a:cxnLst>
                <a:cxn ang="0">
                  <a:pos x="0" y="4"/>
                </a:cxn>
                <a:cxn ang="0">
                  <a:pos x="2" y="7"/>
                </a:cxn>
                <a:cxn ang="0">
                  <a:pos x="11" y="0"/>
                </a:cxn>
                <a:cxn ang="0">
                  <a:pos x="0" y="4"/>
                </a:cxn>
              </a:cxnLst>
              <a:rect l="txL" t="txT" r="txR" b="txB"/>
              <a:pathLst>
                <a:path w="403" h="271">
                  <a:moveTo>
                    <a:pt x="0" y="149"/>
                  </a:moveTo>
                  <a:cubicBezTo>
                    <a:pt x="0" y="149"/>
                    <a:pt x="70" y="271"/>
                    <a:pt x="70" y="271"/>
                  </a:cubicBezTo>
                  <a:cubicBezTo>
                    <a:pt x="70" y="271"/>
                    <a:pt x="403" y="0"/>
                    <a:pt x="403" y="0"/>
                  </a:cubicBezTo>
                  <a:cubicBezTo>
                    <a:pt x="403" y="0"/>
                    <a:pt x="0" y="149"/>
                    <a:pt x="0" y="149"/>
                  </a:cubicBezTo>
                </a:path>
              </a:pathLst>
            </a:custGeom>
            <a:solidFill>
              <a:schemeClr val="tx2">
                <a:alpha val="100000"/>
              </a:scheme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635" name="Line 644"/>
            <p:cNvSpPr>
              <a:spLocks noChangeAspect="1"/>
            </p:cNvSpPr>
            <p:nvPr/>
          </p:nvSpPr>
          <p:spPr>
            <a:xfrm>
              <a:off x="1629" y="1475"/>
              <a:ext cx="1" cy="1"/>
            </a:xfrm>
            <a:prstGeom prst="line">
              <a:avLst/>
            </a:prstGeom>
            <a:ln w="9525" cap="flat" cmpd="sng">
              <a:solidFill>
                <a:srgbClr val="000000"/>
              </a:solidFill>
              <a:prstDash val="solid"/>
              <a:headEnd type="none" w="med" len="med"/>
              <a:tailEnd type="none" w="med" len="med"/>
            </a:ln>
          </p:spPr>
        </p:sp>
        <p:sp>
          <p:nvSpPr>
            <p:cNvPr id="24636" name="Line 645"/>
            <p:cNvSpPr>
              <a:spLocks noChangeAspect="1"/>
            </p:cNvSpPr>
            <p:nvPr/>
          </p:nvSpPr>
          <p:spPr>
            <a:xfrm>
              <a:off x="1569" y="1141"/>
              <a:ext cx="1" cy="1"/>
            </a:xfrm>
            <a:prstGeom prst="line">
              <a:avLst/>
            </a:prstGeom>
            <a:ln w="9525" cap="flat" cmpd="sng">
              <a:solidFill>
                <a:srgbClr val="000000"/>
              </a:solidFill>
              <a:prstDash val="solid"/>
              <a:headEnd type="none" w="med" len="med"/>
              <a:tailEnd type="none" w="med" len="med"/>
            </a:ln>
          </p:spPr>
        </p:sp>
        <p:sp>
          <p:nvSpPr>
            <p:cNvPr id="24637" name="Line 646"/>
            <p:cNvSpPr>
              <a:spLocks noChangeAspect="1"/>
            </p:cNvSpPr>
            <p:nvPr/>
          </p:nvSpPr>
          <p:spPr>
            <a:xfrm>
              <a:off x="1541" y="1160"/>
              <a:ext cx="1" cy="1"/>
            </a:xfrm>
            <a:prstGeom prst="line">
              <a:avLst/>
            </a:prstGeom>
            <a:ln w="9525" cap="flat" cmpd="sng">
              <a:solidFill>
                <a:srgbClr val="000000"/>
              </a:solidFill>
              <a:prstDash val="solid"/>
              <a:headEnd type="none" w="med" len="med"/>
              <a:tailEnd type="none" w="med" len="med"/>
            </a:ln>
          </p:spPr>
        </p:sp>
        <p:sp>
          <p:nvSpPr>
            <p:cNvPr id="24638" name="Line 647"/>
            <p:cNvSpPr>
              <a:spLocks noChangeAspect="1"/>
            </p:cNvSpPr>
            <p:nvPr/>
          </p:nvSpPr>
          <p:spPr>
            <a:xfrm>
              <a:off x="1933" y="1683"/>
              <a:ext cx="1" cy="1"/>
            </a:xfrm>
            <a:prstGeom prst="line">
              <a:avLst/>
            </a:prstGeom>
            <a:ln w="9525" cap="flat" cmpd="sng">
              <a:solidFill>
                <a:srgbClr val="000000"/>
              </a:solidFill>
              <a:prstDash val="solid"/>
              <a:headEnd type="none" w="med" len="med"/>
              <a:tailEnd type="none" w="med" len="med"/>
            </a:ln>
          </p:spPr>
        </p:sp>
        <p:sp>
          <p:nvSpPr>
            <p:cNvPr id="24639" name="Line 648"/>
            <p:cNvSpPr>
              <a:spLocks noChangeAspect="1"/>
            </p:cNvSpPr>
            <p:nvPr/>
          </p:nvSpPr>
          <p:spPr>
            <a:xfrm>
              <a:off x="1569" y="1719"/>
              <a:ext cx="1" cy="1"/>
            </a:xfrm>
            <a:prstGeom prst="line">
              <a:avLst/>
            </a:prstGeom>
            <a:ln w="9525" cap="flat" cmpd="sng">
              <a:solidFill>
                <a:srgbClr val="000000"/>
              </a:solidFill>
              <a:prstDash val="solid"/>
              <a:headEnd type="none" w="med" len="med"/>
              <a:tailEnd type="none" w="med" len="med"/>
            </a:ln>
          </p:spPr>
        </p:sp>
        <p:sp>
          <p:nvSpPr>
            <p:cNvPr id="24640" name="Freeform 649"/>
            <p:cNvSpPr>
              <a:spLocks noChangeAspect="1"/>
            </p:cNvSpPr>
            <p:nvPr/>
          </p:nvSpPr>
          <p:spPr>
            <a:xfrm>
              <a:off x="1634" y="1388"/>
              <a:ext cx="13" cy="32"/>
            </a:xfrm>
            <a:custGeom>
              <a:avLst/>
              <a:gdLst>
                <a:gd name="txL" fmla="*/ 0 w 81"/>
                <a:gd name="txT" fmla="*/ 0 h 194"/>
                <a:gd name="txR" fmla="*/ 81 w 81"/>
                <a:gd name="txB" fmla="*/ 194 h 194"/>
              </a:gdLst>
              <a:ahLst/>
              <a:cxnLst>
                <a:cxn ang="0">
                  <a:pos x="1" y="0"/>
                </a:cxn>
                <a:cxn ang="0">
                  <a:pos x="0" y="0"/>
                </a:cxn>
                <a:cxn ang="0">
                  <a:pos x="0" y="0"/>
                </a:cxn>
                <a:cxn ang="0">
                  <a:pos x="1" y="1"/>
                </a:cxn>
                <a:cxn ang="0">
                  <a:pos x="1" y="1"/>
                </a:cxn>
                <a:cxn ang="0">
                  <a:pos x="1" y="2"/>
                </a:cxn>
                <a:cxn ang="0">
                  <a:pos x="1" y="3"/>
                </a:cxn>
                <a:cxn ang="0">
                  <a:pos x="1" y="3"/>
                </a:cxn>
                <a:cxn ang="0">
                  <a:pos x="1" y="4"/>
                </a:cxn>
                <a:cxn ang="0">
                  <a:pos x="1" y="5"/>
                </a:cxn>
                <a:cxn ang="0">
                  <a:pos x="1" y="5"/>
                </a:cxn>
                <a:cxn ang="0">
                  <a:pos x="0" y="5"/>
                </a:cxn>
                <a:cxn ang="0">
                  <a:pos x="1" y="5"/>
                </a:cxn>
                <a:cxn ang="0">
                  <a:pos x="2" y="5"/>
                </a:cxn>
                <a:cxn ang="0">
                  <a:pos x="2" y="4"/>
                </a:cxn>
                <a:cxn ang="0">
                  <a:pos x="2" y="3"/>
                </a:cxn>
                <a:cxn ang="0">
                  <a:pos x="2" y="3"/>
                </a:cxn>
                <a:cxn ang="0">
                  <a:pos x="2" y="2"/>
                </a:cxn>
                <a:cxn ang="0">
                  <a:pos x="2" y="1"/>
                </a:cxn>
                <a:cxn ang="0">
                  <a:pos x="2" y="1"/>
                </a:cxn>
                <a:cxn ang="0">
                  <a:pos x="1" y="0"/>
                </a:cxn>
              </a:cxnLst>
              <a:rect l="txL" t="txT" r="txR" b="txB"/>
              <a:pathLst>
                <a:path w="81" h="194">
                  <a:moveTo>
                    <a:pt x="49" y="0"/>
                  </a:moveTo>
                  <a:cubicBezTo>
                    <a:pt x="49" y="0"/>
                    <a:pt x="0" y="11"/>
                    <a:pt x="0" y="11"/>
                  </a:cubicBezTo>
                  <a:cubicBezTo>
                    <a:pt x="0" y="11"/>
                    <a:pt x="16" y="15"/>
                    <a:pt x="16" y="15"/>
                  </a:cubicBezTo>
                  <a:cubicBezTo>
                    <a:pt x="16" y="15"/>
                    <a:pt x="36" y="36"/>
                    <a:pt x="36" y="36"/>
                  </a:cubicBezTo>
                  <a:cubicBezTo>
                    <a:pt x="36" y="36"/>
                    <a:pt x="36" y="36"/>
                    <a:pt x="36" y="36"/>
                  </a:cubicBezTo>
                  <a:cubicBezTo>
                    <a:pt x="36" y="36"/>
                    <a:pt x="47" y="65"/>
                    <a:pt x="47" y="65"/>
                  </a:cubicBezTo>
                  <a:cubicBezTo>
                    <a:pt x="47" y="65"/>
                    <a:pt x="51" y="103"/>
                    <a:pt x="51" y="103"/>
                  </a:cubicBezTo>
                  <a:cubicBezTo>
                    <a:pt x="51" y="103"/>
                    <a:pt x="51" y="106"/>
                    <a:pt x="51" y="106"/>
                  </a:cubicBezTo>
                  <a:cubicBezTo>
                    <a:pt x="51" y="106"/>
                    <a:pt x="47" y="145"/>
                    <a:pt x="47" y="145"/>
                  </a:cubicBezTo>
                  <a:cubicBezTo>
                    <a:pt x="47" y="145"/>
                    <a:pt x="35" y="171"/>
                    <a:pt x="35" y="171"/>
                  </a:cubicBezTo>
                  <a:cubicBezTo>
                    <a:pt x="35" y="171"/>
                    <a:pt x="24" y="184"/>
                    <a:pt x="24" y="184"/>
                  </a:cubicBezTo>
                  <a:cubicBezTo>
                    <a:pt x="24" y="184"/>
                    <a:pt x="0" y="193"/>
                    <a:pt x="0" y="193"/>
                  </a:cubicBezTo>
                  <a:cubicBezTo>
                    <a:pt x="0" y="193"/>
                    <a:pt x="58" y="194"/>
                    <a:pt x="58" y="194"/>
                  </a:cubicBezTo>
                  <a:cubicBezTo>
                    <a:pt x="58" y="194"/>
                    <a:pt x="69" y="173"/>
                    <a:pt x="69" y="173"/>
                  </a:cubicBezTo>
                  <a:cubicBezTo>
                    <a:pt x="69" y="173"/>
                    <a:pt x="78" y="141"/>
                    <a:pt x="78" y="141"/>
                  </a:cubicBezTo>
                  <a:cubicBezTo>
                    <a:pt x="78" y="141"/>
                    <a:pt x="81" y="102"/>
                    <a:pt x="81" y="102"/>
                  </a:cubicBezTo>
                  <a:cubicBezTo>
                    <a:pt x="81" y="102"/>
                    <a:pt x="81" y="99"/>
                    <a:pt x="81" y="99"/>
                  </a:cubicBezTo>
                  <a:cubicBezTo>
                    <a:pt x="81" y="99"/>
                    <a:pt x="78" y="60"/>
                    <a:pt x="78" y="60"/>
                  </a:cubicBezTo>
                  <a:cubicBezTo>
                    <a:pt x="78" y="60"/>
                    <a:pt x="68" y="31"/>
                    <a:pt x="68" y="31"/>
                  </a:cubicBezTo>
                  <a:cubicBezTo>
                    <a:pt x="68" y="31"/>
                    <a:pt x="65" y="23"/>
                    <a:pt x="65" y="23"/>
                  </a:cubicBezTo>
                  <a:cubicBezTo>
                    <a:pt x="65" y="23"/>
                    <a:pt x="49" y="0"/>
                    <a:pt x="49" y="0"/>
                  </a:cubicBezTo>
                </a:path>
              </a:pathLst>
            </a:custGeom>
            <a:solidFill>
              <a:schemeClr val="tx2">
                <a:alpha val="100000"/>
              </a:scheme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641" name="Freeform 650"/>
            <p:cNvSpPr>
              <a:spLocks noChangeAspect="1"/>
            </p:cNvSpPr>
            <p:nvPr/>
          </p:nvSpPr>
          <p:spPr>
            <a:xfrm>
              <a:off x="1620" y="1368"/>
              <a:ext cx="24" cy="58"/>
            </a:xfrm>
            <a:custGeom>
              <a:avLst/>
              <a:gdLst>
                <a:gd name="txL" fmla="*/ 0 w 146"/>
                <a:gd name="txT" fmla="*/ 0 h 345"/>
                <a:gd name="txR" fmla="*/ 146 w 146"/>
                <a:gd name="txB" fmla="*/ 345 h 345"/>
              </a:gdLst>
              <a:ahLst/>
              <a:cxnLst>
                <a:cxn ang="0">
                  <a:pos x="4" y="0"/>
                </a:cxn>
                <a:cxn ang="0">
                  <a:pos x="0" y="0"/>
                </a:cxn>
                <a:cxn ang="0">
                  <a:pos x="0" y="1"/>
                </a:cxn>
                <a:cxn ang="0">
                  <a:pos x="1" y="2"/>
                </a:cxn>
                <a:cxn ang="0">
                  <a:pos x="2" y="2"/>
                </a:cxn>
                <a:cxn ang="0">
                  <a:pos x="2" y="3"/>
                </a:cxn>
                <a:cxn ang="0">
                  <a:pos x="2" y="3"/>
                </a:cxn>
                <a:cxn ang="0">
                  <a:pos x="1" y="3"/>
                </a:cxn>
                <a:cxn ang="0">
                  <a:pos x="1" y="4"/>
                </a:cxn>
                <a:cxn ang="0">
                  <a:pos x="0" y="4"/>
                </a:cxn>
                <a:cxn ang="0">
                  <a:pos x="0" y="5"/>
                </a:cxn>
                <a:cxn ang="0">
                  <a:pos x="0" y="6"/>
                </a:cxn>
                <a:cxn ang="0">
                  <a:pos x="0" y="7"/>
                </a:cxn>
                <a:cxn ang="0">
                  <a:pos x="0" y="8"/>
                </a:cxn>
                <a:cxn ang="0">
                  <a:pos x="0" y="9"/>
                </a:cxn>
                <a:cxn ang="0">
                  <a:pos x="1" y="9"/>
                </a:cxn>
                <a:cxn ang="0">
                  <a:pos x="1" y="10"/>
                </a:cxn>
                <a:cxn ang="0">
                  <a:pos x="2" y="10"/>
                </a:cxn>
                <a:cxn ang="0">
                  <a:pos x="3" y="10"/>
                </a:cxn>
                <a:cxn ang="0">
                  <a:pos x="3" y="9"/>
                </a:cxn>
                <a:cxn ang="0">
                  <a:pos x="4" y="9"/>
                </a:cxn>
                <a:cxn ang="0">
                  <a:pos x="2" y="9"/>
                </a:cxn>
                <a:cxn ang="0">
                  <a:pos x="2" y="9"/>
                </a:cxn>
                <a:cxn ang="0">
                  <a:pos x="1" y="8"/>
                </a:cxn>
                <a:cxn ang="0">
                  <a:pos x="1" y="7"/>
                </a:cxn>
                <a:cxn ang="0">
                  <a:pos x="1" y="6"/>
                </a:cxn>
                <a:cxn ang="0">
                  <a:pos x="1" y="5"/>
                </a:cxn>
                <a:cxn ang="0">
                  <a:pos x="1" y="4"/>
                </a:cxn>
                <a:cxn ang="0">
                  <a:pos x="1" y="4"/>
                </a:cxn>
                <a:cxn ang="0">
                  <a:pos x="2" y="4"/>
                </a:cxn>
                <a:cxn ang="0">
                  <a:pos x="3" y="3"/>
                </a:cxn>
                <a:cxn ang="0">
                  <a:pos x="3" y="3"/>
                </a:cxn>
                <a:cxn ang="0">
                  <a:pos x="2" y="2"/>
                </a:cxn>
                <a:cxn ang="0">
                  <a:pos x="2" y="2"/>
                </a:cxn>
                <a:cxn ang="0">
                  <a:pos x="1" y="1"/>
                </a:cxn>
                <a:cxn ang="0">
                  <a:pos x="4" y="1"/>
                </a:cxn>
                <a:cxn ang="0">
                  <a:pos x="4" y="0"/>
                </a:cxn>
              </a:cxnLst>
              <a:rect l="txL" t="txT" r="txR" b="txB"/>
              <a:pathLst>
                <a:path w="146" h="345">
                  <a:moveTo>
                    <a:pt x="146" y="0"/>
                  </a:moveTo>
                  <a:cubicBezTo>
                    <a:pt x="146" y="0"/>
                    <a:pt x="17" y="0"/>
                    <a:pt x="17" y="0"/>
                  </a:cubicBezTo>
                  <a:cubicBezTo>
                    <a:pt x="17" y="0"/>
                    <a:pt x="17" y="30"/>
                    <a:pt x="17" y="30"/>
                  </a:cubicBezTo>
                  <a:cubicBezTo>
                    <a:pt x="17" y="30"/>
                    <a:pt x="38" y="58"/>
                    <a:pt x="38" y="58"/>
                  </a:cubicBezTo>
                  <a:cubicBezTo>
                    <a:pt x="38" y="58"/>
                    <a:pt x="59" y="82"/>
                    <a:pt x="59" y="82"/>
                  </a:cubicBezTo>
                  <a:cubicBezTo>
                    <a:pt x="59" y="82"/>
                    <a:pt x="72" y="97"/>
                    <a:pt x="72" y="97"/>
                  </a:cubicBezTo>
                  <a:cubicBezTo>
                    <a:pt x="72" y="97"/>
                    <a:pt x="65" y="98"/>
                    <a:pt x="65" y="98"/>
                  </a:cubicBezTo>
                  <a:cubicBezTo>
                    <a:pt x="65" y="98"/>
                    <a:pt x="41" y="108"/>
                    <a:pt x="41" y="108"/>
                  </a:cubicBezTo>
                  <a:cubicBezTo>
                    <a:pt x="41" y="108"/>
                    <a:pt x="22" y="130"/>
                    <a:pt x="22" y="130"/>
                  </a:cubicBezTo>
                  <a:cubicBezTo>
                    <a:pt x="22" y="130"/>
                    <a:pt x="12" y="149"/>
                    <a:pt x="12" y="149"/>
                  </a:cubicBezTo>
                  <a:cubicBezTo>
                    <a:pt x="12" y="149"/>
                    <a:pt x="3" y="180"/>
                    <a:pt x="3" y="180"/>
                  </a:cubicBezTo>
                  <a:cubicBezTo>
                    <a:pt x="3" y="180"/>
                    <a:pt x="0" y="221"/>
                    <a:pt x="0" y="221"/>
                  </a:cubicBezTo>
                  <a:cubicBezTo>
                    <a:pt x="0" y="221"/>
                    <a:pt x="1" y="243"/>
                    <a:pt x="1" y="243"/>
                  </a:cubicBezTo>
                  <a:cubicBezTo>
                    <a:pt x="1" y="243"/>
                    <a:pt x="8" y="278"/>
                    <a:pt x="8" y="278"/>
                  </a:cubicBezTo>
                  <a:cubicBezTo>
                    <a:pt x="8" y="278"/>
                    <a:pt x="21" y="308"/>
                    <a:pt x="21" y="308"/>
                  </a:cubicBezTo>
                  <a:cubicBezTo>
                    <a:pt x="21" y="308"/>
                    <a:pt x="33" y="325"/>
                    <a:pt x="33" y="325"/>
                  </a:cubicBezTo>
                  <a:cubicBezTo>
                    <a:pt x="33" y="325"/>
                    <a:pt x="54" y="341"/>
                    <a:pt x="54" y="341"/>
                  </a:cubicBezTo>
                  <a:cubicBezTo>
                    <a:pt x="54" y="341"/>
                    <a:pt x="80" y="345"/>
                    <a:pt x="80" y="345"/>
                  </a:cubicBezTo>
                  <a:cubicBezTo>
                    <a:pt x="80" y="345"/>
                    <a:pt x="96" y="344"/>
                    <a:pt x="96" y="344"/>
                  </a:cubicBezTo>
                  <a:cubicBezTo>
                    <a:pt x="96" y="344"/>
                    <a:pt x="119" y="333"/>
                    <a:pt x="119" y="333"/>
                  </a:cubicBezTo>
                  <a:cubicBezTo>
                    <a:pt x="119" y="333"/>
                    <a:pt x="139" y="312"/>
                    <a:pt x="139" y="312"/>
                  </a:cubicBezTo>
                  <a:cubicBezTo>
                    <a:pt x="139" y="312"/>
                    <a:pt x="81" y="311"/>
                    <a:pt x="81" y="311"/>
                  </a:cubicBezTo>
                  <a:cubicBezTo>
                    <a:pt x="81" y="311"/>
                    <a:pt x="64" y="307"/>
                    <a:pt x="64" y="307"/>
                  </a:cubicBezTo>
                  <a:cubicBezTo>
                    <a:pt x="64" y="307"/>
                    <a:pt x="44" y="285"/>
                    <a:pt x="44" y="285"/>
                  </a:cubicBezTo>
                  <a:cubicBezTo>
                    <a:pt x="44" y="285"/>
                    <a:pt x="34" y="258"/>
                    <a:pt x="34" y="258"/>
                  </a:cubicBezTo>
                  <a:cubicBezTo>
                    <a:pt x="34" y="258"/>
                    <a:pt x="30" y="221"/>
                    <a:pt x="30" y="221"/>
                  </a:cubicBezTo>
                  <a:cubicBezTo>
                    <a:pt x="30" y="221"/>
                    <a:pt x="33" y="188"/>
                    <a:pt x="33" y="188"/>
                  </a:cubicBezTo>
                  <a:cubicBezTo>
                    <a:pt x="33" y="188"/>
                    <a:pt x="43" y="157"/>
                    <a:pt x="43" y="157"/>
                  </a:cubicBezTo>
                  <a:cubicBezTo>
                    <a:pt x="43" y="157"/>
                    <a:pt x="57" y="138"/>
                    <a:pt x="57" y="138"/>
                  </a:cubicBezTo>
                  <a:cubicBezTo>
                    <a:pt x="57" y="138"/>
                    <a:pt x="81" y="129"/>
                    <a:pt x="81" y="129"/>
                  </a:cubicBezTo>
                  <a:cubicBezTo>
                    <a:pt x="81" y="129"/>
                    <a:pt x="130" y="118"/>
                    <a:pt x="130" y="118"/>
                  </a:cubicBezTo>
                  <a:cubicBezTo>
                    <a:pt x="130" y="118"/>
                    <a:pt x="106" y="92"/>
                    <a:pt x="106" y="92"/>
                  </a:cubicBezTo>
                  <a:cubicBezTo>
                    <a:pt x="106" y="92"/>
                    <a:pt x="93" y="79"/>
                    <a:pt x="93" y="79"/>
                  </a:cubicBezTo>
                  <a:cubicBezTo>
                    <a:pt x="93" y="79"/>
                    <a:pt x="71" y="55"/>
                    <a:pt x="71" y="55"/>
                  </a:cubicBezTo>
                  <a:cubicBezTo>
                    <a:pt x="71" y="55"/>
                    <a:pt x="56" y="34"/>
                    <a:pt x="56" y="34"/>
                  </a:cubicBezTo>
                  <a:cubicBezTo>
                    <a:pt x="56" y="34"/>
                    <a:pt x="146" y="34"/>
                    <a:pt x="146" y="34"/>
                  </a:cubicBezTo>
                  <a:cubicBezTo>
                    <a:pt x="146" y="34"/>
                    <a:pt x="146" y="0"/>
                    <a:pt x="146"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642" name="Freeform 651"/>
            <p:cNvSpPr>
              <a:spLocks noChangeAspect="1"/>
            </p:cNvSpPr>
            <p:nvPr/>
          </p:nvSpPr>
          <p:spPr>
            <a:xfrm>
              <a:off x="1672" y="1396"/>
              <a:ext cx="5" cy="6"/>
            </a:xfrm>
            <a:custGeom>
              <a:avLst/>
              <a:gdLst>
                <a:gd name="txL" fmla="*/ 0 w 35"/>
                <a:gd name="txT" fmla="*/ 0 h 36"/>
                <a:gd name="txR" fmla="*/ 35 w 35"/>
                <a:gd name="txB" fmla="*/ 36 h 36"/>
              </a:gdLst>
              <a:ahLst/>
              <a:cxnLst>
                <a:cxn ang="0">
                  <a:pos x="0" y="0"/>
                </a:cxn>
                <a:cxn ang="0">
                  <a:pos x="0" y="0"/>
                </a:cxn>
                <a:cxn ang="0">
                  <a:pos x="0" y="1"/>
                </a:cxn>
                <a:cxn ang="0">
                  <a:pos x="0" y="1"/>
                </a:cxn>
                <a:cxn ang="0">
                  <a:pos x="0" y="1"/>
                </a:cxn>
                <a:cxn ang="0">
                  <a:pos x="0" y="0"/>
                </a:cxn>
                <a:cxn ang="0">
                  <a:pos x="1" y="0"/>
                </a:cxn>
                <a:cxn ang="0">
                  <a:pos x="0" y="0"/>
                </a:cxn>
              </a:cxnLst>
              <a:rect l="txL" t="txT" r="txR" b="txB"/>
              <a:pathLst>
                <a:path w="35" h="36">
                  <a:moveTo>
                    <a:pt x="15" y="0"/>
                  </a:moveTo>
                  <a:cubicBezTo>
                    <a:pt x="15" y="0"/>
                    <a:pt x="0" y="12"/>
                    <a:pt x="0" y="12"/>
                  </a:cubicBezTo>
                  <a:cubicBezTo>
                    <a:pt x="0" y="12"/>
                    <a:pt x="0" y="36"/>
                    <a:pt x="0" y="36"/>
                  </a:cubicBezTo>
                  <a:cubicBezTo>
                    <a:pt x="0" y="36"/>
                    <a:pt x="3" y="35"/>
                    <a:pt x="3" y="35"/>
                  </a:cubicBezTo>
                  <a:cubicBezTo>
                    <a:pt x="3" y="35"/>
                    <a:pt x="18" y="24"/>
                    <a:pt x="18" y="24"/>
                  </a:cubicBezTo>
                  <a:cubicBezTo>
                    <a:pt x="18" y="24"/>
                    <a:pt x="21" y="21"/>
                    <a:pt x="21" y="21"/>
                  </a:cubicBezTo>
                  <a:cubicBezTo>
                    <a:pt x="21" y="21"/>
                    <a:pt x="35" y="6"/>
                    <a:pt x="35" y="6"/>
                  </a:cubicBezTo>
                  <a:cubicBezTo>
                    <a:pt x="35" y="6"/>
                    <a:pt x="15" y="0"/>
                    <a:pt x="15" y="0"/>
                  </a:cubicBezTo>
                </a:path>
              </a:pathLst>
            </a:custGeom>
            <a:solidFill>
              <a:srgbClr val="000000">
                <a:alpha val="100000"/>
              </a:srgbClr>
            </a:solidFill>
            <a:ln w="9525">
              <a:noFill/>
            </a:ln>
          </p:spPr>
          <p:txBody>
            <a:bodyPr/>
            <a:lstStyle/>
            <a:p>
              <a:endParaRPr lang="zh-CN" altLang="en-US"/>
            </a:p>
          </p:txBody>
        </p:sp>
        <p:sp>
          <p:nvSpPr>
            <p:cNvPr id="24643" name="Freeform 652"/>
            <p:cNvSpPr>
              <a:spLocks noChangeAspect="1"/>
            </p:cNvSpPr>
            <p:nvPr/>
          </p:nvSpPr>
          <p:spPr>
            <a:xfrm>
              <a:off x="1674" y="1390"/>
              <a:ext cx="6" cy="34"/>
            </a:xfrm>
            <a:custGeom>
              <a:avLst/>
              <a:gdLst>
                <a:gd name="txL" fmla="*/ 0 w 37"/>
                <a:gd name="txT" fmla="*/ 0 h 205"/>
                <a:gd name="txR" fmla="*/ 37 w 37"/>
                <a:gd name="txB" fmla="*/ 205 h 205"/>
              </a:gdLst>
              <a:ahLst/>
              <a:cxnLst>
                <a:cxn ang="0">
                  <a:pos x="1" y="0"/>
                </a:cxn>
                <a:cxn ang="0">
                  <a:pos x="1" y="0"/>
                </a:cxn>
                <a:cxn ang="0">
                  <a:pos x="1" y="0"/>
                </a:cxn>
                <a:cxn ang="0">
                  <a:pos x="0" y="1"/>
                </a:cxn>
                <a:cxn ang="0">
                  <a:pos x="0" y="1"/>
                </a:cxn>
                <a:cxn ang="0">
                  <a:pos x="0" y="1"/>
                </a:cxn>
                <a:cxn ang="0">
                  <a:pos x="0" y="6"/>
                </a:cxn>
                <a:cxn ang="0">
                  <a:pos x="1" y="6"/>
                </a:cxn>
                <a:cxn ang="0">
                  <a:pos x="1" y="0"/>
                </a:cxn>
              </a:cxnLst>
              <a:rect l="txL" t="txT" r="txR" b="txB"/>
              <a:pathLst>
                <a:path w="37" h="205">
                  <a:moveTo>
                    <a:pt x="37" y="0"/>
                  </a:moveTo>
                  <a:cubicBezTo>
                    <a:pt x="37" y="0"/>
                    <a:pt x="26" y="0"/>
                    <a:pt x="26" y="0"/>
                  </a:cubicBezTo>
                  <a:cubicBezTo>
                    <a:pt x="26" y="0"/>
                    <a:pt x="23" y="8"/>
                    <a:pt x="23" y="8"/>
                  </a:cubicBezTo>
                  <a:cubicBezTo>
                    <a:pt x="23" y="8"/>
                    <a:pt x="10" y="28"/>
                    <a:pt x="10" y="28"/>
                  </a:cubicBezTo>
                  <a:cubicBezTo>
                    <a:pt x="10" y="28"/>
                    <a:pt x="0" y="39"/>
                    <a:pt x="0" y="39"/>
                  </a:cubicBezTo>
                  <a:cubicBezTo>
                    <a:pt x="0" y="39"/>
                    <a:pt x="20" y="45"/>
                    <a:pt x="20" y="45"/>
                  </a:cubicBezTo>
                  <a:cubicBezTo>
                    <a:pt x="20" y="45"/>
                    <a:pt x="20" y="205"/>
                    <a:pt x="20" y="205"/>
                  </a:cubicBezTo>
                  <a:cubicBezTo>
                    <a:pt x="20" y="205"/>
                    <a:pt x="37" y="205"/>
                    <a:pt x="37" y="205"/>
                  </a:cubicBezTo>
                  <a:cubicBezTo>
                    <a:pt x="37" y="205"/>
                    <a:pt x="37" y="0"/>
                    <a:pt x="37"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644" name="Freeform 653"/>
            <p:cNvSpPr>
              <a:spLocks noChangeAspect="1"/>
            </p:cNvSpPr>
            <p:nvPr/>
          </p:nvSpPr>
          <p:spPr>
            <a:xfrm>
              <a:off x="1726" y="1298"/>
              <a:ext cx="14" cy="32"/>
            </a:xfrm>
            <a:custGeom>
              <a:avLst/>
              <a:gdLst>
                <a:gd name="txL" fmla="*/ 0 w 81"/>
                <a:gd name="txT" fmla="*/ 0 h 194"/>
                <a:gd name="txR" fmla="*/ 81 w 81"/>
                <a:gd name="txB" fmla="*/ 194 h 194"/>
              </a:gdLst>
              <a:ahLst/>
              <a:cxnLst>
                <a:cxn ang="0">
                  <a:pos x="1" y="0"/>
                </a:cxn>
                <a:cxn ang="0">
                  <a:pos x="0" y="0"/>
                </a:cxn>
                <a:cxn ang="0">
                  <a:pos x="1" y="0"/>
                </a:cxn>
                <a:cxn ang="0">
                  <a:pos x="1" y="1"/>
                </a:cxn>
                <a:cxn ang="0">
                  <a:pos x="1" y="1"/>
                </a:cxn>
                <a:cxn ang="0">
                  <a:pos x="1" y="2"/>
                </a:cxn>
                <a:cxn ang="0">
                  <a:pos x="2" y="3"/>
                </a:cxn>
                <a:cxn ang="0">
                  <a:pos x="2" y="3"/>
                </a:cxn>
                <a:cxn ang="0">
                  <a:pos x="1" y="4"/>
                </a:cxn>
                <a:cxn ang="0">
                  <a:pos x="1" y="5"/>
                </a:cxn>
                <a:cxn ang="0">
                  <a:pos x="1" y="5"/>
                </a:cxn>
                <a:cxn ang="0">
                  <a:pos x="0" y="5"/>
                </a:cxn>
                <a:cxn ang="0">
                  <a:pos x="2" y="5"/>
                </a:cxn>
                <a:cxn ang="0">
                  <a:pos x="2" y="5"/>
                </a:cxn>
                <a:cxn ang="0">
                  <a:pos x="2" y="4"/>
                </a:cxn>
                <a:cxn ang="0">
                  <a:pos x="2" y="3"/>
                </a:cxn>
                <a:cxn ang="0">
                  <a:pos x="2" y="3"/>
                </a:cxn>
                <a:cxn ang="0">
                  <a:pos x="2" y="2"/>
                </a:cxn>
                <a:cxn ang="0">
                  <a:pos x="2" y="1"/>
                </a:cxn>
                <a:cxn ang="0">
                  <a:pos x="2" y="1"/>
                </a:cxn>
                <a:cxn ang="0">
                  <a:pos x="1" y="0"/>
                </a:cxn>
              </a:cxnLst>
              <a:rect l="txL" t="txT" r="txR" b="txB"/>
              <a:pathLst>
                <a:path w="81" h="194">
                  <a:moveTo>
                    <a:pt x="49" y="0"/>
                  </a:moveTo>
                  <a:cubicBezTo>
                    <a:pt x="49" y="0"/>
                    <a:pt x="0" y="11"/>
                    <a:pt x="0" y="11"/>
                  </a:cubicBezTo>
                  <a:cubicBezTo>
                    <a:pt x="0" y="11"/>
                    <a:pt x="16" y="15"/>
                    <a:pt x="16" y="15"/>
                  </a:cubicBezTo>
                  <a:cubicBezTo>
                    <a:pt x="16" y="15"/>
                    <a:pt x="37" y="35"/>
                    <a:pt x="37" y="35"/>
                  </a:cubicBezTo>
                  <a:cubicBezTo>
                    <a:pt x="37" y="35"/>
                    <a:pt x="37" y="35"/>
                    <a:pt x="37" y="35"/>
                  </a:cubicBezTo>
                  <a:cubicBezTo>
                    <a:pt x="37" y="35"/>
                    <a:pt x="47" y="63"/>
                    <a:pt x="47" y="63"/>
                  </a:cubicBezTo>
                  <a:cubicBezTo>
                    <a:pt x="47" y="63"/>
                    <a:pt x="51" y="103"/>
                    <a:pt x="51" y="103"/>
                  </a:cubicBezTo>
                  <a:cubicBezTo>
                    <a:pt x="51" y="103"/>
                    <a:pt x="51" y="106"/>
                    <a:pt x="51" y="106"/>
                  </a:cubicBezTo>
                  <a:cubicBezTo>
                    <a:pt x="51" y="106"/>
                    <a:pt x="47" y="144"/>
                    <a:pt x="47" y="144"/>
                  </a:cubicBezTo>
                  <a:cubicBezTo>
                    <a:pt x="47" y="144"/>
                    <a:pt x="36" y="171"/>
                    <a:pt x="36" y="171"/>
                  </a:cubicBezTo>
                  <a:cubicBezTo>
                    <a:pt x="36" y="171"/>
                    <a:pt x="25" y="184"/>
                    <a:pt x="25" y="184"/>
                  </a:cubicBezTo>
                  <a:cubicBezTo>
                    <a:pt x="25" y="184"/>
                    <a:pt x="1" y="193"/>
                    <a:pt x="1" y="193"/>
                  </a:cubicBezTo>
                  <a:cubicBezTo>
                    <a:pt x="1" y="193"/>
                    <a:pt x="58" y="194"/>
                    <a:pt x="58" y="194"/>
                  </a:cubicBezTo>
                  <a:cubicBezTo>
                    <a:pt x="58" y="194"/>
                    <a:pt x="70" y="172"/>
                    <a:pt x="70" y="172"/>
                  </a:cubicBezTo>
                  <a:cubicBezTo>
                    <a:pt x="70" y="172"/>
                    <a:pt x="78" y="141"/>
                    <a:pt x="78" y="141"/>
                  </a:cubicBezTo>
                  <a:cubicBezTo>
                    <a:pt x="78" y="141"/>
                    <a:pt x="81" y="102"/>
                    <a:pt x="81" y="102"/>
                  </a:cubicBezTo>
                  <a:cubicBezTo>
                    <a:pt x="81" y="102"/>
                    <a:pt x="81" y="99"/>
                    <a:pt x="81" y="99"/>
                  </a:cubicBezTo>
                  <a:cubicBezTo>
                    <a:pt x="81" y="99"/>
                    <a:pt x="78" y="60"/>
                    <a:pt x="78" y="60"/>
                  </a:cubicBezTo>
                  <a:cubicBezTo>
                    <a:pt x="78" y="60"/>
                    <a:pt x="69" y="31"/>
                    <a:pt x="69" y="31"/>
                  </a:cubicBezTo>
                  <a:cubicBezTo>
                    <a:pt x="69" y="31"/>
                    <a:pt x="66" y="23"/>
                    <a:pt x="66" y="23"/>
                  </a:cubicBezTo>
                  <a:cubicBezTo>
                    <a:pt x="66" y="23"/>
                    <a:pt x="49" y="0"/>
                    <a:pt x="49" y="0"/>
                  </a:cubicBezTo>
                </a:path>
              </a:pathLst>
            </a:custGeom>
            <a:solidFill>
              <a:srgbClr val="000000">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45" name="Freeform 654"/>
            <p:cNvSpPr>
              <a:spLocks noChangeAspect="1"/>
            </p:cNvSpPr>
            <p:nvPr/>
          </p:nvSpPr>
          <p:spPr>
            <a:xfrm>
              <a:off x="1713" y="1278"/>
              <a:ext cx="24" cy="58"/>
            </a:xfrm>
            <a:custGeom>
              <a:avLst/>
              <a:gdLst>
                <a:gd name="txL" fmla="*/ 0 w 146"/>
                <a:gd name="txT" fmla="*/ 0 h 345"/>
                <a:gd name="txR" fmla="*/ 146 w 146"/>
                <a:gd name="txB" fmla="*/ 345 h 345"/>
              </a:gdLst>
              <a:ahLst/>
              <a:cxnLst>
                <a:cxn ang="0">
                  <a:pos x="4" y="0"/>
                </a:cxn>
                <a:cxn ang="0">
                  <a:pos x="0" y="0"/>
                </a:cxn>
                <a:cxn ang="0">
                  <a:pos x="0" y="1"/>
                </a:cxn>
                <a:cxn ang="0">
                  <a:pos x="1" y="2"/>
                </a:cxn>
                <a:cxn ang="0">
                  <a:pos x="2" y="2"/>
                </a:cxn>
                <a:cxn ang="0">
                  <a:pos x="2" y="3"/>
                </a:cxn>
                <a:cxn ang="0">
                  <a:pos x="2" y="3"/>
                </a:cxn>
                <a:cxn ang="0">
                  <a:pos x="1" y="3"/>
                </a:cxn>
                <a:cxn ang="0">
                  <a:pos x="0" y="4"/>
                </a:cxn>
                <a:cxn ang="0">
                  <a:pos x="0" y="4"/>
                </a:cxn>
                <a:cxn ang="0">
                  <a:pos x="0" y="5"/>
                </a:cxn>
                <a:cxn ang="0">
                  <a:pos x="0" y="6"/>
                </a:cxn>
                <a:cxn ang="0">
                  <a:pos x="0" y="7"/>
                </a:cxn>
                <a:cxn ang="0">
                  <a:pos x="0" y="8"/>
                </a:cxn>
                <a:cxn ang="0">
                  <a:pos x="0" y="9"/>
                </a:cxn>
                <a:cxn ang="0">
                  <a:pos x="1" y="9"/>
                </a:cxn>
                <a:cxn ang="0">
                  <a:pos x="1" y="10"/>
                </a:cxn>
                <a:cxn ang="0">
                  <a:pos x="2" y="10"/>
                </a:cxn>
                <a:cxn ang="0">
                  <a:pos x="3" y="10"/>
                </a:cxn>
                <a:cxn ang="0">
                  <a:pos x="3" y="9"/>
                </a:cxn>
                <a:cxn ang="0">
                  <a:pos x="4" y="9"/>
                </a:cxn>
                <a:cxn ang="0">
                  <a:pos x="2" y="9"/>
                </a:cxn>
                <a:cxn ang="0">
                  <a:pos x="2" y="9"/>
                </a:cxn>
                <a:cxn ang="0">
                  <a:pos x="1" y="8"/>
                </a:cxn>
                <a:cxn ang="0">
                  <a:pos x="1" y="7"/>
                </a:cxn>
                <a:cxn ang="0">
                  <a:pos x="1" y="6"/>
                </a:cxn>
                <a:cxn ang="0">
                  <a:pos x="1" y="5"/>
                </a:cxn>
                <a:cxn ang="0">
                  <a:pos x="1" y="4"/>
                </a:cxn>
                <a:cxn ang="0">
                  <a:pos x="1" y="4"/>
                </a:cxn>
                <a:cxn ang="0">
                  <a:pos x="2" y="4"/>
                </a:cxn>
                <a:cxn ang="0">
                  <a:pos x="3" y="3"/>
                </a:cxn>
                <a:cxn ang="0">
                  <a:pos x="3" y="3"/>
                </a:cxn>
                <a:cxn ang="0">
                  <a:pos x="2" y="2"/>
                </a:cxn>
                <a:cxn ang="0">
                  <a:pos x="2" y="2"/>
                </a:cxn>
                <a:cxn ang="0">
                  <a:pos x="1" y="1"/>
                </a:cxn>
                <a:cxn ang="0">
                  <a:pos x="4" y="1"/>
                </a:cxn>
                <a:cxn ang="0">
                  <a:pos x="4" y="0"/>
                </a:cxn>
              </a:cxnLst>
              <a:rect l="txL" t="txT" r="txR" b="txB"/>
              <a:pathLst>
                <a:path w="146" h="345">
                  <a:moveTo>
                    <a:pt x="146" y="0"/>
                  </a:moveTo>
                  <a:cubicBezTo>
                    <a:pt x="146" y="0"/>
                    <a:pt x="16" y="0"/>
                    <a:pt x="16" y="0"/>
                  </a:cubicBezTo>
                  <a:cubicBezTo>
                    <a:pt x="16" y="0"/>
                    <a:pt x="16" y="30"/>
                    <a:pt x="16" y="30"/>
                  </a:cubicBezTo>
                  <a:cubicBezTo>
                    <a:pt x="16" y="30"/>
                    <a:pt x="38" y="57"/>
                    <a:pt x="38" y="57"/>
                  </a:cubicBezTo>
                  <a:cubicBezTo>
                    <a:pt x="38" y="57"/>
                    <a:pt x="58" y="82"/>
                    <a:pt x="58" y="82"/>
                  </a:cubicBezTo>
                  <a:cubicBezTo>
                    <a:pt x="58" y="82"/>
                    <a:pt x="72" y="97"/>
                    <a:pt x="72" y="97"/>
                  </a:cubicBezTo>
                  <a:cubicBezTo>
                    <a:pt x="72" y="97"/>
                    <a:pt x="64" y="98"/>
                    <a:pt x="64" y="98"/>
                  </a:cubicBezTo>
                  <a:cubicBezTo>
                    <a:pt x="64" y="98"/>
                    <a:pt x="41" y="108"/>
                    <a:pt x="41" y="108"/>
                  </a:cubicBezTo>
                  <a:cubicBezTo>
                    <a:pt x="41" y="108"/>
                    <a:pt x="21" y="130"/>
                    <a:pt x="21" y="130"/>
                  </a:cubicBezTo>
                  <a:cubicBezTo>
                    <a:pt x="21" y="130"/>
                    <a:pt x="11" y="149"/>
                    <a:pt x="11" y="149"/>
                  </a:cubicBezTo>
                  <a:cubicBezTo>
                    <a:pt x="11" y="149"/>
                    <a:pt x="3" y="180"/>
                    <a:pt x="3" y="180"/>
                  </a:cubicBezTo>
                  <a:cubicBezTo>
                    <a:pt x="3" y="180"/>
                    <a:pt x="0" y="220"/>
                    <a:pt x="0" y="220"/>
                  </a:cubicBezTo>
                  <a:cubicBezTo>
                    <a:pt x="0" y="220"/>
                    <a:pt x="1" y="243"/>
                    <a:pt x="1" y="243"/>
                  </a:cubicBezTo>
                  <a:cubicBezTo>
                    <a:pt x="1" y="243"/>
                    <a:pt x="8" y="277"/>
                    <a:pt x="8" y="277"/>
                  </a:cubicBezTo>
                  <a:cubicBezTo>
                    <a:pt x="8" y="277"/>
                    <a:pt x="20" y="308"/>
                    <a:pt x="20" y="308"/>
                  </a:cubicBezTo>
                  <a:cubicBezTo>
                    <a:pt x="20" y="308"/>
                    <a:pt x="31" y="325"/>
                    <a:pt x="31" y="325"/>
                  </a:cubicBezTo>
                  <a:cubicBezTo>
                    <a:pt x="31" y="325"/>
                    <a:pt x="53" y="340"/>
                    <a:pt x="53" y="340"/>
                  </a:cubicBezTo>
                  <a:cubicBezTo>
                    <a:pt x="53" y="340"/>
                    <a:pt x="80" y="345"/>
                    <a:pt x="80" y="345"/>
                  </a:cubicBezTo>
                  <a:cubicBezTo>
                    <a:pt x="80" y="345"/>
                    <a:pt x="95" y="343"/>
                    <a:pt x="95" y="343"/>
                  </a:cubicBezTo>
                  <a:cubicBezTo>
                    <a:pt x="95" y="343"/>
                    <a:pt x="119" y="333"/>
                    <a:pt x="119" y="333"/>
                  </a:cubicBezTo>
                  <a:cubicBezTo>
                    <a:pt x="119" y="333"/>
                    <a:pt x="138" y="312"/>
                    <a:pt x="138" y="312"/>
                  </a:cubicBezTo>
                  <a:cubicBezTo>
                    <a:pt x="138" y="312"/>
                    <a:pt x="81" y="311"/>
                    <a:pt x="81" y="311"/>
                  </a:cubicBezTo>
                  <a:cubicBezTo>
                    <a:pt x="81" y="311"/>
                    <a:pt x="63" y="306"/>
                    <a:pt x="63" y="306"/>
                  </a:cubicBezTo>
                  <a:cubicBezTo>
                    <a:pt x="63" y="306"/>
                    <a:pt x="44" y="285"/>
                    <a:pt x="44" y="285"/>
                  </a:cubicBezTo>
                  <a:cubicBezTo>
                    <a:pt x="44" y="285"/>
                    <a:pt x="34" y="258"/>
                    <a:pt x="34" y="258"/>
                  </a:cubicBezTo>
                  <a:cubicBezTo>
                    <a:pt x="34" y="258"/>
                    <a:pt x="29" y="221"/>
                    <a:pt x="29" y="221"/>
                  </a:cubicBezTo>
                  <a:cubicBezTo>
                    <a:pt x="29" y="221"/>
                    <a:pt x="33" y="188"/>
                    <a:pt x="33" y="188"/>
                  </a:cubicBezTo>
                  <a:cubicBezTo>
                    <a:pt x="33" y="188"/>
                    <a:pt x="43" y="156"/>
                    <a:pt x="43" y="156"/>
                  </a:cubicBezTo>
                  <a:cubicBezTo>
                    <a:pt x="43" y="156"/>
                    <a:pt x="56" y="137"/>
                    <a:pt x="56" y="137"/>
                  </a:cubicBezTo>
                  <a:cubicBezTo>
                    <a:pt x="56" y="137"/>
                    <a:pt x="80" y="129"/>
                    <a:pt x="80" y="129"/>
                  </a:cubicBezTo>
                  <a:cubicBezTo>
                    <a:pt x="80" y="129"/>
                    <a:pt x="129" y="118"/>
                    <a:pt x="129" y="118"/>
                  </a:cubicBezTo>
                  <a:cubicBezTo>
                    <a:pt x="129" y="118"/>
                    <a:pt x="106" y="92"/>
                    <a:pt x="106" y="92"/>
                  </a:cubicBezTo>
                  <a:cubicBezTo>
                    <a:pt x="106" y="92"/>
                    <a:pt x="92" y="78"/>
                    <a:pt x="92" y="78"/>
                  </a:cubicBezTo>
                  <a:cubicBezTo>
                    <a:pt x="92" y="78"/>
                    <a:pt x="71" y="54"/>
                    <a:pt x="71" y="54"/>
                  </a:cubicBezTo>
                  <a:cubicBezTo>
                    <a:pt x="71" y="54"/>
                    <a:pt x="55" y="34"/>
                    <a:pt x="55" y="34"/>
                  </a:cubicBezTo>
                  <a:cubicBezTo>
                    <a:pt x="55" y="34"/>
                    <a:pt x="146" y="34"/>
                    <a:pt x="146" y="34"/>
                  </a:cubicBezTo>
                  <a:cubicBezTo>
                    <a:pt x="146" y="34"/>
                    <a:pt x="146" y="0"/>
                    <a:pt x="146" y="0"/>
                  </a:cubicBezTo>
                </a:path>
              </a:pathLst>
            </a:custGeom>
            <a:solidFill>
              <a:srgbClr val="000000">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46" name="Freeform 655"/>
            <p:cNvSpPr>
              <a:spLocks noChangeAspect="1"/>
            </p:cNvSpPr>
            <p:nvPr/>
          </p:nvSpPr>
          <p:spPr>
            <a:xfrm>
              <a:off x="1762" y="1302"/>
              <a:ext cx="16" cy="31"/>
            </a:xfrm>
            <a:custGeom>
              <a:avLst/>
              <a:gdLst>
                <a:gd name="txL" fmla="*/ 0 w 93"/>
                <a:gd name="txT" fmla="*/ 0 h 188"/>
                <a:gd name="txR" fmla="*/ 93 w 93"/>
                <a:gd name="txB" fmla="*/ 188 h 188"/>
              </a:gdLst>
              <a:ahLst/>
              <a:cxnLst>
                <a:cxn ang="0">
                  <a:pos x="2" y="0"/>
                </a:cxn>
                <a:cxn ang="0">
                  <a:pos x="1" y="0"/>
                </a:cxn>
                <a:cxn ang="0">
                  <a:pos x="2" y="0"/>
                </a:cxn>
                <a:cxn ang="0">
                  <a:pos x="2" y="0"/>
                </a:cxn>
                <a:cxn ang="0">
                  <a:pos x="2" y="0"/>
                </a:cxn>
                <a:cxn ang="0">
                  <a:pos x="2" y="1"/>
                </a:cxn>
                <a:cxn ang="0">
                  <a:pos x="2" y="1"/>
                </a:cxn>
                <a:cxn ang="0">
                  <a:pos x="2" y="2"/>
                </a:cxn>
                <a:cxn ang="0">
                  <a:pos x="2" y="2"/>
                </a:cxn>
                <a:cxn ang="0">
                  <a:pos x="2" y="2"/>
                </a:cxn>
                <a:cxn ang="0">
                  <a:pos x="1" y="3"/>
                </a:cxn>
                <a:cxn ang="0">
                  <a:pos x="1" y="3"/>
                </a:cxn>
                <a:cxn ang="0">
                  <a:pos x="0" y="4"/>
                </a:cxn>
                <a:cxn ang="0">
                  <a:pos x="0" y="4"/>
                </a:cxn>
                <a:cxn ang="0">
                  <a:pos x="0" y="5"/>
                </a:cxn>
                <a:cxn ang="0">
                  <a:pos x="0" y="5"/>
                </a:cxn>
                <a:cxn ang="0">
                  <a:pos x="3" y="5"/>
                </a:cxn>
                <a:cxn ang="0">
                  <a:pos x="3" y="4"/>
                </a:cxn>
                <a:cxn ang="0">
                  <a:pos x="1" y="4"/>
                </a:cxn>
                <a:cxn ang="0">
                  <a:pos x="1" y="4"/>
                </a:cxn>
                <a:cxn ang="0">
                  <a:pos x="1" y="4"/>
                </a:cxn>
                <a:cxn ang="0">
                  <a:pos x="2" y="3"/>
                </a:cxn>
                <a:cxn ang="0">
                  <a:pos x="2" y="3"/>
                </a:cxn>
                <a:cxn ang="0">
                  <a:pos x="2" y="3"/>
                </a:cxn>
                <a:cxn ang="0">
                  <a:pos x="2" y="2"/>
                </a:cxn>
                <a:cxn ang="0">
                  <a:pos x="2" y="2"/>
                </a:cxn>
                <a:cxn ang="0">
                  <a:pos x="3" y="2"/>
                </a:cxn>
                <a:cxn ang="0">
                  <a:pos x="3" y="2"/>
                </a:cxn>
                <a:cxn ang="0">
                  <a:pos x="3" y="1"/>
                </a:cxn>
                <a:cxn ang="0">
                  <a:pos x="3" y="0"/>
                </a:cxn>
                <a:cxn ang="0">
                  <a:pos x="2" y="0"/>
                </a:cxn>
              </a:cxnLst>
              <a:rect l="txL" t="txT" r="txR" b="txB"/>
              <a:pathLst>
                <a:path w="93" h="188">
                  <a:moveTo>
                    <a:pt x="82" y="0"/>
                  </a:moveTo>
                  <a:cubicBezTo>
                    <a:pt x="82" y="0"/>
                    <a:pt x="49" y="5"/>
                    <a:pt x="49" y="5"/>
                  </a:cubicBezTo>
                  <a:cubicBezTo>
                    <a:pt x="49" y="5"/>
                    <a:pt x="54" y="5"/>
                    <a:pt x="54" y="5"/>
                  </a:cubicBezTo>
                  <a:cubicBezTo>
                    <a:pt x="54" y="5"/>
                    <a:pt x="69" y="15"/>
                    <a:pt x="69" y="15"/>
                  </a:cubicBezTo>
                  <a:cubicBezTo>
                    <a:pt x="69" y="15"/>
                    <a:pt x="71" y="18"/>
                    <a:pt x="71" y="18"/>
                  </a:cubicBezTo>
                  <a:cubicBezTo>
                    <a:pt x="71" y="18"/>
                    <a:pt x="76" y="40"/>
                    <a:pt x="76" y="40"/>
                  </a:cubicBezTo>
                  <a:cubicBezTo>
                    <a:pt x="76" y="40"/>
                    <a:pt x="75" y="48"/>
                    <a:pt x="75" y="48"/>
                  </a:cubicBezTo>
                  <a:cubicBezTo>
                    <a:pt x="75" y="48"/>
                    <a:pt x="68" y="69"/>
                    <a:pt x="68" y="69"/>
                  </a:cubicBezTo>
                  <a:cubicBezTo>
                    <a:pt x="68" y="69"/>
                    <a:pt x="64" y="78"/>
                    <a:pt x="64" y="78"/>
                  </a:cubicBezTo>
                  <a:cubicBezTo>
                    <a:pt x="64" y="78"/>
                    <a:pt x="52" y="93"/>
                    <a:pt x="52" y="93"/>
                  </a:cubicBezTo>
                  <a:cubicBezTo>
                    <a:pt x="52" y="93"/>
                    <a:pt x="36" y="113"/>
                    <a:pt x="36" y="113"/>
                  </a:cubicBezTo>
                  <a:cubicBezTo>
                    <a:pt x="36" y="113"/>
                    <a:pt x="23" y="128"/>
                    <a:pt x="23" y="128"/>
                  </a:cubicBezTo>
                  <a:cubicBezTo>
                    <a:pt x="23" y="128"/>
                    <a:pt x="13" y="143"/>
                    <a:pt x="13" y="143"/>
                  </a:cubicBezTo>
                  <a:cubicBezTo>
                    <a:pt x="13" y="143"/>
                    <a:pt x="10" y="151"/>
                    <a:pt x="10" y="151"/>
                  </a:cubicBezTo>
                  <a:cubicBezTo>
                    <a:pt x="10" y="151"/>
                    <a:pt x="2" y="171"/>
                    <a:pt x="2" y="171"/>
                  </a:cubicBezTo>
                  <a:cubicBezTo>
                    <a:pt x="2" y="171"/>
                    <a:pt x="0" y="188"/>
                    <a:pt x="0" y="188"/>
                  </a:cubicBezTo>
                  <a:cubicBezTo>
                    <a:pt x="0" y="188"/>
                    <a:pt x="93" y="188"/>
                    <a:pt x="93" y="188"/>
                  </a:cubicBezTo>
                  <a:cubicBezTo>
                    <a:pt x="93" y="188"/>
                    <a:pt x="93" y="164"/>
                    <a:pt x="93" y="164"/>
                  </a:cubicBezTo>
                  <a:cubicBezTo>
                    <a:pt x="93" y="164"/>
                    <a:pt x="23" y="164"/>
                    <a:pt x="23" y="164"/>
                  </a:cubicBezTo>
                  <a:cubicBezTo>
                    <a:pt x="23" y="164"/>
                    <a:pt x="32" y="151"/>
                    <a:pt x="32" y="151"/>
                  </a:cubicBezTo>
                  <a:cubicBezTo>
                    <a:pt x="32" y="151"/>
                    <a:pt x="36" y="143"/>
                    <a:pt x="36" y="143"/>
                  </a:cubicBezTo>
                  <a:cubicBezTo>
                    <a:pt x="36" y="143"/>
                    <a:pt x="51" y="125"/>
                    <a:pt x="51" y="125"/>
                  </a:cubicBezTo>
                  <a:cubicBezTo>
                    <a:pt x="51" y="125"/>
                    <a:pt x="54" y="122"/>
                    <a:pt x="54" y="122"/>
                  </a:cubicBezTo>
                  <a:cubicBezTo>
                    <a:pt x="54" y="122"/>
                    <a:pt x="69" y="103"/>
                    <a:pt x="69" y="103"/>
                  </a:cubicBezTo>
                  <a:cubicBezTo>
                    <a:pt x="69" y="103"/>
                    <a:pt x="79" y="89"/>
                    <a:pt x="79" y="89"/>
                  </a:cubicBezTo>
                  <a:cubicBezTo>
                    <a:pt x="79" y="89"/>
                    <a:pt x="81" y="84"/>
                    <a:pt x="81" y="84"/>
                  </a:cubicBezTo>
                  <a:cubicBezTo>
                    <a:pt x="81" y="84"/>
                    <a:pt x="90" y="64"/>
                    <a:pt x="90" y="64"/>
                  </a:cubicBezTo>
                  <a:cubicBezTo>
                    <a:pt x="90" y="64"/>
                    <a:pt x="90" y="64"/>
                    <a:pt x="90" y="64"/>
                  </a:cubicBezTo>
                  <a:cubicBezTo>
                    <a:pt x="90" y="64"/>
                    <a:pt x="93" y="41"/>
                    <a:pt x="93" y="41"/>
                  </a:cubicBezTo>
                  <a:cubicBezTo>
                    <a:pt x="93" y="41"/>
                    <a:pt x="91" y="19"/>
                    <a:pt x="91" y="19"/>
                  </a:cubicBezTo>
                  <a:cubicBezTo>
                    <a:pt x="91" y="19"/>
                    <a:pt x="82" y="0"/>
                    <a:pt x="82" y="0"/>
                  </a:cubicBezTo>
                </a:path>
              </a:pathLst>
            </a:custGeom>
            <a:solidFill>
              <a:srgbClr val="000000">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47" name="Freeform 656"/>
            <p:cNvSpPr>
              <a:spLocks noChangeAspect="1"/>
            </p:cNvSpPr>
            <p:nvPr/>
          </p:nvSpPr>
          <p:spPr>
            <a:xfrm>
              <a:off x="1762" y="1300"/>
              <a:ext cx="14" cy="10"/>
            </a:xfrm>
            <a:custGeom>
              <a:avLst/>
              <a:gdLst>
                <a:gd name="txL" fmla="*/ 0 w 79"/>
                <a:gd name="txT" fmla="*/ 0 h 62"/>
                <a:gd name="txR" fmla="*/ 79 w 79"/>
                <a:gd name="txB" fmla="*/ 62 h 62"/>
              </a:gdLst>
              <a:ahLst/>
              <a:cxnLst>
                <a:cxn ang="0">
                  <a:pos x="1" y="0"/>
                </a:cxn>
                <a:cxn ang="0">
                  <a:pos x="1" y="0"/>
                </a:cxn>
                <a:cxn ang="0">
                  <a:pos x="1" y="0"/>
                </a:cxn>
                <a:cxn ang="0">
                  <a:pos x="0" y="0"/>
                </a:cxn>
                <a:cxn ang="0">
                  <a:pos x="0" y="0"/>
                </a:cxn>
                <a:cxn ang="0">
                  <a:pos x="0" y="1"/>
                </a:cxn>
                <a:cxn ang="0">
                  <a:pos x="0" y="2"/>
                </a:cxn>
                <a:cxn ang="0">
                  <a:pos x="1" y="2"/>
                </a:cxn>
                <a:cxn ang="0">
                  <a:pos x="1" y="1"/>
                </a:cxn>
                <a:cxn ang="0">
                  <a:pos x="1" y="1"/>
                </a:cxn>
                <a:cxn ang="0">
                  <a:pos x="1" y="1"/>
                </a:cxn>
                <a:cxn ang="0">
                  <a:pos x="1" y="0"/>
                </a:cxn>
                <a:cxn ang="0">
                  <a:pos x="2" y="0"/>
                </a:cxn>
                <a:cxn ang="0">
                  <a:pos x="2" y="0"/>
                </a:cxn>
                <a:cxn ang="0">
                  <a:pos x="2" y="0"/>
                </a:cxn>
                <a:cxn ang="0">
                  <a:pos x="1" y="0"/>
                </a:cxn>
              </a:cxnLst>
              <a:rect l="txL" t="txT" r="txR" b="txB"/>
              <a:pathLst>
                <a:path w="79" h="62">
                  <a:moveTo>
                    <a:pt x="46" y="0"/>
                  </a:moveTo>
                  <a:cubicBezTo>
                    <a:pt x="46" y="0"/>
                    <a:pt x="44" y="0"/>
                    <a:pt x="44" y="0"/>
                  </a:cubicBezTo>
                  <a:cubicBezTo>
                    <a:pt x="44" y="0"/>
                    <a:pt x="28" y="4"/>
                    <a:pt x="28" y="4"/>
                  </a:cubicBezTo>
                  <a:cubicBezTo>
                    <a:pt x="28" y="4"/>
                    <a:pt x="14" y="14"/>
                    <a:pt x="14" y="14"/>
                  </a:cubicBezTo>
                  <a:cubicBezTo>
                    <a:pt x="14" y="14"/>
                    <a:pt x="13" y="16"/>
                    <a:pt x="13" y="16"/>
                  </a:cubicBezTo>
                  <a:cubicBezTo>
                    <a:pt x="13" y="16"/>
                    <a:pt x="4" y="34"/>
                    <a:pt x="4" y="34"/>
                  </a:cubicBezTo>
                  <a:cubicBezTo>
                    <a:pt x="4" y="34"/>
                    <a:pt x="0" y="59"/>
                    <a:pt x="0" y="59"/>
                  </a:cubicBezTo>
                  <a:cubicBezTo>
                    <a:pt x="0" y="59"/>
                    <a:pt x="18" y="62"/>
                    <a:pt x="18" y="62"/>
                  </a:cubicBezTo>
                  <a:cubicBezTo>
                    <a:pt x="18" y="62"/>
                    <a:pt x="18" y="51"/>
                    <a:pt x="18" y="51"/>
                  </a:cubicBezTo>
                  <a:cubicBezTo>
                    <a:pt x="18" y="51"/>
                    <a:pt x="26" y="31"/>
                    <a:pt x="26" y="31"/>
                  </a:cubicBezTo>
                  <a:cubicBezTo>
                    <a:pt x="26" y="31"/>
                    <a:pt x="30" y="27"/>
                    <a:pt x="30" y="27"/>
                  </a:cubicBezTo>
                  <a:cubicBezTo>
                    <a:pt x="30" y="27"/>
                    <a:pt x="46" y="21"/>
                    <a:pt x="46" y="21"/>
                  </a:cubicBezTo>
                  <a:cubicBezTo>
                    <a:pt x="46" y="21"/>
                    <a:pt x="79" y="16"/>
                    <a:pt x="79" y="16"/>
                  </a:cubicBezTo>
                  <a:cubicBezTo>
                    <a:pt x="79" y="16"/>
                    <a:pt x="77" y="14"/>
                    <a:pt x="77" y="14"/>
                  </a:cubicBezTo>
                  <a:cubicBezTo>
                    <a:pt x="77" y="14"/>
                    <a:pt x="64" y="3"/>
                    <a:pt x="64" y="3"/>
                  </a:cubicBezTo>
                  <a:cubicBezTo>
                    <a:pt x="64" y="3"/>
                    <a:pt x="46" y="0"/>
                    <a:pt x="46" y="0"/>
                  </a:cubicBezTo>
                </a:path>
              </a:pathLst>
            </a:custGeom>
            <a:solidFill>
              <a:srgbClr val="000000">
                <a:alpha val="100000"/>
              </a:srgbClr>
            </a:solidFill>
            <a:ln w="9525">
              <a:noFill/>
            </a:ln>
          </p:spPr>
          <p:txBody>
            <a:bodyPr/>
            <a:lstStyle/>
            <a:p>
              <a:endParaRPr lang="zh-CN" altLang="en-US"/>
            </a:p>
          </p:txBody>
        </p:sp>
        <p:sp>
          <p:nvSpPr>
            <p:cNvPr id="24648" name="Line 657"/>
            <p:cNvSpPr>
              <a:spLocks noChangeAspect="1"/>
            </p:cNvSpPr>
            <p:nvPr/>
          </p:nvSpPr>
          <p:spPr>
            <a:xfrm>
              <a:off x="1230" y="1651"/>
              <a:ext cx="1" cy="139"/>
            </a:xfrm>
            <a:prstGeom prst="line">
              <a:avLst/>
            </a:prstGeom>
            <a:ln w="9525" cap="flat" cmpd="sng">
              <a:solidFill>
                <a:schemeClr val="tx2"/>
              </a:solidFill>
              <a:prstDash val="solid"/>
              <a:headEnd type="none" w="med" len="med"/>
              <a:tailEnd type="none" w="med" len="med"/>
            </a:ln>
          </p:spPr>
        </p:sp>
        <p:sp>
          <p:nvSpPr>
            <p:cNvPr id="24649" name="Line 658"/>
            <p:cNvSpPr>
              <a:spLocks noChangeAspect="1"/>
            </p:cNvSpPr>
            <p:nvPr/>
          </p:nvSpPr>
          <p:spPr>
            <a:xfrm>
              <a:off x="1908" y="1651"/>
              <a:ext cx="1" cy="139"/>
            </a:xfrm>
            <a:prstGeom prst="line">
              <a:avLst/>
            </a:prstGeom>
            <a:ln w="9525" cap="flat" cmpd="sng">
              <a:solidFill>
                <a:schemeClr val="tx2"/>
              </a:solidFill>
              <a:prstDash val="solid"/>
              <a:headEnd type="none" w="med" len="med"/>
              <a:tailEnd type="none" w="med" len="med"/>
            </a:ln>
          </p:spPr>
        </p:sp>
        <p:sp>
          <p:nvSpPr>
            <p:cNvPr id="24650" name="Line 659"/>
            <p:cNvSpPr>
              <a:spLocks noChangeAspect="1"/>
            </p:cNvSpPr>
            <p:nvPr/>
          </p:nvSpPr>
          <p:spPr>
            <a:xfrm>
              <a:off x="1314" y="1773"/>
              <a:ext cx="509" cy="1"/>
            </a:xfrm>
            <a:prstGeom prst="line">
              <a:avLst/>
            </a:prstGeom>
            <a:ln w="9525" cap="flat" cmpd="sng">
              <a:solidFill>
                <a:schemeClr val="tx2"/>
              </a:solidFill>
              <a:prstDash val="solid"/>
              <a:headEnd type="none" w="med" len="med"/>
              <a:tailEnd type="none" w="med" len="med"/>
            </a:ln>
          </p:spPr>
        </p:sp>
        <p:sp>
          <p:nvSpPr>
            <p:cNvPr id="24651" name="Freeform 660"/>
            <p:cNvSpPr>
              <a:spLocks noChangeAspect="1"/>
            </p:cNvSpPr>
            <p:nvPr/>
          </p:nvSpPr>
          <p:spPr>
            <a:xfrm>
              <a:off x="1230" y="1759"/>
              <a:ext cx="84" cy="29"/>
            </a:xfrm>
            <a:custGeom>
              <a:avLst/>
              <a:gdLst>
                <a:gd name="txL" fmla="*/ 0 w 508"/>
                <a:gd name="txT" fmla="*/ 0 h 170"/>
                <a:gd name="txR" fmla="*/ 508 w 508"/>
                <a:gd name="txB" fmla="*/ 170 h 170"/>
              </a:gdLst>
              <a:ahLst/>
              <a:cxnLst>
                <a:cxn ang="0">
                  <a:pos x="14" y="0"/>
                </a:cxn>
                <a:cxn ang="0">
                  <a:pos x="14" y="5"/>
                </a:cxn>
                <a:cxn ang="0">
                  <a:pos x="0" y="3"/>
                </a:cxn>
                <a:cxn ang="0">
                  <a:pos x="14" y="0"/>
                </a:cxn>
              </a:cxnLst>
              <a:rect l="txL" t="txT" r="txR" b="txB"/>
              <a:pathLst>
                <a:path w="508" h="170">
                  <a:moveTo>
                    <a:pt x="508" y="0"/>
                  </a:moveTo>
                  <a:cubicBezTo>
                    <a:pt x="508" y="0"/>
                    <a:pt x="508" y="170"/>
                    <a:pt x="508" y="170"/>
                  </a:cubicBezTo>
                  <a:cubicBezTo>
                    <a:pt x="508" y="170"/>
                    <a:pt x="0" y="85"/>
                    <a:pt x="0" y="85"/>
                  </a:cubicBezTo>
                  <a:cubicBezTo>
                    <a:pt x="0" y="85"/>
                    <a:pt x="508" y="0"/>
                    <a:pt x="508" y="0"/>
                  </a:cubicBezTo>
                </a:path>
              </a:pathLst>
            </a:custGeom>
            <a:solidFill>
              <a:srgbClr val="000000">
                <a:alpha val="100000"/>
              </a:srgbClr>
            </a:solidFill>
            <a:ln w="9525">
              <a:noFill/>
            </a:ln>
          </p:spPr>
          <p:txBody>
            <a:bodyPr/>
            <a:lstStyle/>
            <a:p>
              <a:endParaRPr lang="zh-CN" altLang="en-US"/>
            </a:p>
          </p:txBody>
        </p:sp>
        <p:sp>
          <p:nvSpPr>
            <p:cNvPr id="24652" name="Freeform 661"/>
            <p:cNvSpPr>
              <a:spLocks noChangeAspect="1"/>
            </p:cNvSpPr>
            <p:nvPr/>
          </p:nvSpPr>
          <p:spPr>
            <a:xfrm>
              <a:off x="1230" y="1759"/>
              <a:ext cx="84" cy="29"/>
            </a:xfrm>
            <a:custGeom>
              <a:avLst/>
              <a:gdLst>
                <a:gd name="txL" fmla="*/ 0 w 508"/>
                <a:gd name="txT" fmla="*/ 0 h 170"/>
                <a:gd name="txR" fmla="*/ 508 w 508"/>
                <a:gd name="txB" fmla="*/ 170 h 170"/>
              </a:gdLst>
              <a:ahLst/>
              <a:cxnLst>
                <a:cxn ang="0">
                  <a:pos x="14" y="0"/>
                </a:cxn>
                <a:cxn ang="0">
                  <a:pos x="14" y="5"/>
                </a:cxn>
                <a:cxn ang="0">
                  <a:pos x="0" y="3"/>
                </a:cxn>
                <a:cxn ang="0">
                  <a:pos x="14" y="0"/>
                </a:cxn>
              </a:cxnLst>
              <a:rect l="txL" t="txT" r="txR" b="txB"/>
              <a:pathLst>
                <a:path w="508" h="170">
                  <a:moveTo>
                    <a:pt x="508" y="0"/>
                  </a:moveTo>
                  <a:cubicBezTo>
                    <a:pt x="508" y="0"/>
                    <a:pt x="508" y="170"/>
                    <a:pt x="508" y="170"/>
                  </a:cubicBezTo>
                  <a:cubicBezTo>
                    <a:pt x="508" y="170"/>
                    <a:pt x="0" y="85"/>
                    <a:pt x="0" y="85"/>
                  </a:cubicBezTo>
                  <a:cubicBezTo>
                    <a:pt x="0" y="85"/>
                    <a:pt x="508" y="0"/>
                    <a:pt x="508" y="0"/>
                  </a:cubicBezTo>
                </a:path>
              </a:pathLst>
            </a:custGeom>
            <a:solidFill>
              <a:schemeClr val="tx2">
                <a:alpha val="100000"/>
              </a:scheme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653" name="Freeform 662"/>
            <p:cNvSpPr>
              <a:spLocks noChangeAspect="1"/>
            </p:cNvSpPr>
            <p:nvPr/>
          </p:nvSpPr>
          <p:spPr>
            <a:xfrm>
              <a:off x="1823" y="1759"/>
              <a:ext cx="85" cy="29"/>
            </a:xfrm>
            <a:custGeom>
              <a:avLst/>
              <a:gdLst>
                <a:gd name="txL" fmla="*/ 0 w 509"/>
                <a:gd name="txT" fmla="*/ 0 h 170"/>
                <a:gd name="txR" fmla="*/ 509 w 509"/>
                <a:gd name="txB" fmla="*/ 170 h 170"/>
              </a:gdLst>
              <a:ahLst/>
              <a:cxnLst>
                <a:cxn ang="0">
                  <a:pos x="0" y="0"/>
                </a:cxn>
                <a:cxn ang="0">
                  <a:pos x="0" y="5"/>
                </a:cxn>
                <a:cxn ang="0">
                  <a:pos x="14" y="3"/>
                </a:cxn>
                <a:cxn ang="0">
                  <a:pos x="0" y="0"/>
                </a:cxn>
              </a:cxnLst>
              <a:rect l="txL" t="txT" r="txR" b="txB"/>
              <a:pathLst>
                <a:path w="509" h="170">
                  <a:moveTo>
                    <a:pt x="0" y="0"/>
                  </a:moveTo>
                  <a:cubicBezTo>
                    <a:pt x="0" y="0"/>
                    <a:pt x="0" y="170"/>
                    <a:pt x="0" y="170"/>
                  </a:cubicBezTo>
                  <a:cubicBezTo>
                    <a:pt x="0" y="170"/>
                    <a:pt x="509" y="85"/>
                    <a:pt x="509" y="85"/>
                  </a:cubicBezTo>
                  <a:cubicBezTo>
                    <a:pt x="509" y="85"/>
                    <a:pt x="0" y="0"/>
                    <a:pt x="0" y="0"/>
                  </a:cubicBezTo>
                </a:path>
              </a:pathLst>
            </a:custGeom>
            <a:solidFill>
              <a:srgbClr val="000000">
                <a:alpha val="100000"/>
              </a:srgbClr>
            </a:solidFill>
            <a:ln w="9525">
              <a:noFill/>
            </a:ln>
          </p:spPr>
          <p:txBody>
            <a:bodyPr/>
            <a:lstStyle/>
            <a:p>
              <a:endParaRPr lang="zh-CN" altLang="en-US"/>
            </a:p>
          </p:txBody>
        </p:sp>
        <p:sp>
          <p:nvSpPr>
            <p:cNvPr id="24654" name="Freeform 663"/>
            <p:cNvSpPr>
              <a:spLocks noChangeAspect="1"/>
            </p:cNvSpPr>
            <p:nvPr/>
          </p:nvSpPr>
          <p:spPr>
            <a:xfrm>
              <a:off x="1823" y="1759"/>
              <a:ext cx="85" cy="29"/>
            </a:xfrm>
            <a:custGeom>
              <a:avLst/>
              <a:gdLst>
                <a:gd name="txL" fmla="*/ 0 w 509"/>
                <a:gd name="txT" fmla="*/ 0 h 170"/>
                <a:gd name="txR" fmla="*/ 509 w 509"/>
                <a:gd name="txB" fmla="*/ 170 h 170"/>
              </a:gdLst>
              <a:ahLst/>
              <a:cxnLst>
                <a:cxn ang="0">
                  <a:pos x="0" y="0"/>
                </a:cxn>
                <a:cxn ang="0">
                  <a:pos x="0" y="5"/>
                </a:cxn>
                <a:cxn ang="0">
                  <a:pos x="14" y="3"/>
                </a:cxn>
                <a:cxn ang="0">
                  <a:pos x="0" y="0"/>
                </a:cxn>
              </a:cxnLst>
              <a:rect l="txL" t="txT" r="txR" b="txB"/>
              <a:pathLst>
                <a:path w="509" h="170">
                  <a:moveTo>
                    <a:pt x="0" y="0"/>
                  </a:moveTo>
                  <a:cubicBezTo>
                    <a:pt x="0" y="0"/>
                    <a:pt x="0" y="170"/>
                    <a:pt x="0" y="170"/>
                  </a:cubicBezTo>
                  <a:cubicBezTo>
                    <a:pt x="0" y="170"/>
                    <a:pt x="509" y="85"/>
                    <a:pt x="509" y="85"/>
                  </a:cubicBezTo>
                  <a:cubicBezTo>
                    <a:pt x="509" y="85"/>
                    <a:pt x="0" y="0"/>
                    <a:pt x="0" y="0"/>
                  </a:cubicBezTo>
                </a:path>
              </a:pathLst>
            </a:custGeom>
            <a:solidFill>
              <a:schemeClr val="tx2">
                <a:alpha val="100000"/>
              </a:scheme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655" name="Freeform 664"/>
            <p:cNvSpPr>
              <a:spLocks noChangeAspect="1"/>
            </p:cNvSpPr>
            <p:nvPr/>
          </p:nvSpPr>
          <p:spPr>
            <a:xfrm>
              <a:off x="1562" y="1758"/>
              <a:ext cx="15" cy="7"/>
            </a:xfrm>
            <a:custGeom>
              <a:avLst/>
              <a:gdLst>
                <a:gd name="txL" fmla="*/ 0 w 86"/>
                <a:gd name="txT" fmla="*/ 0 h 44"/>
                <a:gd name="txR" fmla="*/ 86 w 86"/>
                <a:gd name="txB" fmla="*/ 44 h 44"/>
              </a:gdLst>
              <a:ahLst/>
              <a:cxnLst>
                <a:cxn ang="0">
                  <a:pos x="2" y="0"/>
                </a:cxn>
                <a:cxn ang="0">
                  <a:pos x="1" y="0"/>
                </a:cxn>
                <a:cxn ang="0">
                  <a:pos x="0" y="1"/>
                </a:cxn>
                <a:cxn ang="0">
                  <a:pos x="0" y="1"/>
                </a:cxn>
                <a:cxn ang="0">
                  <a:pos x="1" y="1"/>
                </a:cxn>
                <a:cxn ang="0">
                  <a:pos x="1" y="1"/>
                </a:cxn>
                <a:cxn ang="0">
                  <a:pos x="2" y="1"/>
                </a:cxn>
                <a:cxn ang="0">
                  <a:pos x="3" y="0"/>
                </a:cxn>
                <a:cxn ang="0">
                  <a:pos x="2" y="0"/>
                </a:cxn>
              </a:cxnLst>
              <a:rect l="txL" t="txT" r="txR" b="txB"/>
              <a:pathLst>
                <a:path w="86" h="44">
                  <a:moveTo>
                    <a:pt x="63" y="0"/>
                  </a:moveTo>
                  <a:cubicBezTo>
                    <a:pt x="63" y="0"/>
                    <a:pt x="40" y="9"/>
                    <a:pt x="40" y="9"/>
                  </a:cubicBezTo>
                  <a:cubicBezTo>
                    <a:pt x="40" y="9"/>
                    <a:pt x="0" y="28"/>
                    <a:pt x="0" y="28"/>
                  </a:cubicBezTo>
                  <a:cubicBezTo>
                    <a:pt x="0" y="28"/>
                    <a:pt x="13" y="37"/>
                    <a:pt x="13" y="37"/>
                  </a:cubicBezTo>
                  <a:cubicBezTo>
                    <a:pt x="13" y="37"/>
                    <a:pt x="38" y="44"/>
                    <a:pt x="38" y="44"/>
                  </a:cubicBezTo>
                  <a:cubicBezTo>
                    <a:pt x="38" y="44"/>
                    <a:pt x="46" y="43"/>
                    <a:pt x="46" y="43"/>
                  </a:cubicBezTo>
                  <a:cubicBezTo>
                    <a:pt x="46" y="43"/>
                    <a:pt x="69" y="32"/>
                    <a:pt x="69" y="32"/>
                  </a:cubicBezTo>
                  <a:cubicBezTo>
                    <a:pt x="69" y="32"/>
                    <a:pt x="86" y="7"/>
                    <a:pt x="86" y="7"/>
                  </a:cubicBezTo>
                  <a:cubicBezTo>
                    <a:pt x="86" y="7"/>
                    <a:pt x="63" y="0"/>
                    <a:pt x="63" y="0"/>
                  </a:cubicBezTo>
                </a:path>
              </a:pathLst>
            </a:custGeom>
            <a:solidFill>
              <a:srgbClr val="000000">
                <a:alpha val="100000"/>
              </a:srgbClr>
            </a:solidFill>
            <a:ln w="9525">
              <a:noFill/>
            </a:ln>
          </p:spPr>
          <p:txBody>
            <a:bodyPr/>
            <a:lstStyle/>
            <a:p>
              <a:endParaRPr lang="zh-CN" altLang="en-US"/>
            </a:p>
          </p:txBody>
        </p:sp>
        <p:sp>
          <p:nvSpPr>
            <p:cNvPr id="24656" name="Freeform 665"/>
            <p:cNvSpPr>
              <a:spLocks noChangeAspect="1"/>
            </p:cNvSpPr>
            <p:nvPr/>
          </p:nvSpPr>
          <p:spPr>
            <a:xfrm>
              <a:off x="1556" y="1722"/>
              <a:ext cx="20" cy="40"/>
            </a:xfrm>
            <a:custGeom>
              <a:avLst/>
              <a:gdLst>
                <a:gd name="txL" fmla="*/ 0 w 120"/>
                <a:gd name="txT" fmla="*/ 0 h 241"/>
                <a:gd name="txR" fmla="*/ 120 w 120"/>
                <a:gd name="txB" fmla="*/ 241 h 241"/>
              </a:gdLst>
              <a:ahLst/>
              <a:cxnLst>
                <a:cxn ang="0">
                  <a:pos x="2" y="0"/>
                </a:cxn>
                <a:cxn ang="0">
                  <a:pos x="2" y="0"/>
                </a:cxn>
                <a:cxn ang="0">
                  <a:pos x="1" y="0"/>
                </a:cxn>
                <a:cxn ang="0">
                  <a:pos x="1" y="1"/>
                </a:cxn>
                <a:cxn ang="0">
                  <a:pos x="0" y="2"/>
                </a:cxn>
                <a:cxn ang="0">
                  <a:pos x="0" y="2"/>
                </a:cxn>
                <a:cxn ang="0">
                  <a:pos x="0" y="3"/>
                </a:cxn>
                <a:cxn ang="0">
                  <a:pos x="0" y="4"/>
                </a:cxn>
                <a:cxn ang="0">
                  <a:pos x="0" y="5"/>
                </a:cxn>
                <a:cxn ang="0">
                  <a:pos x="1" y="6"/>
                </a:cxn>
                <a:cxn ang="0">
                  <a:pos x="1" y="7"/>
                </a:cxn>
                <a:cxn ang="0">
                  <a:pos x="2" y="6"/>
                </a:cxn>
                <a:cxn ang="0">
                  <a:pos x="2" y="6"/>
                </a:cxn>
                <a:cxn ang="0">
                  <a:pos x="1" y="5"/>
                </a:cxn>
                <a:cxn ang="0">
                  <a:pos x="1" y="5"/>
                </a:cxn>
                <a:cxn ang="0">
                  <a:pos x="1" y="5"/>
                </a:cxn>
                <a:cxn ang="0">
                  <a:pos x="1" y="3"/>
                </a:cxn>
                <a:cxn ang="0">
                  <a:pos x="1" y="3"/>
                </a:cxn>
                <a:cxn ang="0">
                  <a:pos x="1" y="2"/>
                </a:cxn>
                <a:cxn ang="0">
                  <a:pos x="1" y="2"/>
                </a:cxn>
                <a:cxn ang="0">
                  <a:pos x="2" y="1"/>
                </a:cxn>
                <a:cxn ang="0">
                  <a:pos x="2" y="1"/>
                </a:cxn>
                <a:cxn ang="0">
                  <a:pos x="3" y="1"/>
                </a:cxn>
                <a:cxn ang="0">
                  <a:pos x="3" y="1"/>
                </a:cxn>
                <a:cxn ang="0">
                  <a:pos x="3" y="0"/>
                </a:cxn>
                <a:cxn ang="0">
                  <a:pos x="3" y="0"/>
                </a:cxn>
                <a:cxn ang="0">
                  <a:pos x="2" y="0"/>
                </a:cxn>
              </a:cxnLst>
              <a:rect l="txL" t="txT" r="txR" b="txB"/>
              <a:pathLst>
                <a:path w="120" h="241">
                  <a:moveTo>
                    <a:pt x="73" y="0"/>
                  </a:moveTo>
                  <a:cubicBezTo>
                    <a:pt x="73" y="0"/>
                    <a:pt x="57" y="2"/>
                    <a:pt x="57" y="2"/>
                  </a:cubicBezTo>
                  <a:cubicBezTo>
                    <a:pt x="57" y="2"/>
                    <a:pt x="34" y="17"/>
                    <a:pt x="34" y="17"/>
                  </a:cubicBezTo>
                  <a:cubicBezTo>
                    <a:pt x="34" y="17"/>
                    <a:pt x="21" y="31"/>
                    <a:pt x="21" y="31"/>
                  </a:cubicBezTo>
                  <a:cubicBezTo>
                    <a:pt x="21" y="31"/>
                    <a:pt x="8" y="62"/>
                    <a:pt x="8" y="62"/>
                  </a:cubicBezTo>
                  <a:cubicBezTo>
                    <a:pt x="8" y="62"/>
                    <a:pt x="2" y="92"/>
                    <a:pt x="2" y="92"/>
                  </a:cubicBezTo>
                  <a:cubicBezTo>
                    <a:pt x="2" y="92"/>
                    <a:pt x="0" y="129"/>
                    <a:pt x="0" y="129"/>
                  </a:cubicBezTo>
                  <a:cubicBezTo>
                    <a:pt x="0" y="129"/>
                    <a:pt x="2" y="163"/>
                    <a:pt x="2" y="163"/>
                  </a:cubicBezTo>
                  <a:cubicBezTo>
                    <a:pt x="2" y="163"/>
                    <a:pt x="9" y="196"/>
                    <a:pt x="9" y="196"/>
                  </a:cubicBezTo>
                  <a:cubicBezTo>
                    <a:pt x="9" y="196"/>
                    <a:pt x="18" y="216"/>
                    <a:pt x="18" y="216"/>
                  </a:cubicBezTo>
                  <a:cubicBezTo>
                    <a:pt x="18" y="216"/>
                    <a:pt x="36" y="241"/>
                    <a:pt x="36" y="241"/>
                  </a:cubicBezTo>
                  <a:cubicBezTo>
                    <a:pt x="36" y="241"/>
                    <a:pt x="76" y="222"/>
                    <a:pt x="76" y="222"/>
                  </a:cubicBezTo>
                  <a:cubicBezTo>
                    <a:pt x="76" y="222"/>
                    <a:pt x="63" y="220"/>
                    <a:pt x="63" y="220"/>
                  </a:cubicBezTo>
                  <a:cubicBezTo>
                    <a:pt x="63" y="220"/>
                    <a:pt x="44" y="200"/>
                    <a:pt x="44" y="200"/>
                  </a:cubicBezTo>
                  <a:cubicBezTo>
                    <a:pt x="44" y="200"/>
                    <a:pt x="42" y="198"/>
                    <a:pt x="42" y="198"/>
                  </a:cubicBezTo>
                  <a:cubicBezTo>
                    <a:pt x="42" y="198"/>
                    <a:pt x="33" y="169"/>
                    <a:pt x="33" y="169"/>
                  </a:cubicBezTo>
                  <a:cubicBezTo>
                    <a:pt x="33" y="169"/>
                    <a:pt x="29" y="129"/>
                    <a:pt x="29" y="129"/>
                  </a:cubicBezTo>
                  <a:cubicBezTo>
                    <a:pt x="29" y="129"/>
                    <a:pt x="29" y="125"/>
                    <a:pt x="29" y="125"/>
                  </a:cubicBezTo>
                  <a:cubicBezTo>
                    <a:pt x="29" y="125"/>
                    <a:pt x="33" y="85"/>
                    <a:pt x="33" y="85"/>
                  </a:cubicBezTo>
                  <a:cubicBezTo>
                    <a:pt x="33" y="85"/>
                    <a:pt x="43" y="58"/>
                    <a:pt x="43" y="58"/>
                  </a:cubicBezTo>
                  <a:cubicBezTo>
                    <a:pt x="43" y="58"/>
                    <a:pt x="52" y="44"/>
                    <a:pt x="52" y="44"/>
                  </a:cubicBezTo>
                  <a:cubicBezTo>
                    <a:pt x="52" y="44"/>
                    <a:pt x="75" y="35"/>
                    <a:pt x="75" y="35"/>
                  </a:cubicBezTo>
                  <a:cubicBezTo>
                    <a:pt x="75" y="35"/>
                    <a:pt x="120" y="34"/>
                    <a:pt x="120" y="34"/>
                  </a:cubicBezTo>
                  <a:cubicBezTo>
                    <a:pt x="120" y="34"/>
                    <a:pt x="119" y="33"/>
                    <a:pt x="119" y="33"/>
                  </a:cubicBezTo>
                  <a:cubicBezTo>
                    <a:pt x="119" y="33"/>
                    <a:pt x="99" y="9"/>
                    <a:pt x="99" y="9"/>
                  </a:cubicBezTo>
                  <a:cubicBezTo>
                    <a:pt x="99" y="9"/>
                    <a:pt x="97" y="7"/>
                    <a:pt x="97" y="7"/>
                  </a:cubicBezTo>
                  <a:cubicBezTo>
                    <a:pt x="97" y="7"/>
                    <a:pt x="73" y="0"/>
                    <a:pt x="73" y="0"/>
                  </a:cubicBezTo>
                </a:path>
              </a:pathLst>
            </a:custGeom>
            <a:solidFill>
              <a:srgbClr val="000000">
                <a:alpha val="100000"/>
              </a:srgb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657" name="Freeform 666"/>
            <p:cNvSpPr>
              <a:spLocks noChangeAspect="1"/>
            </p:cNvSpPr>
            <p:nvPr/>
          </p:nvSpPr>
          <p:spPr>
            <a:xfrm>
              <a:off x="1569" y="1707"/>
              <a:ext cx="12" cy="57"/>
            </a:xfrm>
            <a:custGeom>
              <a:avLst/>
              <a:gdLst>
                <a:gd name="txL" fmla="*/ 0 w 74"/>
                <a:gd name="txT" fmla="*/ 0 h 338"/>
                <a:gd name="txR" fmla="*/ 74 w 74"/>
                <a:gd name="txB" fmla="*/ 338 h 338"/>
              </a:gdLst>
              <a:ahLst/>
              <a:cxnLst>
                <a:cxn ang="0">
                  <a:pos x="2" y="0"/>
                </a:cxn>
                <a:cxn ang="0">
                  <a:pos x="1" y="0"/>
                </a:cxn>
                <a:cxn ang="0">
                  <a:pos x="1" y="3"/>
                </a:cxn>
                <a:cxn ang="0">
                  <a:pos x="0" y="4"/>
                </a:cxn>
                <a:cxn ang="0">
                  <a:pos x="0" y="4"/>
                </a:cxn>
                <a:cxn ang="0">
                  <a:pos x="1" y="4"/>
                </a:cxn>
                <a:cxn ang="0">
                  <a:pos x="1" y="4"/>
                </a:cxn>
                <a:cxn ang="0">
                  <a:pos x="1" y="5"/>
                </a:cxn>
                <a:cxn ang="0">
                  <a:pos x="1" y="6"/>
                </a:cxn>
                <a:cxn ang="0">
                  <a:pos x="1" y="6"/>
                </a:cxn>
                <a:cxn ang="0">
                  <a:pos x="1" y="7"/>
                </a:cxn>
                <a:cxn ang="0">
                  <a:pos x="1" y="8"/>
                </a:cxn>
                <a:cxn ang="0">
                  <a:pos x="1" y="9"/>
                </a:cxn>
                <a:cxn ang="0">
                  <a:pos x="1" y="9"/>
                </a:cxn>
                <a:cxn ang="0">
                  <a:pos x="1" y="10"/>
                </a:cxn>
                <a:cxn ang="0">
                  <a:pos x="2" y="10"/>
                </a:cxn>
                <a:cxn ang="0">
                  <a:pos x="2" y="0"/>
                </a:cxn>
              </a:cxnLst>
              <a:rect l="txL" t="txT" r="txR" b="txB"/>
              <a:pathLst>
                <a:path w="74" h="338">
                  <a:moveTo>
                    <a:pt x="74" y="0"/>
                  </a:moveTo>
                  <a:cubicBezTo>
                    <a:pt x="74" y="0"/>
                    <a:pt x="45" y="0"/>
                    <a:pt x="45" y="0"/>
                  </a:cubicBezTo>
                  <a:cubicBezTo>
                    <a:pt x="45" y="0"/>
                    <a:pt x="45" y="121"/>
                    <a:pt x="45" y="121"/>
                  </a:cubicBezTo>
                  <a:cubicBezTo>
                    <a:pt x="45" y="121"/>
                    <a:pt x="0" y="122"/>
                    <a:pt x="0" y="122"/>
                  </a:cubicBezTo>
                  <a:cubicBezTo>
                    <a:pt x="0" y="122"/>
                    <a:pt x="13" y="124"/>
                    <a:pt x="13" y="124"/>
                  </a:cubicBezTo>
                  <a:cubicBezTo>
                    <a:pt x="13" y="124"/>
                    <a:pt x="34" y="145"/>
                    <a:pt x="34" y="145"/>
                  </a:cubicBezTo>
                  <a:cubicBezTo>
                    <a:pt x="34" y="145"/>
                    <a:pt x="36" y="149"/>
                    <a:pt x="36" y="149"/>
                  </a:cubicBezTo>
                  <a:cubicBezTo>
                    <a:pt x="36" y="149"/>
                    <a:pt x="44" y="179"/>
                    <a:pt x="44" y="179"/>
                  </a:cubicBezTo>
                  <a:cubicBezTo>
                    <a:pt x="44" y="179"/>
                    <a:pt x="47" y="219"/>
                    <a:pt x="47" y="219"/>
                  </a:cubicBezTo>
                  <a:cubicBezTo>
                    <a:pt x="47" y="219"/>
                    <a:pt x="47" y="220"/>
                    <a:pt x="47" y="220"/>
                  </a:cubicBezTo>
                  <a:cubicBezTo>
                    <a:pt x="47" y="220"/>
                    <a:pt x="44" y="259"/>
                    <a:pt x="44" y="259"/>
                  </a:cubicBezTo>
                  <a:cubicBezTo>
                    <a:pt x="44" y="259"/>
                    <a:pt x="34" y="288"/>
                    <a:pt x="34" y="288"/>
                  </a:cubicBezTo>
                  <a:cubicBezTo>
                    <a:pt x="34" y="288"/>
                    <a:pt x="24" y="300"/>
                    <a:pt x="24" y="300"/>
                  </a:cubicBezTo>
                  <a:cubicBezTo>
                    <a:pt x="24" y="300"/>
                    <a:pt x="47" y="307"/>
                    <a:pt x="47" y="307"/>
                  </a:cubicBezTo>
                  <a:cubicBezTo>
                    <a:pt x="47" y="307"/>
                    <a:pt x="47" y="338"/>
                    <a:pt x="47" y="338"/>
                  </a:cubicBezTo>
                  <a:cubicBezTo>
                    <a:pt x="47" y="338"/>
                    <a:pt x="74" y="338"/>
                    <a:pt x="74" y="338"/>
                  </a:cubicBezTo>
                  <a:cubicBezTo>
                    <a:pt x="74" y="338"/>
                    <a:pt x="74" y="0"/>
                    <a:pt x="74" y="0"/>
                  </a:cubicBezTo>
                </a:path>
              </a:pathLst>
            </a:custGeom>
            <a:solidFill>
              <a:schemeClr val="tx2">
                <a:alpha val="100000"/>
              </a:scheme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658" name="Line 667"/>
            <p:cNvSpPr>
              <a:spLocks noChangeAspect="1"/>
            </p:cNvSpPr>
            <p:nvPr/>
          </p:nvSpPr>
          <p:spPr>
            <a:xfrm>
              <a:off x="1230" y="1649"/>
              <a:ext cx="1" cy="1"/>
            </a:xfrm>
            <a:prstGeom prst="line">
              <a:avLst/>
            </a:prstGeom>
            <a:ln w="9525" cap="flat" cmpd="sng">
              <a:solidFill>
                <a:srgbClr val="000000"/>
              </a:solidFill>
              <a:prstDash val="solid"/>
              <a:headEnd type="none" w="med" len="med"/>
              <a:tailEnd type="none" w="med" len="med"/>
            </a:ln>
          </p:spPr>
        </p:sp>
        <p:sp>
          <p:nvSpPr>
            <p:cNvPr id="24659" name="Line 668"/>
            <p:cNvSpPr>
              <a:spLocks noChangeAspect="1"/>
            </p:cNvSpPr>
            <p:nvPr/>
          </p:nvSpPr>
          <p:spPr>
            <a:xfrm>
              <a:off x="1908" y="1649"/>
              <a:ext cx="1" cy="1"/>
            </a:xfrm>
            <a:prstGeom prst="line">
              <a:avLst/>
            </a:prstGeom>
            <a:ln w="9525" cap="flat" cmpd="sng">
              <a:solidFill>
                <a:srgbClr val="000000"/>
              </a:solidFill>
              <a:prstDash val="solid"/>
              <a:headEnd type="none" w="med" len="med"/>
              <a:tailEnd type="none" w="med" len="med"/>
            </a:ln>
          </p:spPr>
        </p:sp>
        <p:sp>
          <p:nvSpPr>
            <p:cNvPr id="24660" name="Line 669"/>
            <p:cNvSpPr>
              <a:spLocks noChangeAspect="1"/>
            </p:cNvSpPr>
            <p:nvPr/>
          </p:nvSpPr>
          <p:spPr>
            <a:xfrm>
              <a:off x="1908" y="1773"/>
              <a:ext cx="1" cy="1"/>
            </a:xfrm>
            <a:prstGeom prst="line">
              <a:avLst/>
            </a:prstGeom>
            <a:ln w="9525" cap="flat" cmpd="sng">
              <a:solidFill>
                <a:srgbClr val="000000"/>
              </a:solidFill>
              <a:prstDash val="solid"/>
              <a:headEnd type="none" w="med" len="med"/>
              <a:tailEnd type="none" w="med" len="med"/>
            </a:ln>
          </p:spPr>
        </p:sp>
        <p:sp>
          <p:nvSpPr>
            <p:cNvPr id="24661" name="Freeform 670"/>
            <p:cNvSpPr>
              <a:spLocks noChangeAspect="1"/>
            </p:cNvSpPr>
            <p:nvPr/>
          </p:nvSpPr>
          <p:spPr>
            <a:xfrm>
              <a:off x="1588" y="1734"/>
              <a:ext cx="6" cy="6"/>
            </a:xfrm>
            <a:custGeom>
              <a:avLst/>
              <a:gdLst>
                <a:gd name="txL" fmla="*/ 0 w 35"/>
                <a:gd name="txT" fmla="*/ 0 h 36"/>
                <a:gd name="txR" fmla="*/ 35 w 35"/>
                <a:gd name="txB" fmla="*/ 36 h 36"/>
              </a:gdLst>
              <a:ahLst/>
              <a:cxnLst>
                <a:cxn ang="0">
                  <a:pos x="1" y="0"/>
                </a:cxn>
                <a:cxn ang="0">
                  <a:pos x="0" y="0"/>
                </a:cxn>
                <a:cxn ang="0">
                  <a:pos x="0" y="1"/>
                </a:cxn>
                <a:cxn ang="0">
                  <a:pos x="0" y="1"/>
                </a:cxn>
                <a:cxn ang="0">
                  <a:pos x="1" y="1"/>
                </a:cxn>
                <a:cxn ang="0">
                  <a:pos x="1" y="0"/>
                </a:cxn>
                <a:cxn ang="0">
                  <a:pos x="1" y="0"/>
                </a:cxn>
                <a:cxn ang="0">
                  <a:pos x="1" y="0"/>
                </a:cxn>
              </a:cxnLst>
              <a:rect l="txL" t="txT" r="txR" b="txB"/>
              <a:pathLst>
                <a:path w="35" h="36">
                  <a:moveTo>
                    <a:pt x="15" y="0"/>
                  </a:moveTo>
                  <a:cubicBezTo>
                    <a:pt x="15" y="0"/>
                    <a:pt x="0" y="12"/>
                    <a:pt x="0" y="12"/>
                  </a:cubicBezTo>
                  <a:cubicBezTo>
                    <a:pt x="0" y="12"/>
                    <a:pt x="0" y="36"/>
                    <a:pt x="0" y="36"/>
                  </a:cubicBezTo>
                  <a:cubicBezTo>
                    <a:pt x="0" y="36"/>
                    <a:pt x="3" y="35"/>
                    <a:pt x="3" y="35"/>
                  </a:cubicBezTo>
                  <a:cubicBezTo>
                    <a:pt x="3" y="35"/>
                    <a:pt x="18" y="24"/>
                    <a:pt x="18" y="24"/>
                  </a:cubicBezTo>
                  <a:cubicBezTo>
                    <a:pt x="18" y="24"/>
                    <a:pt x="23" y="21"/>
                    <a:pt x="23" y="21"/>
                  </a:cubicBezTo>
                  <a:cubicBezTo>
                    <a:pt x="23" y="21"/>
                    <a:pt x="35" y="6"/>
                    <a:pt x="35" y="6"/>
                  </a:cubicBezTo>
                  <a:cubicBezTo>
                    <a:pt x="35" y="6"/>
                    <a:pt x="15" y="0"/>
                    <a:pt x="15" y="0"/>
                  </a:cubicBezTo>
                </a:path>
              </a:pathLst>
            </a:custGeom>
            <a:solidFill>
              <a:srgbClr val="000000">
                <a:alpha val="100000"/>
              </a:srgbClr>
            </a:solidFill>
            <a:ln w="9525">
              <a:noFill/>
            </a:ln>
          </p:spPr>
          <p:txBody>
            <a:bodyPr/>
            <a:lstStyle/>
            <a:p>
              <a:endParaRPr lang="zh-CN" altLang="en-US"/>
            </a:p>
          </p:txBody>
        </p:sp>
        <p:sp>
          <p:nvSpPr>
            <p:cNvPr id="24662" name="Freeform 671"/>
            <p:cNvSpPr>
              <a:spLocks noChangeAspect="1"/>
            </p:cNvSpPr>
            <p:nvPr/>
          </p:nvSpPr>
          <p:spPr>
            <a:xfrm>
              <a:off x="1591" y="1727"/>
              <a:ext cx="6" cy="34"/>
            </a:xfrm>
            <a:custGeom>
              <a:avLst/>
              <a:gdLst>
                <a:gd name="txL" fmla="*/ 0 w 37"/>
                <a:gd name="txT" fmla="*/ 0 h 205"/>
                <a:gd name="txR" fmla="*/ 37 w 37"/>
                <a:gd name="txB" fmla="*/ 205 h 205"/>
              </a:gdLst>
              <a:ahLst/>
              <a:cxnLst>
                <a:cxn ang="0">
                  <a:pos x="1" y="0"/>
                </a:cxn>
                <a:cxn ang="0">
                  <a:pos x="1" y="0"/>
                </a:cxn>
                <a:cxn ang="0">
                  <a:pos x="1" y="0"/>
                </a:cxn>
                <a:cxn ang="0">
                  <a:pos x="0" y="1"/>
                </a:cxn>
                <a:cxn ang="0">
                  <a:pos x="0" y="1"/>
                </a:cxn>
                <a:cxn ang="0">
                  <a:pos x="0" y="1"/>
                </a:cxn>
                <a:cxn ang="0">
                  <a:pos x="0" y="6"/>
                </a:cxn>
                <a:cxn ang="0">
                  <a:pos x="1" y="6"/>
                </a:cxn>
                <a:cxn ang="0">
                  <a:pos x="1" y="0"/>
                </a:cxn>
              </a:cxnLst>
              <a:rect l="txL" t="txT" r="txR" b="txB"/>
              <a:pathLst>
                <a:path w="37" h="205">
                  <a:moveTo>
                    <a:pt x="37" y="0"/>
                  </a:moveTo>
                  <a:cubicBezTo>
                    <a:pt x="37" y="0"/>
                    <a:pt x="26" y="0"/>
                    <a:pt x="26" y="0"/>
                  </a:cubicBezTo>
                  <a:cubicBezTo>
                    <a:pt x="26" y="0"/>
                    <a:pt x="23" y="8"/>
                    <a:pt x="23" y="8"/>
                  </a:cubicBezTo>
                  <a:cubicBezTo>
                    <a:pt x="23" y="8"/>
                    <a:pt x="11" y="28"/>
                    <a:pt x="11" y="28"/>
                  </a:cubicBezTo>
                  <a:cubicBezTo>
                    <a:pt x="11" y="28"/>
                    <a:pt x="0" y="39"/>
                    <a:pt x="0" y="39"/>
                  </a:cubicBezTo>
                  <a:cubicBezTo>
                    <a:pt x="0" y="39"/>
                    <a:pt x="20" y="45"/>
                    <a:pt x="20" y="45"/>
                  </a:cubicBezTo>
                  <a:cubicBezTo>
                    <a:pt x="20" y="45"/>
                    <a:pt x="20" y="205"/>
                    <a:pt x="20" y="205"/>
                  </a:cubicBezTo>
                  <a:cubicBezTo>
                    <a:pt x="20" y="205"/>
                    <a:pt x="37" y="205"/>
                    <a:pt x="37" y="205"/>
                  </a:cubicBezTo>
                  <a:cubicBezTo>
                    <a:pt x="37" y="205"/>
                    <a:pt x="37" y="0"/>
                    <a:pt x="37" y="0"/>
                  </a:cubicBezTo>
                </a:path>
              </a:pathLst>
            </a:custGeom>
            <a:solidFill>
              <a:schemeClr val="tx2">
                <a:alpha val="100000"/>
              </a:schemeClr>
            </a:solid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4663" name="Line 672"/>
            <p:cNvSpPr>
              <a:spLocks noChangeAspect="1"/>
            </p:cNvSpPr>
            <p:nvPr/>
          </p:nvSpPr>
          <p:spPr>
            <a:xfrm>
              <a:off x="1909" y="745"/>
              <a:ext cx="148" cy="1"/>
            </a:xfrm>
            <a:prstGeom prst="line">
              <a:avLst/>
            </a:prstGeom>
            <a:ln w="9525" cap="flat" cmpd="sng">
              <a:solidFill>
                <a:srgbClr val="3333FF"/>
              </a:solidFill>
              <a:prstDash val="solid"/>
              <a:headEnd type="none" w="med" len="med"/>
              <a:tailEnd type="none" w="med" len="med"/>
            </a:ln>
          </p:spPr>
        </p:sp>
        <p:sp>
          <p:nvSpPr>
            <p:cNvPr id="24664" name="Line 673"/>
            <p:cNvSpPr>
              <a:spLocks noChangeAspect="1"/>
            </p:cNvSpPr>
            <p:nvPr/>
          </p:nvSpPr>
          <p:spPr>
            <a:xfrm>
              <a:off x="1909" y="1649"/>
              <a:ext cx="148" cy="1"/>
            </a:xfrm>
            <a:prstGeom prst="line">
              <a:avLst/>
            </a:prstGeom>
            <a:ln w="9525" cap="flat" cmpd="sng">
              <a:solidFill>
                <a:schemeClr val="tx2"/>
              </a:solidFill>
              <a:prstDash val="solid"/>
              <a:headEnd type="none" w="med" len="med"/>
              <a:tailEnd type="none" w="med" len="med"/>
            </a:ln>
          </p:spPr>
        </p:sp>
        <p:sp>
          <p:nvSpPr>
            <p:cNvPr id="24665" name="Line 674"/>
            <p:cNvSpPr>
              <a:spLocks noChangeAspect="1"/>
            </p:cNvSpPr>
            <p:nvPr/>
          </p:nvSpPr>
          <p:spPr>
            <a:xfrm>
              <a:off x="2040" y="829"/>
              <a:ext cx="1" cy="735"/>
            </a:xfrm>
            <a:prstGeom prst="line">
              <a:avLst/>
            </a:prstGeom>
            <a:ln w="9525" cap="flat" cmpd="sng">
              <a:solidFill>
                <a:srgbClr val="3333FF"/>
              </a:solidFill>
              <a:prstDash val="solid"/>
              <a:headEnd type="none" w="med" len="med"/>
              <a:tailEnd type="none" w="med" len="med"/>
            </a:ln>
          </p:spPr>
        </p:sp>
        <p:sp>
          <p:nvSpPr>
            <p:cNvPr id="24666" name="Freeform 675"/>
            <p:cNvSpPr>
              <a:spLocks noChangeAspect="1"/>
            </p:cNvSpPr>
            <p:nvPr/>
          </p:nvSpPr>
          <p:spPr>
            <a:xfrm>
              <a:off x="2025" y="745"/>
              <a:ext cx="29" cy="84"/>
            </a:xfrm>
            <a:custGeom>
              <a:avLst/>
              <a:gdLst>
                <a:gd name="txL" fmla="*/ 0 w 170"/>
                <a:gd name="txT" fmla="*/ 0 h 508"/>
                <a:gd name="txR" fmla="*/ 170 w 170"/>
                <a:gd name="txB" fmla="*/ 508 h 508"/>
              </a:gdLst>
              <a:ahLst/>
              <a:cxnLst>
                <a:cxn ang="0">
                  <a:pos x="0" y="14"/>
                </a:cxn>
                <a:cxn ang="0">
                  <a:pos x="5" y="14"/>
                </a:cxn>
                <a:cxn ang="0">
                  <a:pos x="3" y="0"/>
                </a:cxn>
                <a:cxn ang="0">
                  <a:pos x="0" y="14"/>
                </a:cxn>
              </a:cxnLst>
              <a:rect l="txL" t="txT" r="txR" b="txB"/>
              <a:pathLst>
                <a:path w="170" h="508">
                  <a:moveTo>
                    <a:pt x="0" y="508"/>
                  </a:moveTo>
                  <a:cubicBezTo>
                    <a:pt x="0" y="508"/>
                    <a:pt x="170" y="508"/>
                    <a:pt x="170" y="508"/>
                  </a:cubicBezTo>
                  <a:cubicBezTo>
                    <a:pt x="170" y="508"/>
                    <a:pt x="86" y="0"/>
                    <a:pt x="86" y="0"/>
                  </a:cubicBezTo>
                  <a:cubicBezTo>
                    <a:pt x="86" y="0"/>
                    <a:pt x="0" y="508"/>
                    <a:pt x="0" y="508"/>
                  </a:cubicBezTo>
                </a:path>
              </a:pathLst>
            </a:custGeom>
            <a:solidFill>
              <a:srgbClr val="000000">
                <a:alpha val="100000"/>
              </a:srgbClr>
            </a:solidFill>
            <a:ln w="9525">
              <a:noFill/>
            </a:ln>
          </p:spPr>
          <p:txBody>
            <a:bodyPr/>
            <a:lstStyle/>
            <a:p>
              <a:endParaRPr lang="zh-CN" altLang="en-US"/>
            </a:p>
          </p:txBody>
        </p:sp>
        <p:sp>
          <p:nvSpPr>
            <p:cNvPr id="24667" name="Freeform 676"/>
            <p:cNvSpPr>
              <a:spLocks noChangeAspect="1"/>
            </p:cNvSpPr>
            <p:nvPr/>
          </p:nvSpPr>
          <p:spPr>
            <a:xfrm>
              <a:off x="2025" y="745"/>
              <a:ext cx="29" cy="84"/>
            </a:xfrm>
            <a:custGeom>
              <a:avLst/>
              <a:gdLst>
                <a:gd name="txL" fmla="*/ 0 w 170"/>
                <a:gd name="txT" fmla="*/ 0 h 508"/>
                <a:gd name="txR" fmla="*/ 170 w 170"/>
                <a:gd name="txB" fmla="*/ 508 h 508"/>
              </a:gdLst>
              <a:ahLst/>
              <a:cxnLst>
                <a:cxn ang="0">
                  <a:pos x="0" y="14"/>
                </a:cxn>
                <a:cxn ang="0">
                  <a:pos x="5" y="14"/>
                </a:cxn>
                <a:cxn ang="0">
                  <a:pos x="3" y="0"/>
                </a:cxn>
                <a:cxn ang="0">
                  <a:pos x="0" y="14"/>
                </a:cxn>
              </a:cxnLst>
              <a:rect l="txL" t="txT" r="txR" b="txB"/>
              <a:pathLst>
                <a:path w="170" h="508">
                  <a:moveTo>
                    <a:pt x="0" y="508"/>
                  </a:moveTo>
                  <a:cubicBezTo>
                    <a:pt x="0" y="508"/>
                    <a:pt x="170" y="508"/>
                    <a:pt x="170" y="508"/>
                  </a:cubicBezTo>
                  <a:cubicBezTo>
                    <a:pt x="170" y="508"/>
                    <a:pt x="86" y="0"/>
                    <a:pt x="86" y="0"/>
                  </a:cubicBezTo>
                  <a:cubicBezTo>
                    <a:pt x="86" y="0"/>
                    <a:pt x="0" y="508"/>
                    <a:pt x="0" y="508"/>
                  </a:cubicBezTo>
                </a:path>
              </a:pathLst>
            </a:custGeom>
            <a:solidFill>
              <a:srgbClr val="3333FF">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68" name="Freeform 677"/>
            <p:cNvSpPr>
              <a:spLocks noChangeAspect="1"/>
            </p:cNvSpPr>
            <p:nvPr/>
          </p:nvSpPr>
          <p:spPr>
            <a:xfrm>
              <a:off x="2025" y="1564"/>
              <a:ext cx="29" cy="85"/>
            </a:xfrm>
            <a:custGeom>
              <a:avLst/>
              <a:gdLst>
                <a:gd name="txL" fmla="*/ 0 w 170"/>
                <a:gd name="txT" fmla="*/ 0 h 509"/>
                <a:gd name="txR" fmla="*/ 170 w 170"/>
                <a:gd name="txB" fmla="*/ 509 h 509"/>
              </a:gdLst>
              <a:ahLst/>
              <a:cxnLst>
                <a:cxn ang="0">
                  <a:pos x="0" y="0"/>
                </a:cxn>
                <a:cxn ang="0">
                  <a:pos x="5" y="0"/>
                </a:cxn>
                <a:cxn ang="0">
                  <a:pos x="3" y="14"/>
                </a:cxn>
                <a:cxn ang="0">
                  <a:pos x="0" y="0"/>
                </a:cxn>
              </a:cxnLst>
              <a:rect l="txL" t="txT" r="txR" b="txB"/>
              <a:pathLst>
                <a:path w="170" h="509">
                  <a:moveTo>
                    <a:pt x="0" y="0"/>
                  </a:moveTo>
                  <a:cubicBezTo>
                    <a:pt x="0" y="0"/>
                    <a:pt x="170" y="0"/>
                    <a:pt x="170" y="0"/>
                  </a:cubicBezTo>
                  <a:cubicBezTo>
                    <a:pt x="170" y="0"/>
                    <a:pt x="86" y="509"/>
                    <a:pt x="86" y="509"/>
                  </a:cubicBezTo>
                  <a:cubicBezTo>
                    <a:pt x="86" y="509"/>
                    <a:pt x="0" y="0"/>
                    <a:pt x="0" y="0"/>
                  </a:cubicBezTo>
                </a:path>
              </a:pathLst>
            </a:custGeom>
            <a:solidFill>
              <a:srgbClr val="000000">
                <a:alpha val="100000"/>
              </a:srgbClr>
            </a:solidFill>
            <a:ln w="9525">
              <a:noFill/>
            </a:ln>
          </p:spPr>
          <p:txBody>
            <a:bodyPr/>
            <a:lstStyle/>
            <a:p>
              <a:endParaRPr lang="zh-CN" altLang="en-US"/>
            </a:p>
          </p:txBody>
        </p:sp>
        <p:sp>
          <p:nvSpPr>
            <p:cNvPr id="24669" name="Freeform 678"/>
            <p:cNvSpPr>
              <a:spLocks noChangeAspect="1"/>
            </p:cNvSpPr>
            <p:nvPr/>
          </p:nvSpPr>
          <p:spPr>
            <a:xfrm>
              <a:off x="2025" y="1564"/>
              <a:ext cx="29" cy="85"/>
            </a:xfrm>
            <a:custGeom>
              <a:avLst/>
              <a:gdLst>
                <a:gd name="txL" fmla="*/ 0 w 170"/>
                <a:gd name="txT" fmla="*/ 0 h 509"/>
                <a:gd name="txR" fmla="*/ 170 w 170"/>
                <a:gd name="txB" fmla="*/ 509 h 509"/>
              </a:gdLst>
              <a:ahLst/>
              <a:cxnLst>
                <a:cxn ang="0">
                  <a:pos x="0" y="0"/>
                </a:cxn>
                <a:cxn ang="0">
                  <a:pos x="5" y="0"/>
                </a:cxn>
                <a:cxn ang="0">
                  <a:pos x="3" y="14"/>
                </a:cxn>
                <a:cxn ang="0">
                  <a:pos x="0" y="0"/>
                </a:cxn>
              </a:cxnLst>
              <a:rect l="txL" t="txT" r="txR" b="txB"/>
              <a:pathLst>
                <a:path w="170" h="509">
                  <a:moveTo>
                    <a:pt x="0" y="0"/>
                  </a:moveTo>
                  <a:cubicBezTo>
                    <a:pt x="0" y="0"/>
                    <a:pt x="170" y="0"/>
                    <a:pt x="170" y="0"/>
                  </a:cubicBezTo>
                  <a:cubicBezTo>
                    <a:pt x="170" y="0"/>
                    <a:pt x="86" y="509"/>
                    <a:pt x="86" y="509"/>
                  </a:cubicBezTo>
                  <a:cubicBezTo>
                    <a:pt x="86" y="509"/>
                    <a:pt x="0" y="0"/>
                    <a:pt x="0" y="0"/>
                  </a:cubicBezTo>
                </a:path>
              </a:pathLst>
            </a:custGeom>
            <a:solidFill>
              <a:srgbClr val="3333FF">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70" name="Freeform 679"/>
            <p:cNvSpPr>
              <a:spLocks noChangeAspect="1"/>
            </p:cNvSpPr>
            <p:nvPr/>
          </p:nvSpPr>
          <p:spPr>
            <a:xfrm>
              <a:off x="2024" y="1189"/>
              <a:ext cx="7" cy="14"/>
            </a:xfrm>
            <a:custGeom>
              <a:avLst/>
              <a:gdLst>
                <a:gd name="txL" fmla="*/ 0 w 44"/>
                <a:gd name="txT" fmla="*/ 0 h 85"/>
                <a:gd name="txR" fmla="*/ 44 w 44"/>
                <a:gd name="txB" fmla="*/ 85 h 85"/>
              </a:gdLst>
              <a:ahLst/>
              <a:cxnLst>
                <a:cxn ang="0">
                  <a:pos x="0" y="1"/>
                </a:cxn>
                <a:cxn ang="0">
                  <a:pos x="0" y="1"/>
                </a:cxn>
                <a:cxn ang="0">
                  <a:pos x="1" y="2"/>
                </a:cxn>
                <a:cxn ang="0">
                  <a:pos x="1" y="2"/>
                </a:cxn>
                <a:cxn ang="0">
                  <a:pos x="1" y="1"/>
                </a:cxn>
                <a:cxn ang="0">
                  <a:pos x="1" y="1"/>
                </a:cxn>
                <a:cxn ang="0">
                  <a:pos x="1" y="0"/>
                </a:cxn>
                <a:cxn ang="0">
                  <a:pos x="0" y="0"/>
                </a:cxn>
                <a:cxn ang="0">
                  <a:pos x="0" y="1"/>
                </a:cxn>
              </a:cxnLst>
              <a:rect l="txL" t="txT" r="txR" b="txB"/>
              <a:pathLst>
                <a:path w="44" h="85">
                  <a:moveTo>
                    <a:pt x="0" y="22"/>
                  </a:moveTo>
                  <a:cubicBezTo>
                    <a:pt x="0" y="22"/>
                    <a:pt x="10" y="45"/>
                    <a:pt x="10" y="45"/>
                  </a:cubicBezTo>
                  <a:cubicBezTo>
                    <a:pt x="10" y="45"/>
                    <a:pt x="28" y="85"/>
                    <a:pt x="28" y="85"/>
                  </a:cubicBezTo>
                  <a:cubicBezTo>
                    <a:pt x="28" y="85"/>
                    <a:pt x="38" y="73"/>
                    <a:pt x="38" y="73"/>
                  </a:cubicBezTo>
                  <a:cubicBezTo>
                    <a:pt x="38" y="73"/>
                    <a:pt x="44" y="48"/>
                    <a:pt x="44" y="48"/>
                  </a:cubicBezTo>
                  <a:cubicBezTo>
                    <a:pt x="44" y="48"/>
                    <a:pt x="44" y="40"/>
                    <a:pt x="44" y="40"/>
                  </a:cubicBezTo>
                  <a:cubicBezTo>
                    <a:pt x="44" y="40"/>
                    <a:pt x="33" y="16"/>
                    <a:pt x="33" y="16"/>
                  </a:cubicBezTo>
                  <a:cubicBezTo>
                    <a:pt x="33" y="16"/>
                    <a:pt x="8" y="0"/>
                    <a:pt x="8" y="0"/>
                  </a:cubicBezTo>
                  <a:cubicBezTo>
                    <a:pt x="8" y="0"/>
                    <a:pt x="0" y="22"/>
                    <a:pt x="0" y="22"/>
                  </a:cubicBezTo>
                </a:path>
              </a:pathLst>
            </a:custGeom>
            <a:solidFill>
              <a:srgbClr val="000000">
                <a:alpha val="100000"/>
              </a:srgbClr>
            </a:solidFill>
            <a:ln w="9525">
              <a:noFill/>
            </a:ln>
          </p:spPr>
          <p:txBody>
            <a:bodyPr/>
            <a:lstStyle/>
            <a:p>
              <a:endParaRPr lang="zh-CN" altLang="en-US"/>
            </a:p>
          </p:txBody>
        </p:sp>
        <p:sp>
          <p:nvSpPr>
            <p:cNvPr id="24671" name="Freeform 680"/>
            <p:cNvSpPr>
              <a:spLocks noChangeAspect="1"/>
            </p:cNvSpPr>
            <p:nvPr/>
          </p:nvSpPr>
          <p:spPr>
            <a:xfrm>
              <a:off x="1988" y="1189"/>
              <a:ext cx="40" cy="20"/>
            </a:xfrm>
            <a:custGeom>
              <a:avLst/>
              <a:gdLst>
                <a:gd name="txL" fmla="*/ 0 w 240"/>
                <a:gd name="txT" fmla="*/ 0 h 120"/>
                <a:gd name="txR" fmla="*/ 240 w 240"/>
                <a:gd name="txB" fmla="*/ 120 h 120"/>
              </a:gdLst>
              <a:ahLst/>
              <a:cxnLst>
                <a:cxn ang="0">
                  <a:pos x="0" y="1"/>
                </a:cxn>
                <a:cxn ang="0">
                  <a:pos x="0" y="2"/>
                </a:cxn>
                <a:cxn ang="0">
                  <a:pos x="1" y="2"/>
                </a:cxn>
                <a:cxn ang="0">
                  <a:pos x="1" y="3"/>
                </a:cxn>
                <a:cxn ang="0">
                  <a:pos x="2" y="3"/>
                </a:cxn>
                <a:cxn ang="0">
                  <a:pos x="3" y="3"/>
                </a:cxn>
                <a:cxn ang="0">
                  <a:pos x="4" y="3"/>
                </a:cxn>
                <a:cxn ang="0">
                  <a:pos x="5" y="3"/>
                </a:cxn>
                <a:cxn ang="0">
                  <a:pos x="6" y="3"/>
                </a:cxn>
                <a:cxn ang="0">
                  <a:pos x="6" y="3"/>
                </a:cxn>
                <a:cxn ang="0">
                  <a:pos x="7" y="2"/>
                </a:cxn>
                <a:cxn ang="0">
                  <a:pos x="6" y="1"/>
                </a:cxn>
                <a:cxn ang="0">
                  <a:pos x="6" y="2"/>
                </a:cxn>
                <a:cxn ang="0">
                  <a:pos x="6" y="2"/>
                </a:cxn>
                <a:cxn ang="0">
                  <a:pos x="6" y="2"/>
                </a:cxn>
                <a:cxn ang="0">
                  <a:pos x="5" y="2"/>
                </a:cxn>
                <a:cxn ang="0">
                  <a:pos x="4" y="3"/>
                </a:cxn>
                <a:cxn ang="0">
                  <a:pos x="4" y="3"/>
                </a:cxn>
                <a:cxn ang="0">
                  <a:pos x="2" y="2"/>
                </a:cxn>
                <a:cxn ang="0">
                  <a:pos x="2" y="2"/>
                </a:cxn>
                <a:cxn ang="0">
                  <a:pos x="1" y="2"/>
                </a:cxn>
                <a:cxn ang="0">
                  <a:pos x="1" y="1"/>
                </a:cxn>
                <a:cxn ang="0">
                  <a:pos x="1" y="0"/>
                </a:cxn>
                <a:cxn ang="0">
                  <a:pos x="1" y="0"/>
                </a:cxn>
                <a:cxn ang="0">
                  <a:pos x="0" y="1"/>
                </a:cxn>
                <a:cxn ang="0">
                  <a:pos x="0" y="1"/>
                </a:cxn>
                <a:cxn ang="0">
                  <a:pos x="0" y="1"/>
                </a:cxn>
              </a:cxnLst>
              <a:rect l="txL" t="txT" r="txR" b="txB"/>
              <a:pathLst>
                <a:path w="240" h="120">
                  <a:moveTo>
                    <a:pt x="0" y="47"/>
                  </a:moveTo>
                  <a:cubicBezTo>
                    <a:pt x="0" y="47"/>
                    <a:pt x="2" y="62"/>
                    <a:pt x="2" y="62"/>
                  </a:cubicBezTo>
                  <a:cubicBezTo>
                    <a:pt x="2" y="62"/>
                    <a:pt x="16" y="85"/>
                    <a:pt x="16" y="85"/>
                  </a:cubicBezTo>
                  <a:cubicBezTo>
                    <a:pt x="16" y="85"/>
                    <a:pt x="31" y="97"/>
                    <a:pt x="31" y="97"/>
                  </a:cubicBezTo>
                  <a:cubicBezTo>
                    <a:pt x="31" y="97"/>
                    <a:pt x="62" y="111"/>
                    <a:pt x="62" y="111"/>
                  </a:cubicBezTo>
                  <a:cubicBezTo>
                    <a:pt x="62" y="111"/>
                    <a:pt x="91" y="117"/>
                    <a:pt x="91" y="117"/>
                  </a:cubicBezTo>
                  <a:cubicBezTo>
                    <a:pt x="91" y="117"/>
                    <a:pt x="129" y="120"/>
                    <a:pt x="129" y="120"/>
                  </a:cubicBezTo>
                  <a:cubicBezTo>
                    <a:pt x="129" y="120"/>
                    <a:pt x="162" y="118"/>
                    <a:pt x="162" y="118"/>
                  </a:cubicBezTo>
                  <a:cubicBezTo>
                    <a:pt x="162" y="118"/>
                    <a:pt x="195" y="110"/>
                    <a:pt x="195" y="110"/>
                  </a:cubicBezTo>
                  <a:cubicBezTo>
                    <a:pt x="195" y="110"/>
                    <a:pt x="216" y="102"/>
                    <a:pt x="216" y="102"/>
                  </a:cubicBezTo>
                  <a:cubicBezTo>
                    <a:pt x="216" y="102"/>
                    <a:pt x="240" y="83"/>
                    <a:pt x="240" y="83"/>
                  </a:cubicBezTo>
                  <a:cubicBezTo>
                    <a:pt x="240" y="83"/>
                    <a:pt x="222" y="43"/>
                    <a:pt x="222" y="43"/>
                  </a:cubicBezTo>
                  <a:cubicBezTo>
                    <a:pt x="222" y="43"/>
                    <a:pt x="219" y="55"/>
                    <a:pt x="219" y="55"/>
                  </a:cubicBezTo>
                  <a:cubicBezTo>
                    <a:pt x="219" y="55"/>
                    <a:pt x="199" y="76"/>
                    <a:pt x="199" y="76"/>
                  </a:cubicBezTo>
                  <a:cubicBezTo>
                    <a:pt x="199" y="76"/>
                    <a:pt x="197" y="77"/>
                    <a:pt x="197" y="77"/>
                  </a:cubicBezTo>
                  <a:cubicBezTo>
                    <a:pt x="197" y="77"/>
                    <a:pt x="168" y="86"/>
                    <a:pt x="168" y="86"/>
                  </a:cubicBezTo>
                  <a:cubicBezTo>
                    <a:pt x="168" y="86"/>
                    <a:pt x="129" y="90"/>
                    <a:pt x="129" y="90"/>
                  </a:cubicBezTo>
                  <a:cubicBezTo>
                    <a:pt x="129" y="90"/>
                    <a:pt x="124" y="90"/>
                    <a:pt x="124" y="90"/>
                  </a:cubicBezTo>
                  <a:cubicBezTo>
                    <a:pt x="124" y="90"/>
                    <a:pt x="85" y="86"/>
                    <a:pt x="85" y="86"/>
                  </a:cubicBezTo>
                  <a:cubicBezTo>
                    <a:pt x="85" y="86"/>
                    <a:pt x="57" y="77"/>
                    <a:pt x="57" y="77"/>
                  </a:cubicBezTo>
                  <a:cubicBezTo>
                    <a:pt x="57" y="77"/>
                    <a:pt x="45" y="68"/>
                    <a:pt x="45" y="68"/>
                  </a:cubicBezTo>
                  <a:cubicBezTo>
                    <a:pt x="45" y="68"/>
                    <a:pt x="34" y="44"/>
                    <a:pt x="34" y="44"/>
                  </a:cubicBezTo>
                  <a:cubicBezTo>
                    <a:pt x="34" y="44"/>
                    <a:pt x="34" y="0"/>
                    <a:pt x="34" y="0"/>
                  </a:cubicBezTo>
                  <a:cubicBezTo>
                    <a:pt x="34" y="0"/>
                    <a:pt x="32" y="0"/>
                    <a:pt x="32" y="0"/>
                  </a:cubicBezTo>
                  <a:cubicBezTo>
                    <a:pt x="32" y="0"/>
                    <a:pt x="10" y="19"/>
                    <a:pt x="10" y="19"/>
                  </a:cubicBezTo>
                  <a:cubicBezTo>
                    <a:pt x="10" y="19"/>
                    <a:pt x="8" y="22"/>
                    <a:pt x="8" y="22"/>
                  </a:cubicBezTo>
                  <a:cubicBezTo>
                    <a:pt x="8" y="22"/>
                    <a:pt x="0" y="47"/>
                    <a:pt x="0" y="47"/>
                  </a:cubicBezTo>
                </a:path>
              </a:pathLst>
            </a:custGeom>
            <a:solidFill>
              <a:srgbClr val="000000">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72" name="Freeform 681"/>
            <p:cNvSpPr>
              <a:spLocks noChangeAspect="1"/>
            </p:cNvSpPr>
            <p:nvPr/>
          </p:nvSpPr>
          <p:spPr>
            <a:xfrm>
              <a:off x="1974" y="1184"/>
              <a:ext cx="56" cy="13"/>
            </a:xfrm>
            <a:custGeom>
              <a:avLst/>
              <a:gdLst>
                <a:gd name="txL" fmla="*/ 0 w 339"/>
                <a:gd name="txT" fmla="*/ 0 h 73"/>
                <a:gd name="txR" fmla="*/ 339 w 339"/>
                <a:gd name="txB" fmla="*/ 73 h 73"/>
              </a:gdLst>
              <a:ahLst/>
              <a:cxnLst>
                <a:cxn ang="0">
                  <a:pos x="0" y="0"/>
                </a:cxn>
                <a:cxn ang="0">
                  <a:pos x="0" y="1"/>
                </a:cxn>
                <a:cxn ang="0">
                  <a:pos x="3" y="1"/>
                </a:cxn>
                <a:cxn ang="0">
                  <a:pos x="3" y="2"/>
                </a:cxn>
                <a:cxn ang="0">
                  <a:pos x="3" y="2"/>
                </a:cxn>
                <a:cxn ang="0">
                  <a:pos x="4" y="1"/>
                </a:cxn>
                <a:cxn ang="0">
                  <a:pos x="4" y="1"/>
                </a:cxn>
                <a:cxn ang="0">
                  <a:pos x="5" y="1"/>
                </a:cxn>
                <a:cxn ang="0">
                  <a:pos x="6" y="1"/>
                </a:cxn>
                <a:cxn ang="0">
                  <a:pos x="6" y="1"/>
                </a:cxn>
                <a:cxn ang="0">
                  <a:pos x="7" y="1"/>
                </a:cxn>
                <a:cxn ang="0">
                  <a:pos x="8" y="1"/>
                </a:cxn>
                <a:cxn ang="0">
                  <a:pos x="8" y="2"/>
                </a:cxn>
                <a:cxn ang="0">
                  <a:pos x="8" y="1"/>
                </a:cxn>
                <a:cxn ang="0">
                  <a:pos x="9" y="1"/>
                </a:cxn>
                <a:cxn ang="0">
                  <a:pos x="9" y="0"/>
                </a:cxn>
                <a:cxn ang="0">
                  <a:pos x="0" y="0"/>
                </a:cxn>
              </a:cxnLst>
              <a:rect l="txL" t="txT" r="txR" b="txB"/>
              <a:pathLst>
                <a:path w="339" h="73">
                  <a:moveTo>
                    <a:pt x="0" y="0"/>
                  </a:moveTo>
                  <a:cubicBezTo>
                    <a:pt x="0" y="0"/>
                    <a:pt x="0" y="29"/>
                    <a:pt x="0" y="29"/>
                  </a:cubicBezTo>
                  <a:cubicBezTo>
                    <a:pt x="0" y="29"/>
                    <a:pt x="122" y="29"/>
                    <a:pt x="122" y="29"/>
                  </a:cubicBezTo>
                  <a:cubicBezTo>
                    <a:pt x="122" y="29"/>
                    <a:pt x="122" y="73"/>
                    <a:pt x="122" y="73"/>
                  </a:cubicBezTo>
                  <a:cubicBezTo>
                    <a:pt x="122" y="73"/>
                    <a:pt x="125" y="60"/>
                    <a:pt x="125" y="60"/>
                  </a:cubicBezTo>
                  <a:cubicBezTo>
                    <a:pt x="125" y="60"/>
                    <a:pt x="146" y="40"/>
                    <a:pt x="146" y="40"/>
                  </a:cubicBezTo>
                  <a:cubicBezTo>
                    <a:pt x="146" y="40"/>
                    <a:pt x="150" y="38"/>
                    <a:pt x="150" y="38"/>
                  </a:cubicBezTo>
                  <a:cubicBezTo>
                    <a:pt x="150" y="38"/>
                    <a:pt x="179" y="29"/>
                    <a:pt x="179" y="29"/>
                  </a:cubicBezTo>
                  <a:cubicBezTo>
                    <a:pt x="179" y="29"/>
                    <a:pt x="220" y="27"/>
                    <a:pt x="220" y="27"/>
                  </a:cubicBezTo>
                  <a:cubicBezTo>
                    <a:pt x="220" y="27"/>
                    <a:pt x="220" y="27"/>
                    <a:pt x="220" y="27"/>
                  </a:cubicBezTo>
                  <a:cubicBezTo>
                    <a:pt x="220" y="27"/>
                    <a:pt x="260" y="30"/>
                    <a:pt x="260" y="30"/>
                  </a:cubicBezTo>
                  <a:cubicBezTo>
                    <a:pt x="260" y="30"/>
                    <a:pt x="288" y="39"/>
                    <a:pt x="288" y="39"/>
                  </a:cubicBezTo>
                  <a:cubicBezTo>
                    <a:pt x="288" y="39"/>
                    <a:pt x="300" y="49"/>
                    <a:pt x="300" y="49"/>
                  </a:cubicBezTo>
                  <a:cubicBezTo>
                    <a:pt x="300" y="49"/>
                    <a:pt x="308" y="27"/>
                    <a:pt x="308" y="27"/>
                  </a:cubicBezTo>
                  <a:cubicBezTo>
                    <a:pt x="308" y="27"/>
                    <a:pt x="339" y="27"/>
                    <a:pt x="339" y="27"/>
                  </a:cubicBezTo>
                  <a:cubicBezTo>
                    <a:pt x="339" y="27"/>
                    <a:pt x="339" y="0"/>
                    <a:pt x="339" y="0"/>
                  </a:cubicBezTo>
                  <a:cubicBezTo>
                    <a:pt x="339" y="0"/>
                    <a:pt x="0" y="0"/>
                    <a:pt x="0" y="0"/>
                  </a:cubicBezTo>
                </a:path>
              </a:pathLst>
            </a:custGeom>
            <a:solidFill>
              <a:srgbClr val="000000">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73" name="Line 682"/>
            <p:cNvSpPr>
              <a:spLocks noChangeAspect="1"/>
            </p:cNvSpPr>
            <p:nvPr/>
          </p:nvSpPr>
          <p:spPr>
            <a:xfrm>
              <a:off x="1908" y="745"/>
              <a:ext cx="1" cy="1"/>
            </a:xfrm>
            <a:prstGeom prst="line">
              <a:avLst/>
            </a:prstGeom>
            <a:ln w="9525" cap="flat" cmpd="sng">
              <a:solidFill>
                <a:srgbClr val="000000"/>
              </a:solidFill>
              <a:prstDash val="solid"/>
              <a:headEnd type="none" w="med" len="med"/>
              <a:tailEnd type="none" w="med" len="med"/>
            </a:ln>
          </p:spPr>
        </p:sp>
        <p:sp>
          <p:nvSpPr>
            <p:cNvPr id="24674" name="Line 683"/>
            <p:cNvSpPr>
              <a:spLocks noChangeAspect="1"/>
            </p:cNvSpPr>
            <p:nvPr/>
          </p:nvSpPr>
          <p:spPr>
            <a:xfrm>
              <a:off x="1908" y="1649"/>
              <a:ext cx="1" cy="1"/>
            </a:xfrm>
            <a:prstGeom prst="line">
              <a:avLst/>
            </a:prstGeom>
            <a:ln w="9525" cap="flat" cmpd="sng">
              <a:solidFill>
                <a:srgbClr val="000000"/>
              </a:solidFill>
              <a:prstDash val="solid"/>
              <a:headEnd type="none" w="med" len="med"/>
              <a:tailEnd type="none" w="med" len="med"/>
            </a:ln>
          </p:spPr>
        </p:sp>
        <p:sp>
          <p:nvSpPr>
            <p:cNvPr id="24675" name="Line 684"/>
            <p:cNvSpPr>
              <a:spLocks noChangeAspect="1"/>
            </p:cNvSpPr>
            <p:nvPr/>
          </p:nvSpPr>
          <p:spPr>
            <a:xfrm>
              <a:off x="2040" y="1649"/>
              <a:ext cx="1" cy="1"/>
            </a:xfrm>
            <a:prstGeom prst="line">
              <a:avLst/>
            </a:prstGeom>
            <a:ln w="9525" cap="flat" cmpd="sng">
              <a:solidFill>
                <a:srgbClr val="000000"/>
              </a:solidFill>
              <a:prstDash val="solid"/>
              <a:headEnd type="none" w="med" len="med"/>
              <a:tailEnd type="none" w="med" len="med"/>
            </a:ln>
          </p:spPr>
        </p:sp>
        <p:sp>
          <p:nvSpPr>
            <p:cNvPr id="24676" name="Freeform 685"/>
            <p:cNvSpPr>
              <a:spLocks noChangeAspect="1"/>
            </p:cNvSpPr>
            <p:nvPr/>
          </p:nvSpPr>
          <p:spPr>
            <a:xfrm>
              <a:off x="1999" y="1160"/>
              <a:ext cx="32" cy="15"/>
            </a:xfrm>
            <a:custGeom>
              <a:avLst/>
              <a:gdLst>
                <a:gd name="txL" fmla="*/ 0 w 188"/>
                <a:gd name="txT" fmla="*/ 0 h 93"/>
                <a:gd name="txR" fmla="*/ 188 w 188"/>
                <a:gd name="txB" fmla="*/ 93 h 93"/>
              </a:gdLst>
              <a:ahLst/>
              <a:cxnLst>
                <a:cxn ang="0">
                  <a:pos x="0" y="0"/>
                </a:cxn>
                <a:cxn ang="0">
                  <a:pos x="0" y="1"/>
                </a:cxn>
                <a:cxn ang="0">
                  <a:pos x="0" y="1"/>
                </a:cxn>
                <a:cxn ang="0">
                  <a:pos x="0" y="1"/>
                </a:cxn>
                <a:cxn ang="0">
                  <a:pos x="1" y="1"/>
                </a:cxn>
                <a:cxn ang="0">
                  <a:pos x="1" y="0"/>
                </a:cxn>
                <a:cxn ang="0">
                  <a:pos x="1" y="0"/>
                </a:cxn>
                <a:cxn ang="0">
                  <a:pos x="2" y="1"/>
                </a:cxn>
                <a:cxn ang="0">
                  <a:pos x="2" y="1"/>
                </a:cxn>
                <a:cxn ang="0">
                  <a:pos x="3" y="1"/>
                </a:cxn>
                <a:cxn ang="0">
                  <a:pos x="3" y="1"/>
                </a:cxn>
                <a:cxn ang="0">
                  <a:pos x="4" y="2"/>
                </a:cxn>
                <a:cxn ang="0">
                  <a:pos x="4" y="2"/>
                </a:cxn>
                <a:cxn ang="0">
                  <a:pos x="4" y="2"/>
                </a:cxn>
                <a:cxn ang="0">
                  <a:pos x="5" y="2"/>
                </a:cxn>
                <a:cxn ang="0">
                  <a:pos x="5" y="2"/>
                </a:cxn>
                <a:cxn ang="0">
                  <a:pos x="5" y="0"/>
                </a:cxn>
                <a:cxn ang="0">
                  <a:pos x="5" y="0"/>
                </a:cxn>
                <a:cxn ang="0">
                  <a:pos x="5" y="2"/>
                </a:cxn>
                <a:cxn ang="0">
                  <a:pos x="4" y="2"/>
                </a:cxn>
                <a:cxn ang="0">
                  <a:pos x="4" y="1"/>
                </a:cxn>
                <a:cxn ang="0">
                  <a:pos x="4" y="1"/>
                </a:cxn>
                <a:cxn ang="0">
                  <a:pos x="4" y="1"/>
                </a:cxn>
                <a:cxn ang="0">
                  <a:pos x="3" y="1"/>
                </a:cxn>
                <a:cxn ang="0">
                  <a:pos x="3" y="0"/>
                </a:cxn>
                <a:cxn ang="0">
                  <a:pos x="2" y="0"/>
                </a:cxn>
                <a:cxn ang="0">
                  <a:pos x="2" y="0"/>
                </a:cxn>
                <a:cxn ang="0">
                  <a:pos x="2" y="0"/>
                </a:cxn>
                <a:cxn ang="0">
                  <a:pos x="1" y="0"/>
                </a:cxn>
                <a:cxn ang="0">
                  <a:pos x="1" y="0"/>
                </a:cxn>
                <a:cxn ang="0">
                  <a:pos x="0" y="0"/>
                </a:cxn>
              </a:cxnLst>
              <a:rect l="txL" t="txT" r="txR" b="txB"/>
              <a:pathLst>
                <a:path w="188" h="93">
                  <a:moveTo>
                    <a:pt x="0" y="11"/>
                  </a:moveTo>
                  <a:cubicBezTo>
                    <a:pt x="0" y="11"/>
                    <a:pt x="4" y="44"/>
                    <a:pt x="4" y="44"/>
                  </a:cubicBezTo>
                  <a:cubicBezTo>
                    <a:pt x="4" y="44"/>
                    <a:pt x="5" y="40"/>
                    <a:pt x="5" y="40"/>
                  </a:cubicBezTo>
                  <a:cubicBezTo>
                    <a:pt x="5" y="40"/>
                    <a:pt x="14" y="26"/>
                    <a:pt x="14" y="26"/>
                  </a:cubicBezTo>
                  <a:cubicBezTo>
                    <a:pt x="14" y="26"/>
                    <a:pt x="19" y="22"/>
                    <a:pt x="19" y="22"/>
                  </a:cubicBezTo>
                  <a:cubicBezTo>
                    <a:pt x="19" y="22"/>
                    <a:pt x="40" y="17"/>
                    <a:pt x="40" y="17"/>
                  </a:cubicBezTo>
                  <a:cubicBezTo>
                    <a:pt x="40" y="17"/>
                    <a:pt x="47" y="18"/>
                    <a:pt x="47" y="18"/>
                  </a:cubicBezTo>
                  <a:cubicBezTo>
                    <a:pt x="47" y="18"/>
                    <a:pt x="70" y="26"/>
                    <a:pt x="70" y="26"/>
                  </a:cubicBezTo>
                  <a:cubicBezTo>
                    <a:pt x="70" y="26"/>
                    <a:pt x="77" y="31"/>
                    <a:pt x="77" y="31"/>
                  </a:cubicBezTo>
                  <a:cubicBezTo>
                    <a:pt x="77" y="31"/>
                    <a:pt x="94" y="41"/>
                    <a:pt x="94" y="41"/>
                  </a:cubicBezTo>
                  <a:cubicBezTo>
                    <a:pt x="94" y="41"/>
                    <a:pt x="113" y="57"/>
                    <a:pt x="113" y="57"/>
                  </a:cubicBezTo>
                  <a:cubicBezTo>
                    <a:pt x="113" y="57"/>
                    <a:pt x="129" y="70"/>
                    <a:pt x="129" y="70"/>
                  </a:cubicBezTo>
                  <a:cubicBezTo>
                    <a:pt x="129" y="70"/>
                    <a:pt x="144" y="80"/>
                    <a:pt x="144" y="80"/>
                  </a:cubicBezTo>
                  <a:cubicBezTo>
                    <a:pt x="144" y="80"/>
                    <a:pt x="150" y="84"/>
                    <a:pt x="150" y="84"/>
                  </a:cubicBezTo>
                  <a:cubicBezTo>
                    <a:pt x="150" y="84"/>
                    <a:pt x="171" y="91"/>
                    <a:pt x="171" y="91"/>
                  </a:cubicBezTo>
                  <a:cubicBezTo>
                    <a:pt x="171" y="91"/>
                    <a:pt x="188" y="93"/>
                    <a:pt x="188" y="93"/>
                  </a:cubicBezTo>
                  <a:cubicBezTo>
                    <a:pt x="188" y="93"/>
                    <a:pt x="188" y="0"/>
                    <a:pt x="188" y="0"/>
                  </a:cubicBezTo>
                  <a:cubicBezTo>
                    <a:pt x="188" y="0"/>
                    <a:pt x="165" y="0"/>
                    <a:pt x="165" y="0"/>
                  </a:cubicBezTo>
                  <a:cubicBezTo>
                    <a:pt x="165" y="0"/>
                    <a:pt x="165" y="70"/>
                    <a:pt x="165" y="70"/>
                  </a:cubicBezTo>
                  <a:cubicBezTo>
                    <a:pt x="165" y="70"/>
                    <a:pt x="150" y="62"/>
                    <a:pt x="150" y="62"/>
                  </a:cubicBezTo>
                  <a:cubicBezTo>
                    <a:pt x="150" y="62"/>
                    <a:pt x="144" y="57"/>
                    <a:pt x="144" y="57"/>
                  </a:cubicBezTo>
                  <a:cubicBezTo>
                    <a:pt x="144" y="57"/>
                    <a:pt x="126" y="42"/>
                    <a:pt x="126" y="42"/>
                  </a:cubicBezTo>
                  <a:cubicBezTo>
                    <a:pt x="126" y="42"/>
                    <a:pt x="121" y="39"/>
                    <a:pt x="121" y="39"/>
                  </a:cubicBezTo>
                  <a:cubicBezTo>
                    <a:pt x="121" y="39"/>
                    <a:pt x="103" y="24"/>
                    <a:pt x="103" y="24"/>
                  </a:cubicBezTo>
                  <a:cubicBezTo>
                    <a:pt x="103" y="24"/>
                    <a:pt x="90" y="15"/>
                    <a:pt x="90" y="15"/>
                  </a:cubicBezTo>
                  <a:cubicBezTo>
                    <a:pt x="90" y="15"/>
                    <a:pt x="84" y="12"/>
                    <a:pt x="84" y="12"/>
                  </a:cubicBezTo>
                  <a:cubicBezTo>
                    <a:pt x="84" y="12"/>
                    <a:pt x="65" y="3"/>
                    <a:pt x="65" y="3"/>
                  </a:cubicBezTo>
                  <a:cubicBezTo>
                    <a:pt x="65" y="3"/>
                    <a:pt x="64" y="3"/>
                    <a:pt x="64" y="3"/>
                  </a:cubicBezTo>
                  <a:cubicBezTo>
                    <a:pt x="64" y="3"/>
                    <a:pt x="40" y="0"/>
                    <a:pt x="40" y="0"/>
                  </a:cubicBezTo>
                  <a:cubicBezTo>
                    <a:pt x="40" y="0"/>
                    <a:pt x="20" y="2"/>
                    <a:pt x="20" y="2"/>
                  </a:cubicBezTo>
                  <a:cubicBezTo>
                    <a:pt x="20" y="2"/>
                    <a:pt x="0" y="11"/>
                    <a:pt x="0" y="11"/>
                  </a:cubicBezTo>
                </a:path>
              </a:pathLst>
            </a:custGeom>
            <a:solidFill>
              <a:srgbClr val="000000">
                <a:alpha val="100000"/>
              </a:srgbClr>
            </a:solidFill>
            <a:ln w="952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4677" name="Freeform 686"/>
            <p:cNvSpPr>
              <a:spLocks noChangeAspect="1"/>
            </p:cNvSpPr>
            <p:nvPr/>
          </p:nvSpPr>
          <p:spPr>
            <a:xfrm>
              <a:off x="1996" y="1162"/>
              <a:ext cx="11" cy="13"/>
            </a:xfrm>
            <a:custGeom>
              <a:avLst/>
              <a:gdLst>
                <a:gd name="txL" fmla="*/ 0 w 61"/>
                <a:gd name="txT" fmla="*/ 0 h 79"/>
                <a:gd name="txR" fmla="*/ 61 w 61"/>
                <a:gd name="txB" fmla="*/ 79 h 79"/>
              </a:gdLst>
              <a:ahLst/>
              <a:cxnLst>
                <a:cxn ang="0">
                  <a:pos x="0" y="1"/>
                </a:cxn>
                <a:cxn ang="0">
                  <a:pos x="0" y="1"/>
                </a:cxn>
                <a:cxn ang="0">
                  <a:pos x="0" y="1"/>
                </a:cxn>
                <a:cxn ang="0">
                  <a:pos x="1" y="2"/>
                </a:cxn>
                <a:cxn ang="0">
                  <a:pos x="1" y="2"/>
                </a:cxn>
                <a:cxn ang="0">
                  <a:pos x="1" y="2"/>
                </a:cxn>
                <a:cxn ang="0">
                  <a:pos x="2" y="2"/>
                </a:cxn>
                <a:cxn ang="0">
                  <a:pos x="2" y="2"/>
                </a:cxn>
                <a:cxn ang="0">
                  <a:pos x="2" y="2"/>
                </a:cxn>
                <a:cxn ang="0">
                  <a:pos x="1" y="1"/>
                </a:cxn>
                <a:cxn ang="0">
                  <a:pos x="1" y="1"/>
                </a:cxn>
                <a:cxn ang="0">
                  <a:pos x="1" y="1"/>
                </a:cxn>
                <a:cxn ang="0">
                  <a:pos x="1" y="0"/>
                </a:cxn>
                <a:cxn ang="0">
                  <a:pos x="1" y="0"/>
                </a:cxn>
                <a:cxn ang="0">
                  <a:pos x="0" y="0"/>
                </a:cxn>
                <a:cxn ang="0">
                  <a:pos x="0" y="1"/>
                </a:cxn>
              </a:cxnLst>
              <a:rect l="txL" t="txT" r="txR" b="txB"/>
              <a:pathLst>
                <a:path w="61" h="79">
                  <a:moveTo>
                    <a:pt x="0" y="33"/>
                  </a:moveTo>
                  <a:cubicBezTo>
                    <a:pt x="0" y="33"/>
                    <a:pt x="0" y="35"/>
                    <a:pt x="0" y="35"/>
                  </a:cubicBezTo>
                  <a:cubicBezTo>
                    <a:pt x="0" y="35"/>
                    <a:pt x="4" y="52"/>
                    <a:pt x="4" y="52"/>
                  </a:cubicBezTo>
                  <a:cubicBezTo>
                    <a:pt x="4" y="52"/>
                    <a:pt x="15" y="66"/>
                    <a:pt x="15" y="66"/>
                  </a:cubicBezTo>
                  <a:cubicBezTo>
                    <a:pt x="15" y="66"/>
                    <a:pt x="16" y="66"/>
                    <a:pt x="16" y="66"/>
                  </a:cubicBezTo>
                  <a:cubicBezTo>
                    <a:pt x="16" y="66"/>
                    <a:pt x="35" y="75"/>
                    <a:pt x="35" y="75"/>
                  </a:cubicBezTo>
                  <a:cubicBezTo>
                    <a:pt x="35" y="75"/>
                    <a:pt x="59" y="79"/>
                    <a:pt x="59" y="79"/>
                  </a:cubicBezTo>
                  <a:cubicBezTo>
                    <a:pt x="59" y="79"/>
                    <a:pt x="61" y="62"/>
                    <a:pt x="61" y="62"/>
                  </a:cubicBezTo>
                  <a:cubicBezTo>
                    <a:pt x="61" y="62"/>
                    <a:pt x="51" y="61"/>
                    <a:pt x="51" y="61"/>
                  </a:cubicBezTo>
                  <a:cubicBezTo>
                    <a:pt x="51" y="61"/>
                    <a:pt x="32" y="54"/>
                    <a:pt x="32" y="54"/>
                  </a:cubicBezTo>
                  <a:cubicBezTo>
                    <a:pt x="32" y="54"/>
                    <a:pt x="26" y="49"/>
                    <a:pt x="26" y="49"/>
                  </a:cubicBezTo>
                  <a:cubicBezTo>
                    <a:pt x="26" y="49"/>
                    <a:pt x="20" y="33"/>
                    <a:pt x="20" y="33"/>
                  </a:cubicBezTo>
                  <a:cubicBezTo>
                    <a:pt x="20" y="33"/>
                    <a:pt x="16" y="0"/>
                    <a:pt x="16" y="0"/>
                  </a:cubicBezTo>
                  <a:cubicBezTo>
                    <a:pt x="16" y="0"/>
                    <a:pt x="14" y="2"/>
                    <a:pt x="14" y="2"/>
                  </a:cubicBezTo>
                  <a:cubicBezTo>
                    <a:pt x="14" y="2"/>
                    <a:pt x="4" y="16"/>
                    <a:pt x="4" y="16"/>
                  </a:cubicBezTo>
                  <a:cubicBezTo>
                    <a:pt x="4" y="16"/>
                    <a:pt x="0" y="33"/>
                    <a:pt x="0" y="33"/>
                  </a:cubicBezTo>
                </a:path>
              </a:pathLst>
            </a:custGeom>
            <a:solidFill>
              <a:srgbClr val="000000">
                <a:alpha val="100000"/>
              </a:srgbClr>
            </a:solidFill>
            <a:ln w="9525">
              <a:noFill/>
            </a:ln>
          </p:spPr>
          <p:txBody>
            <a:bodyPr/>
            <a:lstStyle/>
            <a:p>
              <a:endParaRPr lang="zh-CN" altLang="en-US"/>
            </a:p>
          </p:txBody>
        </p:sp>
      </p:grpSp>
      <p:sp>
        <p:nvSpPr>
          <p:cNvPr id="6" name="Rectangle 46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14.2.3 </a:t>
            </a:r>
            <a:r>
              <a:rPr lang="zh-CN" altLang="en-US" i="0" dirty="0">
                <a:solidFill>
                  <a:srgbClr val="000066"/>
                </a:solidFill>
                <a:latin typeface="仿宋_GB2312" pitchFamily="49" charset="-122"/>
                <a:ea typeface="仿宋_GB2312" pitchFamily="49" charset="-122"/>
              </a:rPr>
              <a:t>直齿锥齿轮的测绘</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ox(out)">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E954A2FD-76C7-4D04-A8BC-7EE26DEB0C2B}"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28"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21</a:t>
            </a:fld>
            <a:endParaRPr lang="en-US" altLang="zh-CN" sz="1400" b="0" i="0" dirty="0">
              <a:ea typeface="宋体" panose="02010600030101010101" pitchFamily="2" charset="-122"/>
            </a:endParaRPr>
          </a:p>
        </p:txBody>
      </p:sp>
      <p:sp>
        <p:nvSpPr>
          <p:cNvPr id="23561" name="Rectangle 46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14.2.3 </a:t>
            </a:r>
            <a:r>
              <a:rPr lang="zh-CN" altLang="en-US" i="0" dirty="0">
                <a:solidFill>
                  <a:srgbClr val="000066"/>
                </a:solidFill>
                <a:latin typeface="仿宋_GB2312" pitchFamily="49" charset="-122"/>
                <a:ea typeface="仿宋_GB2312" pitchFamily="49" charset="-122"/>
              </a:rPr>
              <a:t>直齿锥齿轮的测绘</a:t>
            </a:r>
          </a:p>
        </p:txBody>
      </p:sp>
      <p:pic>
        <p:nvPicPr>
          <p:cNvPr id="2" name="图片 1"/>
          <p:cNvPicPr>
            <a:picLocks noChangeAspect="1"/>
          </p:cNvPicPr>
          <p:nvPr/>
        </p:nvPicPr>
        <p:blipFill>
          <a:blip r:embed="rId2"/>
          <a:stretch>
            <a:fillRect/>
          </a:stretch>
        </p:blipFill>
        <p:spPr>
          <a:xfrm>
            <a:off x="63500" y="735323"/>
            <a:ext cx="9080500" cy="5492237"/>
          </a:xfrm>
          <a:prstGeom prst="rect">
            <a:avLst/>
          </a:prstGeom>
        </p:spPr>
      </p:pic>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ABCE3DC-AC4C-42CA-B726-60280F350CF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8"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22</a:t>
            </a:fld>
            <a:endParaRPr lang="en-US" altLang="zh-CN" sz="1400" b="0" i="0" dirty="0">
              <a:ea typeface="宋体" panose="02010600030101010101" pitchFamily="2" charset="-122"/>
            </a:endParaRPr>
          </a:p>
        </p:txBody>
      </p:sp>
      <p:pic>
        <p:nvPicPr>
          <p:cNvPr id="492547" name="Picture 3" descr="蜗轮蜗杆">
            <a:hlinkClick r:id="rId2" action="ppaction://program"/>
          </p:cNvPr>
          <p:cNvPicPr>
            <a:picLocks noChangeAspect="1"/>
          </p:cNvPicPr>
          <p:nvPr/>
        </p:nvPicPr>
        <p:blipFill>
          <a:blip r:embed="rId3">
            <a:clrChange>
              <a:clrFrom>
                <a:srgbClr val="3B4135"/>
              </a:clrFrom>
              <a:clrTo>
                <a:srgbClr val="3B4135">
                  <a:alpha val="0"/>
                </a:srgbClr>
              </a:clrTo>
            </a:clrChange>
          </a:blip>
          <a:stretch>
            <a:fillRect/>
          </a:stretch>
        </p:blipFill>
        <p:spPr>
          <a:xfrm>
            <a:off x="6061075" y="4284663"/>
            <a:ext cx="2851150" cy="2268537"/>
          </a:xfrm>
          <a:prstGeom prst="rect">
            <a:avLst/>
          </a:prstGeom>
          <a:noFill/>
          <a:ln w="9525">
            <a:noFill/>
          </a:ln>
        </p:spPr>
      </p:pic>
      <p:sp>
        <p:nvSpPr>
          <p:cNvPr id="492548" name="Text Box 4"/>
          <p:cNvSpPr txBox="1"/>
          <p:nvPr/>
        </p:nvSpPr>
        <p:spPr>
          <a:xfrm>
            <a:off x="366713" y="573088"/>
            <a:ext cx="5905500" cy="1370012"/>
          </a:xfrm>
          <a:prstGeom prst="rect">
            <a:avLst/>
          </a:prstGeom>
          <a:noFill/>
          <a:ln w="9525">
            <a:noFill/>
          </a:ln>
        </p:spPr>
        <p:txBody>
          <a:bodyPr>
            <a:spAutoFit/>
          </a:bodyPr>
          <a:lstStyle/>
          <a:p>
            <a:pPr algn="l">
              <a:spcBef>
                <a:spcPct val="50000"/>
              </a:spcBef>
              <a:buClr>
                <a:schemeClr val="hlink"/>
              </a:buClr>
              <a:buSzPct val="110000"/>
              <a:buFont typeface="Wingdings" panose="05000000000000000000" pitchFamily="2" charset="2"/>
              <a:buChar char="Ø"/>
            </a:pP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作用：传递垂直交叉轴间的运动。</a:t>
            </a:r>
          </a:p>
          <a:p>
            <a:pPr algn="l">
              <a:spcBef>
                <a:spcPct val="50000"/>
              </a:spcBef>
              <a:buClr>
                <a:schemeClr val="hlink"/>
              </a:buClr>
              <a:buSzPct val="110000"/>
              <a:buFont typeface="Wingdings" panose="05000000000000000000" pitchFamily="2" charset="2"/>
              <a:buChar char="Ø"/>
            </a:pPr>
            <a:r>
              <a:rPr lang="zh-CN" altLang="en-US" i="0" dirty="0">
                <a:latin typeface="仿宋_GB2312" pitchFamily="49" charset="-122"/>
                <a:ea typeface="仿宋_GB2312" pitchFamily="49" charset="-122"/>
              </a:rPr>
              <a:t> 特点：传动比大、机构紧凑、传动平稳；但传动效率低。</a:t>
            </a:r>
          </a:p>
        </p:txBody>
      </p:sp>
      <p:sp>
        <p:nvSpPr>
          <p:cNvPr id="492549" name="Text Box 5"/>
          <p:cNvSpPr txBox="1"/>
          <p:nvPr/>
        </p:nvSpPr>
        <p:spPr>
          <a:xfrm>
            <a:off x="279400" y="1958975"/>
            <a:ext cx="7918450" cy="1004888"/>
          </a:xfrm>
          <a:prstGeom prst="rect">
            <a:avLst/>
          </a:prstGeom>
          <a:noFill/>
          <a:ln w="9525">
            <a:noFill/>
          </a:ln>
        </p:spPr>
        <p:txBody>
          <a:bodyPr>
            <a:spAutoFit/>
          </a:bodyPr>
          <a:lstStyle/>
          <a:p>
            <a:pPr algn="l">
              <a:spcBef>
                <a:spcPct val="50000"/>
              </a:spcBef>
              <a:buClr>
                <a:schemeClr val="hlink"/>
              </a:buClr>
              <a:buSzPct val="110000"/>
              <a:buFont typeface="Wingdings" panose="05000000000000000000" pitchFamily="2" charset="2"/>
              <a:buChar char="Ø"/>
            </a:pP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蜗杆蜗轮常用于降速传动，蜗杆主动、蜗轮从动。</a:t>
            </a:r>
          </a:p>
          <a:p>
            <a:pPr algn="l">
              <a:spcBef>
                <a:spcPct val="50000"/>
              </a:spcBef>
              <a:buClr>
                <a:schemeClr val="hlink"/>
              </a:buClr>
              <a:buSzPct val="110000"/>
              <a:buFont typeface="Wingdings" panose="05000000000000000000" pitchFamily="2" charset="2"/>
              <a:buChar char="Ø"/>
            </a:pPr>
            <a:r>
              <a:rPr lang="zh-CN" altLang="en-US" i="0" dirty="0">
                <a:latin typeface="仿宋_GB2312" pitchFamily="49" charset="-122"/>
                <a:ea typeface="仿宋_GB2312" pitchFamily="49" charset="-122"/>
              </a:rPr>
              <a:t> 蜗杆蜗轮传动的传动比是：</a:t>
            </a:r>
          </a:p>
        </p:txBody>
      </p:sp>
      <p:grpSp>
        <p:nvGrpSpPr>
          <p:cNvPr id="2" name="Group 6"/>
          <p:cNvGrpSpPr/>
          <p:nvPr/>
        </p:nvGrpSpPr>
        <p:grpSpPr>
          <a:xfrm>
            <a:off x="712788" y="3068638"/>
            <a:ext cx="3030537" cy="1271587"/>
            <a:chOff x="748" y="2680"/>
            <a:chExt cx="1406" cy="454"/>
          </a:xfrm>
        </p:grpSpPr>
        <p:sp>
          <p:nvSpPr>
            <p:cNvPr id="27662" name="Text Box 7"/>
            <p:cNvSpPr txBox="1"/>
            <p:nvPr/>
          </p:nvSpPr>
          <p:spPr>
            <a:xfrm>
              <a:off x="748" y="2795"/>
              <a:ext cx="318" cy="207"/>
            </a:xfrm>
            <a:prstGeom prst="rect">
              <a:avLst/>
            </a:prstGeom>
            <a:noFill/>
            <a:ln w="9525">
              <a:noFill/>
            </a:ln>
          </p:spPr>
          <p:txBody>
            <a:bodyPr>
              <a:spAutoFit/>
            </a:bodyPr>
            <a:lstStyle/>
            <a:p>
              <a:pPr algn="l">
                <a:spcBef>
                  <a:spcPct val="50000"/>
                </a:spcBef>
              </a:pPr>
              <a:r>
                <a:rPr lang="en-US" altLang="zh-CN" sz="3200" dirty="0">
                  <a:latin typeface="仿宋_GB2312" pitchFamily="49" charset="-122"/>
                  <a:ea typeface="仿宋_GB2312" pitchFamily="49" charset="-122"/>
                </a:rPr>
                <a:t>i=</a:t>
              </a:r>
            </a:p>
          </p:txBody>
        </p:sp>
        <p:sp>
          <p:nvSpPr>
            <p:cNvPr id="27663" name="Line 8"/>
            <p:cNvSpPr/>
            <p:nvPr/>
          </p:nvSpPr>
          <p:spPr>
            <a:xfrm>
              <a:off x="975" y="2931"/>
              <a:ext cx="1020" cy="0"/>
            </a:xfrm>
            <a:prstGeom prst="line">
              <a:avLst/>
            </a:prstGeom>
            <a:ln w="9525" cap="flat" cmpd="sng">
              <a:solidFill>
                <a:schemeClr val="tx1"/>
              </a:solidFill>
              <a:prstDash val="solid"/>
              <a:headEnd type="none" w="sm" len="med"/>
              <a:tailEnd type="none" w="sm" len="med"/>
            </a:ln>
          </p:spPr>
        </p:sp>
        <p:sp>
          <p:nvSpPr>
            <p:cNvPr id="27664" name="Text Box 9"/>
            <p:cNvSpPr txBox="1"/>
            <p:nvPr/>
          </p:nvSpPr>
          <p:spPr>
            <a:xfrm>
              <a:off x="1066" y="2680"/>
              <a:ext cx="1088" cy="207"/>
            </a:xfrm>
            <a:prstGeom prst="rect">
              <a:avLst/>
            </a:prstGeom>
            <a:noFill/>
            <a:ln w="9525">
              <a:noFill/>
            </a:ln>
          </p:spPr>
          <p:txBody>
            <a:bodyPr>
              <a:spAutoFit/>
            </a:bodyPr>
            <a:lstStyle/>
            <a:p>
              <a:pPr algn="l">
                <a:spcBef>
                  <a:spcPct val="50000"/>
                </a:spcBef>
              </a:pPr>
              <a:r>
                <a:rPr lang="zh-CN" altLang="en-US" sz="3200" i="0" dirty="0">
                  <a:latin typeface="仿宋_GB2312" pitchFamily="49" charset="-122"/>
                  <a:ea typeface="仿宋_GB2312" pitchFamily="49" charset="-122"/>
                </a:rPr>
                <a:t>蜗杆转速</a:t>
              </a:r>
              <a:r>
                <a:rPr lang="en-US" altLang="zh-CN" sz="3200" dirty="0">
                  <a:latin typeface="仿宋_GB2312" pitchFamily="49" charset="-122"/>
                  <a:ea typeface="仿宋_GB2312" pitchFamily="49" charset="-122"/>
                </a:rPr>
                <a:t>n</a:t>
              </a:r>
              <a:r>
                <a:rPr lang="en-US" altLang="zh-CN" sz="3200" baseline="-25000" dirty="0">
                  <a:latin typeface="仿宋_GB2312" pitchFamily="49" charset="-122"/>
                  <a:ea typeface="仿宋_GB2312" pitchFamily="49" charset="-122"/>
                </a:rPr>
                <a:t>1</a:t>
              </a:r>
            </a:p>
          </p:txBody>
        </p:sp>
        <p:sp>
          <p:nvSpPr>
            <p:cNvPr id="27665" name="Text Box 10"/>
            <p:cNvSpPr txBox="1"/>
            <p:nvPr/>
          </p:nvSpPr>
          <p:spPr>
            <a:xfrm>
              <a:off x="1066" y="2927"/>
              <a:ext cx="1088" cy="207"/>
            </a:xfrm>
            <a:prstGeom prst="rect">
              <a:avLst/>
            </a:prstGeom>
            <a:noFill/>
            <a:ln w="9525">
              <a:noFill/>
            </a:ln>
          </p:spPr>
          <p:txBody>
            <a:bodyPr>
              <a:spAutoFit/>
            </a:bodyPr>
            <a:lstStyle/>
            <a:p>
              <a:pPr algn="l">
                <a:spcBef>
                  <a:spcPct val="50000"/>
                </a:spcBef>
              </a:pPr>
              <a:r>
                <a:rPr lang="zh-CN" altLang="en-US" sz="3200" i="0" dirty="0">
                  <a:latin typeface="仿宋_GB2312" pitchFamily="49" charset="-122"/>
                  <a:ea typeface="仿宋_GB2312" pitchFamily="49" charset="-122"/>
                </a:rPr>
                <a:t>蜗轮转速</a:t>
              </a:r>
              <a:r>
                <a:rPr lang="en-US" altLang="zh-CN" sz="3200" dirty="0">
                  <a:latin typeface="仿宋_GB2312" pitchFamily="49" charset="-122"/>
                  <a:ea typeface="仿宋_GB2312" pitchFamily="49" charset="-122"/>
                </a:rPr>
                <a:t>n</a:t>
              </a:r>
              <a:r>
                <a:rPr lang="en-US" altLang="zh-CN" sz="3200" baseline="-25000" dirty="0">
                  <a:latin typeface="仿宋_GB2312" pitchFamily="49" charset="-122"/>
                  <a:ea typeface="仿宋_GB2312" pitchFamily="49" charset="-122"/>
                </a:rPr>
                <a:t>2</a:t>
              </a:r>
            </a:p>
          </p:txBody>
        </p:sp>
      </p:grpSp>
      <p:grpSp>
        <p:nvGrpSpPr>
          <p:cNvPr id="3" name="Group 11"/>
          <p:cNvGrpSpPr/>
          <p:nvPr/>
        </p:nvGrpSpPr>
        <p:grpSpPr>
          <a:xfrm>
            <a:off x="3571875" y="3054350"/>
            <a:ext cx="3030538" cy="1271588"/>
            <a:chOff x="2018" y="2671"/>
            <a:chExt cx="1406" cy="454"/>
          </a:xfrm>
        </p:grpSpPr>
        <p:sp>
          <p:nvSpPr>
            <p:cNvPr id="27658" name="Line 12"/>
            <p:cNvSpPr/>
            <p:nvPr/>
          </p:nvSpPr>
          <p:spPr>
            <a:xfrm>
              <a:off x="2245" y="2922"/>
              <a:ext cx="1020" cy="0"/>
            </a:xfrm>
            <a:prstGeom prst="line">
              <a:avLst/>
            </a:prstGeom>
            <a:ln w="9525" cap="flat" cmpd="sng">
              <a:solidFill>
                <a:schemeClr val="tx1"/>
              </a:solidFill>
              <a:prstDash val="solid"/>
              <a:headEnd type="none" w="sm" len="med"/>
              <a:tailEnd type="none" w="sm" len="med"/>
            </a:ln>
          </p:spPr>
        </p:sp>
        <p:sp>
          <p:nvSpPr>
            <p:cNvPr id="27659" name="Text Box 13"/>
            <p:cNvSpPr txBox="1"/>
            <p:nvPr/>
          </p:nvSpPr>
          <p:spPr>
            <a:xfrm>
              <a:off x="2336" y="2671"/>
              <a:ext cx="1088" cy="207"/>
            </a:xfrm>
            <a:prstGeom prst="rect">
              <a:avLst/>
            </a:prstGeom>
            <a:noFill/>
            <a:ln w="9525">
              <a:noFill/>
            </a:ln>
          </p:spPr>
          <p:txBody>
            <a:bodyPr>
              <a:spAutoFit/>
            </a:bodyPr>
            <a:lstStyle/>
            <a:p>
              <a:pPr algn="l">
                <a:spcBef>
                  <a:spcPct val="50000"/>
                </a:spcBef>
              </a:pPr>
              <a:r>
                <a:rPr lang="zh-CN" altLang="en-US" sz="3200" i="0" dirty="0">
                  <a:latin typeface="仿宋_GB2312" pitchFamily="49" charset="-122"/>
                  <a:ea typeface="仿宋_GB2312" pitchFamily="49" charset="-122"/>
                </a:rPr>
                <a:t>蜗轮齿数</a:t>
              </a:r>
              <a:r>
                <a:rPr lang="en-US" altLang="zh-CN" sz="3200" dirty="0">
                  <a:latin typeface="仿宋_GB2312" pitchFamily="49" charset="-122"/>
                  <a:ea typeface="仿宋_GB2312" pitchFamily="49" charset="-122"/>
                </a:rPr>
                <a:t>z</a:t>
              </a:r>
              <a:r>
                <a:rPr lang="en-US" altLang="zh-CN" sz="3200" baseline="-25000" dirty="0">
                  <a:latin typeface="仿宋_GB2312" pitchFamily="49" charset="-122"/>
                  <a:ea typeface="仿宋_GB2312" pitchFamily="49" charset="-122"/>
                </a:rPr>
                <a:t>1</a:t>
              </a:r>
            </a:p>
          </p:txBody>
        </p:sp>
        <p:sp>
          <p:nvSpPr>
            <p:cNvPr id="27660" name="Text Box 14"/>
            <p:cNvSpPr txBox="1"/>
            <p:nvPr/>
          </p:nvSpPr>
          <p:spPr>
            <a:xfrm>
              <a:off x="2336" y="2918"/>
              <a:ext cx="1088" cy="207"/>
            </a:xfrm>
            <a:prstGeom prst="rect">
              <a:avLst/>
            </a:prstGeom>
            <a:noFill/>
            <a:ln w="9525">
              <a:noFill/>
            </a:ln>
          </p:spPr>
          <p:txBody>
            <a:bodyPr>
              <a:spAutoFit/>
            </a:bodyPr>
            <a:lstStyle/>
            <a:p>
              <a:pPr algn="l">
                <a:spcBef>
                  <a:spcPct val="50000"/>
                </a:spcBef>
              </a:pPr>
              <a:r>
                <a:rPr lang="zh-CN" altLang="en-US" sz="3200" i="0" dirty="0">
                  <a:latin typeface="仿宋_GB2312" pitchFamily="49" charset="-122"/>
                  <a:ea typeface="仿宋_GB2312" pitchFamily="49" charset="-122"/>
                </a:rPr>
                <a:t>蜗杆齿数</a:t>
              </a:r>
              <a:r>
                <a:rPr lang="en-US" altLang="zh-CN" sz="3200" dirty="0">
                  <a:latin typeface="仿宋_GB2312" pitchFamily="49" charset="-122"/>
                  <a:ea typeface="仿宋_GB2312" pitchFamily="49" charset="-122"/>
                </a:rPr>
                <a:t>z</a:t>
              </a:r>
              <a:r>
                <a:rPr lang="en-US" altLang="zh-CN" sz="3200" baseline="-25000" dirty="0">
                  <a:latin typeface="仿宋_GB2312" pitchFamily="49" charset="-122"/>
                  <a:ea typeface="仿宋_GB2312" pitchFamily="49" charset="-122"/>
                </a:rPr>
                <a:t>2</a:t>
              </a:r>
            </a:p>
          </p:txBody>
        </p:sp>
        <p:sp>
          <p:nvSpPr>
            <p:cNvPr id="27661" name="Text Box 15"/>
            <p:cNvSpPr txBox="1"/>
            <p:nvPr/>
          </p:nvSpPr>
          <p:spPr>
            <a:xfrm>
              <a:off x="2018" y="2820"/>
              <a:ext cx="181" cy="207"/>
            </a:xfrm>
            <a:prstGeom prst="rect">
              <a:avLst/>
            </a:prstGeom>
            <a:noFill/>
            <a:ln w="9525">
              <a:noFill/>
            </a:ln>
          </p:spPr>
          <p:txBody>
            <a:bodyPr>
              <a:spAutoFit/>
            </a:bodyPr>
            <a:lstStyle/>
            <a:p>
              <a:pPr algn="l">
                <a:spcBef>
                  <a:spcPct val="50000"/>
                </a:spcBef>
              </a:pPr>
              <a:r>
                <a:rPr lang="en-US" altLang="zh-CN" sz="3200" i="0" dirty="0">
                  <a:latin typeface="仿宋_GB2312" pitchFamily="49" charset="-122"/>
                  <a:ea typeface="仿宋_GB2312" pitchFamily="49" charset="-122"/>
                </a:rPr>
                <a:t>=</a:t>
              </a:r>
            </a:p>
          </p:txBody>
        </p:sp>
      </p:grpSp>
      <p:sp>
        <p:nvSpPr>
          <p:cNvPr id="28733" name="Rectangle 13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14.3  </a:t>
            </a:r>
            <a:r>
              <a:rPr lang="zh-CN" altLang="en-US" i="0" dirty="0">
                <a:solidFill>
                  <a:srgbClr val="000066"/>
                </a:solidFill>
                <a:latin typeface="仿宋_GB2312" pitchFamily="49" charset="-122"/>
                <a:ea typeface="仿宋_GB2312" pitchFamily="49" charset="-122"/>
              </a:rPr>
              <a:t>蜗杆、蜗轮的表示法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92548">
                                            <p:txEl>
                                              <p:pRg st="0" end="0"/>
                                            </p:txEl>
                                          </p:spTgt>
                                        </p:tgtEl>
                                        <p:attrNameLst>
                                          <p:attrName>style.visibility</p:attrName>
                                        </p:attrNameLst>
                                      </p:cBhvr>
                                      <p:to>
                                        <p:strVal val="visible"/>
                                      </p:to>
                                    </p:set>
                                    <p:animEffect transition="in" filter="slide(fromBottom)">
                                      <p:cBhvr>
                                        <p:cTn id="7" dur="500"/>
                                        <p:tgtEl>
                                          <p:spTgt spid="4925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92548">
                                            <p:txEl>
                                              <p:pRg st="1" end="1"/>
                                            </p:txEl>
                                          </p:spTgt>
                                        </p:tgtEl>
                                        <p:attrNameLst>
                                          <p:attrName>style.visibility</p:attrName>
                                        </p:attrNameLst>
                                      </p:cBhvr>
                                      <p:to>
                                        <p:strVal val="visible"/>
                                      </p:to>
                                    </p:set>
                                    <p:animEffect transition="in" filter="slide(fromBottom)">
                                      <p:cBhvr>
                                        <p:cTn id="12" dur="500"/>
                                        <p:tgtEl>
                                          <p:spTgt spid="49254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92549">
                                            <p:txEl>
                                              <p:pRg st="0" end="0"/>
                                            </p:txEl>
                                          </p:spTgt>
                                        </p:tgtEl>
                                        <p:attrNameLst>
                                          <p:attrName>style.visibility</p:attrName>
                                        </p:attrNameLst>
                                      </p:cBhvr>
                                      <p:to>
                                        <p:strVal val="visible"/>
                                      </p:to>
                                    </p:set>
                                    <p:animEffect transition="in" filter="slide(fromBottom)">
                                      <p:cBhvr>
                                        <p:cTn id="17" dur="500"/>
                                        <p:tgtEl>
                                          <p:spTgt spid="49254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92549">
                                            <p:txEl>
                                              <p:pRg st="1" end="1"/>
                                            </p:txEl>
                                          </p:spTgt>
                                        </p:tgtEl>
                                        <p:attrNameLst>
                                          <p:attrName>style.visibility</p:attrName>
                                        </p:attrNameLst>
                                      </p:cBhvr>
                                      <p:to>
                                        <p:strVal val="visible"/>
                                      </p:to>
                                    </p:set>
                                    <p:animEffect transition="in" filter="slide(fromBottom)">
                                      <p:cBhvr>
                                        <p:cTn id="22" dur="500"/>
                                        <p:tgtEl>
                                          <p:spTgt spid="49254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diamond(in)">
                                      <p:cBhvr>
                                        <p:cTn id="27" dur="2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548" grpId="0" build="p"/>
      <p:bldP spid="49254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9D91007-BEBC-40D1-B626-86E4C2CE5B8B}"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2"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23</a:t>
            </a:fld>
            <a:endParaRPr lang="en-US" altLang="zh-CN" sz="1400" b="0" i="0" dirty="0">
              <a:ea typeface="宋体" panose="02010600030101010101" pitchFamily="2" charset="-122"/>
            </a:endParaRPr>
          </a:p>
        </p:txBody>
      </p:sp>
      <p:grpSp>
        <p:nvGrpSpPr>
          <p:cNvPr id="28677" name="Group 3"/>
          <p:cNvGrpSpPr/>
          <p:nvPr/>
        </p:nvGrpSpPr>
        <p:grpSpPr>
          <a:xfrm>
            <a:off x="5989638" y="3297238"/>
            <a:ext cx="1662112" cy="3117850"/>
            <a:chOff x="3861" y="2232"/>
            <a:chExt cx="1047" cy="1964"/>
          </a:xfrm>
        </p:grpSpPr>
        <p:grpSp>
          <p:nvGrpSpPr>
            <p:cNvPr id="28783" name="Group 4"/>
            <p:cNvGrpSpPr/>
            <p:nvPr/>
          </p:nvGrpSpPr>
          <p:grpSpPr>
            <a:xfrm>
              <a:off x="3861" y="2232"/>
              <a:ext cx="1047" cy="930"/>
              <a:chOff x="3861" y="2004"/>
              <a:chExt cx="1047" cy="930"/>
            </a:xfrm>
          </p:grpSpPr>
          <p:sp>
            <p:nvSpPr>
              <p:cNvPr id="28794" name="Oval 5"/>
              <p:cNvSpPr/>
              <p:nvPr/>
            </p:nvSpPr>
            <p:spPr>
              <a:xfrm>
                <a:off x="3915" y="2004"/>
                <a:ext cx="945" cy="930"/>
              </a:xfrm>
              <a:prstGeom prst="ellipse">
                <a:avLst/>
              </a:prstGeom>
              <a:noFill/>
              <a:ln w="28575" cap="flat" cmpd="sng">
                <a:solidFill>
                  <a:srgbClr val="0000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795" name="Oval 6"/>
              <p:cNvSpPr/>
              <p:nvPr/>
            </p:nvSpPr>
            <p:spPr>
              <a:xfrm>
                <a:off x="4140" y="2220"/>
                <a:ext cx="492" cy="492"/>
              </a:xfrm>
              <a:prstGeom prst="ellipse">
                <a:avLst/>
              </a:prstGeom>
              <a:noFill/>
              <a:ln w="28575" cap="flat" cmpd="sng">
                <a:solidFill>
                  <a:srgbClr val="0000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796" name="Oval 7"/>
              <p:cNvSpPr/>
              <p:nvPr/>
            </p:nvSpPr>
            <p:spPr>
              <a:xfrm>
                <a:off x="4026" y="2112"/>
                <a:ext cx="720" cy="708"/>
              </a:xfrm>
              <a:prstGeom prst="ellipse">
                <a:avLst/>
              </a:prstGeom>
              <a:noFill/>
              <a:ln w="12700" cap="flat" cmpd="sng">
                <a:solidFill>
                  <a:srgbClr val="0000CC"/>
                </a:solidFill>
                <a:prstDash val="lgDashDot"/>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8797" name="Line 8"/>
              <p:cNvSpPr/>
              <p:nvPr/>
            </p:nvSpPr>
            <p:spPr>
              <a:xfrm>
                <a:off x="3861" y="2469"/>
                <a:ext cx="1047" cy="0"/>
              </a:xfrm>
              <a:prstGeom prst="line">
                <a:avLst/>
              </a:prstGeom>
              <a:ln w="12700" cap="flat" cmpd="sng">
                <a:solidFill>
                  <a:srgbClr val="0000CC"/>
                </a:solidFill>
                <a:prstDash val="lgDashDot"/>
                <a:headEnd type="none" w="med" len="med"/>
                <a:tailEnd type="none" w="med" len="med"/>
              </a:ln>
            </p:spPr>
          </p:sp>
          <p:sp>
            <p:nvSpPr>
              <p:cNvPr id="28798" name="Line 9"/>
              <p:cNvSpPr/>
              <p:nvPr/>
            </p:nvSpPr>
            <p:spPr>
              <a:xfrm flipV="1">
                <a:off x="4143" y="2226"/>
                <a:ext cx="201" cy="186"/>
              </a:xfrm>
              <a:prstGeom prst="line">
                <a:avLst/>
              </a:prstGeom>
              <a:ln w="12700" cap="flat" cmpd="sng">
                <a:solidFill>
                  <a:srgbClr val="0000CC"/>
                </a:solidFill>
                <a:prstDash val="solid"/>
                <a:headEnd type="none" w="med" len="med"/>
                <a:tailEnd type="none" w="med" len="med"/>
              </a:ln>
            </p:spPr>
          </p:sp>
          <p:sp>
            <p:nvSpPr>
              <p:cNvPr id="28799" name="Line 10"/>
              <p:cNvSpPr/>
              <p:nvPr/>
            </p:nvSpPr>
            <p:spPr>
              <a:xfrm flipV="1">
                <a:off x="4149" y="2232"/>
                <a:ext cx="300" cy="291"/>
              </a:xfrm>
              <a:prstGeom prst="line">
                <a:avLst/>
              </a:prstGeom>
              <a:ln w="12700" cap="flat" cmpd="sng">
                <a:solidFill>
                  <a:srgbClr val="0000CC"/>
                </a:solidFill>
                <a:prstDash val="solid"/>
                <a:headEnd type="none" w="med" len="med"/>
                <a:tailEnd type="none" w="med" len="med"/>
              </a:ln>
            </p:spPr>
          </p:sp>
          <p:sp>
            <p:nvSpPr>
              <p:cNvPr id="28800" name="Line 11"/>
              <p:cNvSpPr/>
              <p:nvPr/>
            </p:nvSpPr>
            <p:spPr>
              <a:xfrm flipV="1">
                <a:off x="4179" y="2265"/>
                <a:ext cx="333" cy="324"/>
              </a:xfrm>
              <a:prstGeom prst="line">
                <a:avLst/>
              </a:prstGeom>
              <a:ln w="12700" cap="flat" cmpd="sng">
                <a:solidFill>
                  <a:srgbClr val="0000CC"/>
                </a:solidFill>
                <a:prstDash val="solid"/>
                <a:headEnd type="none" w="med" len="med"/>
                <a:tailEnd type="none" w="med" len="med"/>
              </a:ln>
            </p:spPr>
          </p:sp>
          <p:sp>
            <p:nvSpPr>
              <p:cNvPr id="28801" name="Line 12"/>
              <p:cNvSpPr/>
              <p:nvPr/>
            </p:nvSpPr>
            <p:spPr>
              <a:xfrm flipV="1">
                <a:off x="4221" y="2313"/>
                <a:ext cx="342" cy="333"/>
              </a:xfrm>
              <a:prstGeom prst="line">
                <a:avLst/>
              </a:prstGeom>
              <a:ln w="12700" cap="flat" cmpd="sng">
                <a:solidFill>
                  <a:srgbClr val="0000CC"/>
                </a:solidFill>
                <a:prstDash val="solid"/>
                <a:headEnd type="none" w="med" len="med"/>
                <a:tailEnd type="none" w="med" len="med"/>
              </a:ln>
            </p:spPr>
          </p:sp>
          <p:sp>
            <p:nvSpPr>
              <p:cNvPr id="28802" name="Line 13"/>
              <p:cNvSpPr/>
              <p:nvPr/>
            </p:nvSpPr>
            <p:spPr>
              <a:xfrm flipV="1">
                <a:off x="4281" y="2361"/>
                <a:ext cx="327" cy="324"/>
              </a:xfrm>
              <a:prstGeom prst="line">
                <a:avLst/>
              </a:prstGeom>
              <a:ln w="12700" cap="flat" cmpd="sng">
                <a:solidFill>
                  <a:srgbClr val="0000CC"/>
                </a:solidFill>
                <a:prstDash val="solid"/>
                <a:headEnd type="none" w="med" len="med"/>
                <a:tailEnd type="none" w="med" len="med"/>
              </a:ln>
            </p:spPr>
          </p:sp>
          <p:sp>
            <p:nvSpPr>
              <p:cNvPr id="28803" name="Line 14"/>
              <p:cNvSpPr/>
              <p:nvPr/>
            </p:nvSpPr>
            <p:spPr>
              <a:xfrm flipV="1">
                <a:off x="4365" y="2451"/>
                <a:ext cx="258" cy="255"/>
              </a:xfrm>
              <a:prstGeom prst="line">
                <a:avLst/>
              </a:prstGeom>
              <a:ln w="12700" cap="flat" cmpd="sng">
                <a:solidFill>
                  <a:srgbClr val="0000CC"/>
                </a:solidFill>
                <a:prstDash val="solid"/>
                <a:headEnd type="none" w="med" len="med"/>
                <a:tailEnd type="none" w="med" len="med"/>
              </a:ln>
            </p:spPr>
          </p:sp>
          <p:sp>
            <p:nvSpPr>
              <p:cNvPr id="28804" name="Line 15"/>
              <p:cNvSpPr/>
              <p:nvPr/>
            </p:nvSpPr>
            <p:spPr>
              <a:xfrm flipV="1">
                <a:off x="4455" y="2556"/>
                <a:ext cx="156" cy="147"/>
              </a:xfrm>
              <a:prstGeom prst="line">
                <a:avLst/>
              </a:prstGeom>
              <a:ln w="12700" cap="flat" cmpd="sng">
                <a:solidFill>
                  <a:srgbClr val="0000CC"/>
                </a:solidFill>
                <a:prstDash val="solid"/>
                <a:headEnd type="none" w="med" len="med"/>
                <a:tailEnd type="none" w="med" len="med"/>
              </a:ln>
            </p:spPr>
          </p:sp>
        </p:grpSp>
        <p:sp>
          <p:nvSpPr>
            <p:cNvPr id="28784" name="Freeform 16" descr="浅色下对角线"/>
            <p:cNvSpPr/>
            <p:nvPr/>
          </p:nvSpPr>
          <p:spPr>
            <a:xfrm>
              <a:off x="3952" y="2928"/>
              <a:ext cx="852" cy="488"/>
            </a:xfrm>
            <a:custGeom>
              <a:avLst/>
              <a:gdLst>
                <a:gd name="txL" fmla="*/ 0 w 852"/>
                <a:gd name="txT" fmla="*/ 0 h 488"/>
                <a:gd name="txR" fmla="*/ 852 w 852"/>
                <a:gd name="txB" fmla="*/ 488 h 488"/>
              </a:gdLst>
              <a:ahLst/>
              <a:cxnLst>
                <a:cxn ang="0">
                  <a:pos x="0" y="488"/>
                </a:cxn>
                <a:cxn ang="0">
                  <a:pos x="1" y="29"/>
                </a:cxn>
                <a:cxn ang="0">
                  <a:pos x="7" y="0"/>
                </a:cxn>
                <a:cxn ang="0">
                  <a:pos x="24" y="60"/>
                </a:cxn>
                <a:cxn ang="0">
                  <a:pos x="56" y="100"/>
                </a:cxn>
                <a:cxn ang="0">
                  <a:pos x="96" y="140"/>
                </a:cxn>
                <a:cxn ang="0">
                  <a:pos x="136" y="168"/>
                </a:cxn>
                <a:cxn ang="0">
                  <a:pos x="168" y="188"/>
                </a:cxn>
                <a:cxn ang="0">
                  <a:pos x="208" y="212"/>
                </a:cxn>
                <a:cxn ang="0">
                  <a:pos x="256" y="236"/>
                </a:cxn>
                <a:cxn ang="0">
                  <a:pos x="312" y="252"/>
                </a:cxn>
                <a:cxn ang="0">
                  <a:pos x="388" y="264"/>
                </a:cxn>
                <a:cxn ang="0">
                  <a:pos x="448" y="264"/>
                </a:cxn>
                <a:cxn ang="0">
                  <a:pos x="516" y="260"/>
                </a:cxn>
                <a:cxn ang="0">
                  <a:pos x="596" y="240"/>
                </a:cxn>
                <a:cxn ang="0">
                  <a:pos x="668" y="212"/>
                </a:cxn>
                <a:cxn ang="0">
                  <a:pos x="720" y="180"/>
                </a:cxn>
                <a:cxn ang="0">
                  <a:pos x="776" y="132"/>
                </a:cxn>
                <a:cxn ang="0">
                  <a:pos x="816" y="92"/>
                </a:cxn>
                <a:cxn ang="0">
                  <a:pos x="852" y="48"/>
                </a:cxn>
                <a:cxn ang="0">
                  <a:pos x="840" y="24"/>
                </a:cxn>
                <a:cxn ang="0">
                  <a:pos x="848" y="48"/>
                </a:cxn>
                <a:cxn ang="0">
                  <a:pos x="848" y="480"/>
                </a:cxn>
                <a:cxn ang="0">
                  <a:pos x="0" y="488"/>
                </a:cxn>
              </a:cxnLst>
              <a:rect l="txL" t="txT" r="txR" b="txB"/>
              <a:pathLst>
                <a:path w="852" h="488">
                  <a:moveTo>
                    <a:pt x="0" y="488"/>
                  </a:moveTo>
                  <a:lnTo>
                    <a:pt x="1" y="29"/>
                  </a:lnTo>
                  <a:lnTo>
                    <a:pt x="7" y="0"/>
                  </a:lnTo>
                  <a:lnTo>
                    <a:pt x="24" y="60"/>
                  </a:lnTo>
                  <a:lnTo>
                    <a:pt x="56" y="100"/>
                  </a:lnTo>
                  <a:lnTo>
                    <a:pt x="96" y="140"/>
                  </a:lnTo>
                  <a:lnTo>
                    <a:pt x="136" y="168"/>
                  </a:lnTo>
                  <a:lnTo>
                    <a:pt x="168" y="188"/>
                  </a:lnTo>
                  <a:lnTo>
                    <a:pt x="208" y="212"/>
                  </a:lnTo>
                  <a:lnTo>
                    <a:pt x="256" y="236"/>
                  </a:lnTo>
                  <a:lnTo>
                    <a:pt x="312" y="252"/>
                  </a:lnTo>
                  <a:lnTo>
                    <a:pt x="388" y="264"/>
                  </a:lnTo>
                  <a:lnTo>
                    <a:pt x="448" y="264"/>
                  </a:lnTo>
                  <a:lnTo>
                    <a:pt x="516" y="260"/>
                  </a:lnTo>
                  <a:lnTo>
                    <a:pt x="596" y="240"/>
                  </a:lnTo>
                  <a:lnTo>
                    <a:pt x="668" y="212"/>
                  </a:lnTo>
                  <a:lnTo>
                    <a:pt x="720" y="180"/>
                  </a:lnTo>
                  <a:lnTo>
                    <a:pt x="776" y="132"/>
                  </a:lnTo>
                  <a:lnTo>
                    <a:pt x="816" y="92"/>
                  </a:lnTo>
                  <a:lnTo>
                    <a:pt x="852" y="48"/>
                  </a:lnTo>
                  <a:lnTo>
                    <a:pt x="840" y="24"/>
                  </a:lnTo>
                  <a:lnTo>
                    <a:pt x="848" y="48"/>
                  </a:lnTo>
                  <a:lnTo>
                    <a:pt x="848" y="480"/>
                  </a:lnTo>
                  <a:lnTo>
                    <a:pt x="0" y="488"/>
                  </a:lnTo>
                  <a:close/>
                </a:path>
              </a:pathLst>
            </a:custGeom>
            <a:pattFill prst="ltDnDiag">
              <a:fgClr>
                <a:srgbClr val="3333FF">
                  <a:alpha val="100000"/>
                </a:srgbClr>
              </a:fgClr>
              <a:bgClr>
                <a:schemeClr val="bg1">
                  <a:alpha val="100000"/>
                </a:schemeClr>
              </a:bgClr>
            </a:patt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8785" name="Freeform 17" descr="浅色上对角线"/>
            <p:cNvSpPr/>
            <p:nvPr/>
          </p:nvSpPr>
          <p:spPr>
            <a:xfrm>
              <a:off x="3908" y="3412"/>
              <a:ext cx="920" cy="520"/>
            </a:xfrm>
            <a:custGeom>
              <a:avLst/>
              <a:gdLst>
                <a:gd name="txL" fmla="*/ 0 w 920"/>
                <a:gd name="txT" fmla="*/ 0 h 520"/>
                <a:gd name="txR" fmla="*/ 920 w 920"/>
                <a:gd name="txB" fmla="*/ 520 h 520"/>
              </a:gdLst>
              <a:ahLst/>
              <a:cxnLst>
                <a:cxn ang="0">
                  <a:pos x="44" y="140"/>
                </a:cxn>
                <a:cxn ang="0">
                  <a:pos x="44" y="0"/>
                </a:cxn>
                <a:cxn ang="0">
                  <a:pos x="888" y="0"/>
                </a:cxn>
                <a:cxn ang="0">
                  <a:pos x="888" y="144"/>
                </a:cxn>
                <a:cxn ang="0">
                  <a:pos x="870" y="176"/>
                </a:cxn>
                <a:cxn ang="0">
                  <a:pos x="672" y="196"/>
                </a:cxn>
                <a:cxn ang="0">
                  <a:pos x="648" y="208"/>
                </a:cxn>
                <a:cxn ang="0">
                  <a:pos x="636" y="232"/>
                </a:cxn>
                <a:cxn ang="0">
                  <a:pos x="636" y="364"/>
                </a:cxn>
                <a:cxn ang="0">
                  <a:pos x="680" y="392"/>
                </a:cxn>
                <a:cxn ang="0">
                  <a:pos x="920" y="420"/>
                </a:cxn>
                <a:cxn ang="0">
                  <a:pos x="920" y="520"/>
                </a:cxn>
                <a:cxn ang="0">
                  <a:pos x="0" y="520"/>
                </a:cxn>
                <a:cxn ang="0">
                  <a:pos x="0" y="428"/>
                </a:cxn>
                <a:cxn ang="0">
                  <a:pos x="12" y="404"/>
                </a:cxn>
                <a:cxn ang="0">
                  <a:pos x="268" y="384"/>
                </a:cxn>
                <a:cxn ang="0">
                  <a:pos x="288" y="368"/>
                </a:cxn>
                <a:cxn ang="0">
                  <a:pos x="288" y="216"/>
                </a:cxn>
                <a:cxn ang="0">
                  <a:pos x="280" y="188"/>
                </a:cxn>
                <a:cxn ang="0">
                  <a:pos x="43" y="158"/>
                </a:cxn>
              </a:cxnLst>
              <a:rect l="txL" t="txT" r="txR" b="txB"/>
              <a:pathLst>
                <a:path w="920" h="520">
                  <a:moveTo>
                    <a:pt x="44" y="140"/>
                  </a:moveTo>
                  <a:lnTo>
                    <a:pt x="44" y="0"/>
                  </a:lnTo>
                  <a:lnTo>
                    <a:pt x="888" y="0"/>
                  </a:lnTo>
                  <a:lnTo>
                    <a:pt x="888" y="144"/>
                  </a:lnTo>
                  <a:lnTo>
                    <a:pt x="870" y="176"/>
                  </a:lnTo>
                  <a:lnTo>
                    <a:pt x="672" y="196"/>
                  </a:lnTo>
                  <a:lnTo>
                    <a:pt x="648" y="208"/>
                  </a:lnTo>
                  <a:lnTo>
                    <a:pt x="636" y="232"/>
                  </a:lnTo>
                  <a:lnTo>
                    <a:pt x="636" y="364"/>
                  </a:lnTo>
                  <a:lnTo>
                    <a:pt x="680" y="392"/>
                  </a:lnTo>
                  <a:lnTo>
                    <a:pt x="920" y="420"/>
                  </a:lnTo>
                  <a:lnTo>
                    <a:pt x="920" y="520"/>
                  </a:lnTo>
                  <a:lnTo>
                    <a:pt x="0" y="520"/>
                  </a:lnTo>
                  <a:lnTo>
                    <a:pt x="0" y="428"/>
                  </a:lnTo>
                  <a:lnTo>
                    <a:pt x="12" y="404"/>
                  </a:lnTo>
                  <a:lnTo>
                    <a:pt x="268" y="384"/>
                  </a:lnTo>
                  <a:lnTo>
                    <a:pt x="288" y="368"/>
                  </a:lnTo>
                  <a:lnTo>
                    <a:pt x="288" y="216"/>
                  </a:lnTo>
                  <a:lnTo>
                    <a:pt x="280" y="188"/>
                  </a:lnTo>
                  <a:lnTo>
                    <a:pt x="43" y="158"/>
                  </a:lnTo>
                </a:path>
              </a:pathLst>
            </a:custGeom>
            <a:pattFill prst="ltUpDiag">
              <a:fgClr>
                <a:schemeClr val="accent2">
                  <a:alpha val="100000"/>
                </a:schemeClr>
              </a:fgClr>
              <a:bgClr>
                <a:schemeClr val="bg1">
                  <a:alpha val="100000"/>
                </a:schemeClr>
              </a:bgClr>
            </a:patt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8786" name="Freeform 18"/>
            <p:cNvSpPr/>
            <p:nvPr/>
          </p:nvSpPr>
          <p:spPr>
            <a:xfrm>
              <a:off x="3908" y="3920"/>
              <a:ext cx="921" cy="276"/>
            </a:xfrm>
            <a:custGeom>
              <a:avLst/>
              <a:gdLst>
                <a:gd name="txL" fmla="*/ 0 w 925"/>
                <a:gd name="txT" fmla="*/ 0 h 276"/>
                <a:gd name="txR" fmla="*/ 925 w 925"/>
                <a:gd name="txB" fmla="*/ 276 h 276"/>
              </a:gdLst>
              <a:ahLst/>
              <a:cxnLst>
                <a:cxn ang="0">
                  <a:pos x="0" y="276"/>
                </a:cxn>
                <a:cxn ang="0">
                  <a:pos x="0" y="0"/>
                </a:cxn>
                <a:cxn ang="0">
                  <a:pos x="0" y="36"/>
                </a:cxn>
                <a:cxn ang="0">
                  <a:pos x="917" y="36"/>
                </a:cxn>
                <a:cxn ang="0">
                  <a:pos x="917" y="16"/>
                </a:cxn>
                <a:cxn ang="0">
                  <a:pos x="916" y="276"/>
                </a:cxn>
              </a:cxnLst>
              <a:rect l="txL" t="txT" r="txR" b="txB"/>
              <a:pathLst>
                <a:path w="925" h="276">
                  <a:moveTo>
                    <a:pt x="0" y="276"/>
                  </a:moveTo>
                  <a:lnTo>
                    <a:pt x="0" y="0"/>
                  </a:lnTo>
                  <a:lnTo>
                    <a:pt x="0" y="36"/>
                  </a:lnTo>
                  <a:lnTo>
                    <a:pt x="925" y="36"/>
                  </a:lnTo>
                  <a:lnTo>
                    <a:pt x="925" y="16"/>
                  </a:lnTo>
                  <a:lnTo>
                    <a:pt x="924" y="276"/>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8787" name="Line 19"/>
            <p:cNvSpPr/>
            <p:nvPr/>
          </p:nvSpPr>
          <p:spPr>
            <a:xfrm>
              <a:off x="3952" y="3528"/>
              <a:ext cx="0" cy="288"/>
            </a:xfrm>
            <a:prstGeom prst="line">
              <a:avLst/>
            </a:prstGeom>
            <a:ln w="28575" cap="flat" cmpd="sng">
              <a:solidFill>
                <a:schemeClr val="tx2"/>
              </a:solidFill>
              <a:prstDash val="solid"/>
              <a:headEnd type="none" w="med" len="med"/>
              <a:tailEnd type="none" w="med" len="med"/>
            </a:ln>
          </p:spPr>
        </p:sp>
        <p:sp>
          <p:nvSpPr>
            <p:cNvPr id="28788" name="Line 20"/>
            <p:cNvSpPr/>
            <p:nvPr/>
          </p:nvSpPr>
          <p:spPr>
            <a:xfrm>
              <a:off x="4796" y="3540"/>
              <a:ext cx="0" cy="288"/>
            </a:xfrm>
            <a:prstGeom prst="line">
              <a:avLst/>
            </a:prstGeom>
            <a:ln w="28575" cap="flat" cmpd="sng">
              <a:solidFill>
                <a:schemeClr val="tx2"/>
              </a:solidFill>
              <a:prstDash val="solid"/>
              <a:headEnd type="none" w="med" len="med"/>
              <a:tailEnd type="none" w="med" len="med"/>
            </a:ln>
          </p:spPr>
        </p:sp>
        <p:grpSp>
          <p:nvGrpSpPr>
            <p:cNvPr id="28789" name="Group 21"/>
            <p:cNvGrpSpPr/>
            <p:nvPr/>
          </p:nvGrpSpPr>
          <p:grpSpPr>
            <a:xfrm>
              <a:off x="3952" y="3352"/>
              <a:ext cx="200" cy="116"/>
              <a:chOff x="3952" y="3124"/>
              <a:chExt cx="200" cy="116"/>
            </a:xfrm>
          </p:grpSpPr>
          <p:sp>
            <p:nvSpPr>
              <p:cNvPr id="28790" name="Freeform 22"/>
              <p:cNvSpPr/>
              <p:nvPr/>
            </p:nvSpPr>
            <p:spPr>
              <a:xfrm>
                <a:off x="3952" y="3128"/>
                <a:ext cx="200" cy="112"/>
              </a:xfrm>
              <a:custGeom>
                <a:avLst/>
                <a:gdLst>
                  <a:gd name="txL" fmla="*/ 0 w 200"/>
                  <a:gd name="txT" fmla="*/ 0 h 112"/>
                  <a:gd name="txR" fmla="*/ 200 w 200"/>
                  <a:gd name="txB" fmla="*/ 112 h 112"/>
                </a:gdLst>
                <a:ahLst/>
                <a:cxnLst>
                  <a:cxn ang="0">
                    <a:pos x="200" y="52"/>
                  </a:cxn>
                  <a:cxn ang="0">
                    <a:pos x="168" y="0"/>
                  </a:cxn>
                  <a:cxn ang="0">
                    <a:pos x="0" y="0"/>
                  </a:cxn>
                  <a:cxn ang="0">
                    <a:pos x="0" y="112"/>
                  </a:cxn>
                  <a:cxn ang="0">
                    <a:pos x="176" y="112"/>
                  </a:cxn>
                  <a:cxn ang="0">
                    <a:pos x="200" y="52"/>
                  </a:cxn>
                </a:cxnLst>
                <a:rect l="txL" t="txT" r="txR" b="txB"/>
                <a:pathLst>
                  <a:path w="200" h="112">
                    <a:moveTo>
                      <a:pt x="200" y="52"/>
                    </a:moveTo>
                    <a:lnTo>
                      <a:pt x="168" y="0"/>
                    </a:lnTo>
                    <a:lnTo>
                      <a:pt x="0" y="0"/>
                    </a:lnTo>
                    <a:lnTo>
                      <a:pt x="0" y="112"/>
                    </a:lnTo>
                    <a:lnTo>
                      <a:pt x="176" y="112"/>
                    </a:lnTo>
                    <a:lnTo>
                      <a:pt x="200" y="52"/>
                    </a:lnTo>
                    <a:close/>
                  </a:path>
                </a:pathLst>
              </a:custGeom>
              <a:solidFill>
                <a:srgbClr val="FF9933">
                  <a:alpha val="100000"/>
                </a:srgbClr>
              </a:solid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8791" name="Line 23"/>
              <p:cNvSpPr/>
              <p:nvPr/>
            </p:nvSpPr>
            <p:spPr>
              <a:xfrm flipV="1">
                <a:off x="4112" y="3124"/>
                <a:ext cx="0" cy="112"/>
              </a:xfrm>
              <a:prstGeom prst="line">
                <a:avLst/>
              </a:prstGeom>
              <a:ln w="28575" cap="flat" cmpd="sng">
                <a:solidFill>
                  <a:srgbClr val="0000CC"/>
                </a:solidFill>
                <a:prstDash val="solid"/>
                <a:headEnd type="none" w="med" len="med"/>
                <a:tailEnd type="none" w="med" len="med"/>
              </a:ln>
            </p:spPr>
          </p:sp>
          <p:sp>
            <p:nvSpPr>
              <p:cNvPr id="28792" name="Line 24"/>
              <p:cNvSpPr/>
              <p:nvPr/>
            </p:nvSpPr>
            <p:spPr>
              <a:xfrm flipH="1">
                <a:off x="3952" y="3148"/>
                <a:ext cx="152" cy="0"/>
              </a:xfrm>
              <a:prstGeom prst="line">
                <a:avLst/>
              </a:prstGeom>
              <a:ln w="12700" cap="flat" cmpd="sng">
                <a:solidFill>
                  <a:srgbClr val="0000CC"/>
                </a:solidFill>
                <a:prstDash val="solid"/>
                <a:headEnd type="none" w="med" len="med"/>
                <a:tailEnd type="none" w="med" len="med"/>
              </a:ln>
            </p:spPr>
          </p:sp>
          <p:sp>
            <p:nvSpPr>
              <p:cNvPr id="28793" name="Line 25"/>
              <p:cNvSpPr/>
              <p:nvPr/>
            </p:nvSpPr>
            <p:spPr>
              <a:xfrm flipH="1">
                <a:off x="3956" y="3220"/>
                <a:ext cx="152" cy="0"/>
              </a:xfrm>
              <a:prstGeom prst="line">
                <a:avLst/>
              </a:prstGeom>
              <a:ln w="12700" cap="flat" cmpd="sng">
                <a:solidFill>
                  <a:srgbClr val="0000CC"/>
                </a:solidFill>
                <a:prstDash val="solid"/>
                <a:headEnd type="none" w="med" len="med"/>
                <a:tailEnd type="none" w="med" len="med"/>
              </a:ln>
            </p:spPr>
          </p:sp>
        </p:grpSp>
      </p:grpSp>
      <p:grpSp>
        <p:nvGrpSpPr>
          <p:cNvPr id="28678" name="Group 26"/>
          <p:cNvGrpSpPr/>
          <p:nvPr/>
        </p:nvGrpSpPr>
        <p:grpSpPr>
          <a:xfrm>
            <a:off x="1860550" y="3230563"/>
            <a:ext cx="2762250" cy="1498600"/>
            <a:chOff x="1260" y="2190"/>
            <a:chExt cx="1740" cy="944"/>
          </a:xfrm>
        </p:grpSpPr>
        <p:grpSp>
          <p:nvGrpSpPr>
            <p:cNvPr id="28759" name="Group 27"/>
            <p:cNvGrpSpPr/>
            <p:nvPr/>
          </p:nvGrpSpPr>
          <p:grpSpPr>
            <a:xfrm rot="-81735">
              <a:off x="1424" y="2734"/>
              <a:ext cx="1437" cy="400"/>
              <a:chOff x="1422" y="2502"/>
              <a:chExt cx="1437" cy="400"/>
            </a:xfrm>
          </p:grpSpPr>
          <p:sp>
            <p:nvSpPr>
              <p:cNvPr id="28781" name="Freeform 28" descr="浅色下对角线"/>
              <p:cNvSpPr/>
              <p:nvPr/>
            </p:nvSpPr>
            <p:spPr>
              <a:xfrm>
                <a:off x="1428" y="2653"/>
                <a:ext cx="1430" cy="249"/>
              </a:xfrm>
              <a:custGeom>
                <a:avLst/>
                <a:gdLst>
                  <a:gd name="txL" fmla="*/ 0 w 1430"/>
                  <a:gd name="txT" fmla="*/ 0 h 249"/>
                  <a:gd name="txR" fmla="*/ 1430 w 1430"/>
                  <a:gd name="txB" fmla="*/ 249 h 249"/>
                </a:gdLst>
                <a:ahLst/>
                <a:cxnLst>
                  <a:cxn ang="0">
                    <a:pos x="0" y="7"/>
                  </a:cxn>
                  <a:cxn ang="0">
                    <a:pos x="166" y="6"/>
                  </a:cxn>
                  <a:cxn ang="0">
                    <a:pos x="252" y="224"/>
                  </a:cxn>
                  <a:cxn ang="0">
                    <a:pos x="335" y="224"/>
                  </a:cxn>
                  <a:cxn ang="0">
                    <a:pos x="418" y="3"/>
                  </a:cxn>
                  <a:cxn ang="0">
                    <a:pos x="492" y="3"/>
                  </a:cxn>
                  <a:cxn ang="0">
                    <a:pos x="582" y="233"/>
                  </a:cxn>
                  <a:cxn ang="0">
                    <a:pos x="654" y="233"/>
                  </a:cxn>
                  <a:cxn ang="0">
                    <a:pos x="738" y="0"/>
                  </a:cxn>
                  <a:cxn ang="0">
                    <a:pos x="818" y="0"/>
                  </a:cxn>
                  <a:cxn ang="0">
                    <a:pos x="908" y="246"/>
                  </a:cxn>
                  <a:cxn ang="0">
                    <a:pos x="974" y="247"/>
                  </a:cxn>
                  <a:cxn ang="0">
                    <a:pos x="1074" y="13"/>
                  </a:cxn>
                  <a:cxn ang="0">
                    <a:pos x="1145" y="13"/>
                  </a:cxn>
                  <a:cxn ang="0">
                    <a:pos x="1228" y="249"/>
                  </a:cxn>
                  <a:cxn ang="0">
                    <a:pos x="1311" y="249"/>
                  </a:cxn>
                  <a:cxn ang="0">
                    <a:pos x="1401" y="22"/>
                  </a:cxn>
                  <a:cxn ang="0">
                    <a:pos x="1430" y="19"/>
                  </a:cxn>
                </a:cxnLst>
                <a:rect l="txL" t="txT" r="txR" b="txB"/>
                <a:pathLst>
                  <a:path w="1430" h="249">
                    <a:moveTo>
                      <a:pt x="0" y="7"/>
                    </a:moveTo>
                    <a:lnTo>
                      <a:pt x="166" y="6"/>
                    </a:lnTo>
                    <a:lnTo>
                      <a:pt x="252" y="224"/>
                    </a:lnTo>
                    <a:lnTo>
                      <a:pt x="335" y="224"/>
                    </a:lnTo>
                    <a:lnTo>
                      <a:pt x="418" y="3"/>
                    </a:lnTo>
                    <a:lnTo>
                      <a:pt x="492" y="3"/>
                    </a:lnTo>
                    <a:lnTo>
                      <a:pt x="582" y="233"/>
                    </a:lnTo>
                    <a:lnTo>
                      <a:pt x="654" y="233"/>
                    </a:lnTo>
                    <a:lnTo>
                      <a:pt x="738" y="0"/>
                    </a:lnTo>
                    <a:lnTo>
                      <a:pt x="818" y="0"/>
                    </a:lnTo>
                    <a:lnTo>
                      <a:pt x="908" y="246"/>
                    </a:lnTo>
                    <a:lnTo>
                      <a:pt x="974" y="247"/>
                    </a:lnTo>
                    <a:lnTo>
                      <a:pt x="1074" y="13"/>
                    </a:lnTo>
                    <a:lnTo>
                      <a:pt x="1145" y="13"/>
                    </a:lnTo>
                    <a:lnTo>
                      <a:pt x="1228" y="249"/>
                    </a:lnTo>
                    <a:lnTo>
                      <a:pt x="1311" y="249"/>
                    </a:lnTo>
                    <a:lnTo>
                      <a:pt x="1401" y="22"/>
                    </a:lnTo>
                    <a:lnTo>
                      <a:pt x="1430" y="19"/>
                    </a:lnTo>
                  </a:path>
                </a:pathLst>
              </a:custGeom>
              <a:pattFill prst="ltDnDiag">
                <a:fgClr>
                  <a:schemeClr val="bg1">
                    <a:alpha val="100000"/>
                  </a:schemeClr>
                </a:fgClr>
                <a:bgClr>
                  <a:srgbClr val="17078B">
                    <a:alpha val="100000"/>
                  </a:srgbClr>
                </a:bgClr>
              </a:pattFill>
              <a:ln w="28575" cap="flat" cmpd="sng">
                <a:solidFill>
                  <a:srgbClr val="0000CC">
                    <a:alpha val="100000"/>
                  </a:srgbClr>
                </a:solidFill>
                <a:prstDash val="solid"/>
                <a:round/>
                <a:headEnd type="none" w="sm" len="lg"/>
                <a:tailEnd type="none" w="sm" len="lg"/>
              </a:ln>
            </p:spPr>
            <p:txBody>
              <a:bodyPr/>
              <a:lstStyle/>
              <a:p>
                <a:endParaRPr lang="zh-CN" altLang="en-US"/>
              </a:p>
            </p:txBody>
          </p:sp>
          <p:sp>
            <p:nvSpPr>
              <p:cNvPr id="28782" name="Freeform 29" descr="浅色下对角线"/>
              <p:cNvSpPr/>
              <p:nvPr/>
            </p:nvSpPr>
            <p:spPr>
              <a:xfrm>
                <a:off x="1422" y="2502"/>
                <a:ext cx="1437" cy="390"/>
              </a:xfrm>
              <a:custGeom>
                <a:avLst/>
                <a:gdLst>
                  <a:gd name="txL" fmla="*/ 0 w 1437"/>
                  <a:gd name="txT" fmla="*/ 0 h 390"/>
                  <a:gd name="txR" fmla="*/ 1437 w 1437"/>
                  <a:gd name="txB" fmla="*/ 390 h 390"/>
                </a:gdLst>
                <a:ahLst/>
                <a:cxnLst>
                  <a:cxn ang="0">
                    <a:pos x="0" y="147"/>
                  </a:cxn>
                  <a:cxn ang="0">
                    <a:pos x="0" y="57"/>
                  </a:cxn>
                  <a:cxn ang="0">
                    <a:pos x="108" y="24"/>
                  </a:cxn>
                  <a:cxn ang="0">
                    <a:pos x="219" y="3"/>
                  </a:cxn>
                  <a:cxn ang="0">
                    <a:pos x="318" y="18"/>
                  </a:cxn>
                  <a:cxn ang="0">
                    <a:pos x="393" y="3"/>
                  </a:cxn>
                  <a:cxn ang="0">
                    <a:pos x="507" y="21"/>
                  </a:cxn>
                  <a:cxn ang="0">
                    <a:pos x="594" y="12"/>
                  </a:cxn>
                  <a:cxn ang="0">
                    <a:pos x="654" y="0"/>
                  </a:cxn>
                  <a:cxn ang="0">
                    <a:pos x="690" y="15"/>
                  </a:cxn>
                  <a:cxn ang="0">
                    <a:pos x="789" y="21"/>
                  </a:cxn>
                  <a:cxn ang="0">
                    <a:pos x="861" y="27"/>
                  </a:cxn>
                  <a:cxn ang="0">
                    <a:pos x="1041" y="27"/>
                  </a:cxn>
                  <a:cxn ang="0">
                    <a:pos x="1185" y="27"/>
                  </a:cxn>
                  <a:cxn ang="0">
                    <a:pos x="1281" y="63"/>
                  </a:cxn>
                  <a:cxn ang="0">
                    <a:pos x="1380" y="75"/>
                  </a:cxn>
                  <a:cxn ang="0">
                    <a:pos x="1437" y="93"/>
                  </a:cxn>
                  <a:cxn ang="0">
                    <a:pos x="1437" y="162"/>
                  </a:cxn>
                  <a:cxn ang="0">
                    <a:pos x="1403" y="161"/>
                  </a:cxn>
                  <a:cxn ang="0">
                    <a:pos x="1311" y="390"/>
                  </a:cxn>
                  <a:cxn ang="0">
                    <a:pos x="1241" y="390"/>
                  </a:cxn>
                  <a:cxn ang="0">
                    <a:pos x="1158" y="153"/>
                  </a:cxn>
                  <a:cxn ang="0">
                    <a:pos x="1076" y="152"/>
                  </a:cxn>
                  <a:cxn ang="0">
                    <a:pos x="974" y="386"/>
                  </a:cxn>
                  <a:cxn ang="0">
                    <a:pos x="918" y="386"/>
                  </a:cxn>
                  <a:cxn ang="0">
                    <a:pos x="830" y="141"/>
                  </a:cxn>
                  <a:cxn ang="0">
                    <a:pos x="740" y="141"/>
                  </a:cxn>
                  <a:cxn ang="0">
                    <a:pos x="654" y="372"/>
                  </a:cxn>
                  <a:cxn ang="0">
                    <a:pos x="594" y="372"/>
                  </a:cxn>
                  <a:cxn ang="0">
                    <a:pos x="504" y="146"/>
                  </a:cxn>
                  <a:cxn ang="0">
                    <a:pos x="419" y="146"/>
                  </a:cxn>
                  <a:cxn ang="0">
                    <a:pos x="338" y="368"/>
                  </a:cxn>
                  <a:cxn ang="0">
                    <a:pos x="266" y="368"/>
                  </a:cxn>
                  <a:cxn ang="0">
                    <a:pos x="179" y="147"/>
                  </a:cxn>
                  <a:cxn ang="0">
                    <a:pos x="0" y="147"/>
                  </a:cxn>
                </a:cxnLst>
                <a:rect l="txL" t="txT" r="txR" b="txB"/>
                <a:pathLst>
                  <a:path w="1437" h="390">
                    <a:moveTo>
                      <a:pt x="0" y="147"/>
                    </a:moveTo>
                    <a:lnTo>
                      <a:pt x="0" y="57"/>
                    </a:lnTo>
                    <a:lnTo>
                      <a:pt x="108" y="24"/>
                    </a:lnTo>
                    <a:lnTo>
                      <a:pt x="219" y="3"/>
                    </a:lnTo>
                    <a:lnTo>
                      <a:pt x="318" y="18"/>
                    </a:lnTo>
                    <a:lnTo>
                      <a:pt x="393" y="3"/>
                    </a:lnTo>
                    <a:lnTo>
                      <a:pt x="507" y="21"/>
                    </a:lnTo>
                    <a:lnTo>
                      <a:pt x="594" y="12"/>
                    </a:lnTo>
                    <a:lnTo>
                      <a:pt x="654" y="0"/>
                    </a:lnTo>
                    <a:lnTo>
                      <a:pt x="690" y="15"/>
                    </a:lnTo>
                    <a:lnTo>
                      <a:pt x="789" y="21"/>
                    </a:lnTo>
                    <a:lnTo>
                      <a:pt x="861" y="27"/>
                    </a:lnTo>
                    <a:lnTo>
                      <a:pt x="1041" y="27"/>
                    </a:lnTo>
                    <a:lnTo>
                      <a:pt x="1185" y="27"/>
                    </a:lnTo>
                    <a:lnTo>
                      <a:pt x="1281" y="63"/>
                    </a:lnTo>
                    <a:lnTo>
                      <a:pt x="1380" y="75"/>
                    </a:lnTo>
                    <a:lnTo>
                      <a:pt x="1437" y="93"/>
                    </a:lnTo>
                    <a:lnTo>
                      <a:pt x="1437" y="162"/>
                    </a:lnTo>
                    <a:lnTo>
                      <a:pt x="1403" y="161"/>
                    </a:lnTo>
                    <a:lnTo>
                      <a:pt x="1311" y="390"/>
                    </a:lnTo>
                    <a:lnTo>
                      <a:pt x="1241" y="390"/>
                    </a:lnTo>
                    <a:lnTo>
                      <a:pt x="1158" y="153"/>
                    </a:lnTo>
                    <a:lnTo>
                      <a:pt x="1076" y="152"/>
                    </a:lnTo>
                    <a:lnTo>
                      <a:pt x="974" y="386"/>
                    </a:lnTo>
                    <a:lnTo>
                      <a:pt x="918" y="386"/>
                    </a:lnTo>
                    <a:lnTo>
                      <a:pt x="830" y="141"/>
                    </a:lnTo>
                    <a:lnTo>
                      <a:pt x="740" y="141"/>
                    </a:lnTo>
                    <a:lnTo>
                      <a:pt x="654" y="372"/>
                    </a:lnTo>
                    <a:lnTo>
                      <a:pt x="594" y="372"/>
                    </a:lnTo>
                    <a:lnTo>
                      <a:pt x="504" y="146"/>
                    </a:lnTo>
                    <a:lnTo>
                      <a:pt x="419" y="146"/>
                    </a:lnTo>
                    <a:lnTo>
                      <a:pt x="338" y="368"/>
                    </a:lnTo>
                    <a:lnTo>
                      <a:pt x="266" y="368"/>
                    </a:lnTo>
                    <a:lnTo>
                      <a:pt x="179" y="147"/>
                    </a:lnTo>
                    <a:lnTo>
                      <a:pt x="0" y="147"/>
                    </a:lnTo>
                    <a:close/>
                  </a:path>
                </a:pathLst>
              </a:custGeom>
              <a:pattFill prst="ltDnDiag">
                <a:fgClr>
                  <a:schemeClr val="bg1">
                    <a:alpha val="100000"/>
                  </a:schemeClr>
                </a:fgClr>
                <a:bgClr>
                  <a:srgbClr val="17078B">
                    <a:alpha val="100000"/>
                  </a:srgbClr>
                </a:bgClr>
              </a:pattFill>
              <a:ln w="3175" cap="flat" cmpd="sng">
                <a:solidFill>
                  <a:srgbClr val="0000CC">
                    <a:alpha val="100000"/>
                  </a:srgbClr>
                </a:solidFill>
                <a:prstDash val="solid"/>
                <a:round/>
                <a:headEnd type="none" w="med" len="med"/>
                <a:tailEnd type="none" w="med" len="med"/>
              </a:ln>
            </p:spPr>
            <p:txBody>
              <a:bodyPr/>
              <a:lstStyle/>
              <a:p>
                <a:endParaRPr lang="zh-CN" altLang="en-US"/>
              </a:p>
            </p:txBody>
          </p:sp>
        </p:grpSp>
        <p:sp>
          <p:nvSpPr>
            <p:cNvPr id="28760" name="Line 30"/>
            <p:cNvSpPr/>
            <p:nvPr/>
          </p:nvSpPr>
          <p:spPr>
            <a:xfrm>
              <a:off x="1260" y="2660"/>
              <a:ext cx="1740" cy="0"/>
            </a:xfrm>
            <a:prstGeom prst="line">
              <a:avLst/>
            </a:prstGeom>
            <a:ln w="12700" cap="flat" cmpd="sng">
              <a:solidFill>
                <a:srgbClr val="0000CC"/>
              </a:solidFill>
              <a:prstDash val="lgDashDot"/>
              <a:headEnd type="none" w="med" len="med"/>
              <a:tailEnd type="none" w="med" len="med"/>
            </a:ln>
          </p:spPr>
        </p:sp>
        <p:grpSp>
          <p:nvGrpSpPr>
            <p:cNvPr id="28761" name="Group 31"/>
            <p:cNvGrpSpPr/>
            <p:nvPr/>
          </p:nvGrpSpPr>
          <p:grpSpPr>
            <a:xfrm>
              <a:off x="1370" y="2190"/>
              <a:ext cx="1486" cy="714"/>
              <a:chOff x="1370" y="2190"/>
              <a:chExt cx="1486" cy="714"/>
            </a:xfrm>
          </p:grpSpPr>
          <p:sp>
            <p:nvSpPr>
              <p:cNvPr id="28762" name="Freeform 32"/>
              <p:cNvSpPr/>
              <p:nvPr/>
            </p:nvSpPr>
            <p:spPr>
              <a:xfrm>
                <a:off x="1373" y="2404"/>
                <a:ext cx="55" cy="500"/>
              </a:xfrm>
              <a:custGeom>
                <a:avLst/>
                <a:gdLst>
                  <a:gd name="txL" fmla="*/ 0 w 55"/>
                  <a:gd name="txT" fmla="*/ 0 h 500"/>
                  <a:gd name="txR" fmla="*/ 55 w 55"/>
                  <a:gd name="txB" fmla="*/ 500 h 500"/>
                </a:gdLst>
                <a:ahLst/>
                <a:cxnLst>
                  <a:cxn ang="0">
                    <a:pos x="3" y="0"/>
                  </a:cxn>
                  <a:cxn ang="0">
                    <a:pos x="7" y="204"/>
                  </a:cxn>
                  <a:cxn ang="0">
                    <a:pos x="43" y="344"/>
                  </a:cxn>
                  <a:cxn ang="0">
                    <a:pos x="55" y="500"/>
                  </a:cxn>
                </a:cxnLst>
                <a:rect l="txL" t="txT" r="txR" b="txB"/>
                <a:pathLst>
                  <a:path w="55" h="500">
                    <a:moveTo>
                      <a:pt x="3" y="0"/>
                    </a:moveTo>
                    <a:cubicBezTo>
                      <a:pt x="4" y="34"/>
                      <a:pt x="0" y="147"/>
                      <a:pt x="7" y="204"/>
                    </a:cubicBezTo>
                    <a:cubicBezTo>
                      <a:pt x="14" y="261"/>
                      <a:pt x="35" y="295"/>
                      <a:pt x="43" y="344"/>
                    </a:cubicBezTo>
                    <a:cubicBezTo>
                      <a:pt x="51" y="393"/>
                      <a:pt x="53" y="468"/>
                      <a:pt x="55" y="500"/>
                    </a:cubicBezTo>
                  </a:path>
                </a:pathLst>
              </a:custGeom>
              <a:noFill/>
              <a:ln w="12700" cap="flat" cmpd="sng">
                <a:solidFill>
                  <a:srgbClr val="0000CC">
                    <a:alpha val="100000"/>
                  </a:srgbClr>
                </a:solidFill>
                <a:prstDash val="solid"/>
                <a:round/>
                <a:headEnd type="none" w="med" len="med"/>
                <a:tailEnd type="none" w="med" len="med"/>
              </a:ln>
            </p:spPr>
            <p:txBody>
              <a:bodyPr/>
              <a:lstStyle/>
              <a:p>
                <a:endParaRPr lang="zh-CN" altLang="en-US"/>
              </a:p>
            </p:txBody>
          </p:sp>
          <p:sp>
            <p:nvSpPr>
              <p:cNvPr id="28763" name="Freeform 33"/>
              <p:cNvSpPr/>
              <p:nvPr/>
            </p:nvSpPr>
            <p:spPr>
              <a:xfrm>
                <a:off x="1782" y="2192"/>
                <a:ext cx="174" cy="566"/>
              </a:xfrm>
              <a:custGeom>
                <a:avLst/>
                <a:gdLst>
                  <a:gd name="txL" fmla="*/ 0 w 174"/>
                  <a:gd name="txT" fmla="*/ 0 h 566"/>
                  <a:gd name="txR" fmla="*/ 174 w 174"/>
                  <a:gd name="txB" fmla="*/ 566 h 566"/>
                </a:gdLst>
                <a:ahLst/>
                <a:cxnLst>
                  <a:cxn ang="0">
                    <a:pos x="106" y="554"/>
                  </a:cxn>
                  <a:cxn ang="0">
                    <a:pos x="0" y="218"/>
                  </a:cxn>
                  <a:cxn ang="0">
                    <a:pos x="84" y="0"/>
                  </a:cxn>
                  <a:cxn ang="0">
                    <a:pos x="174" y="566"/>
                  </a:cxn>
                </a:cxnLst>
                <a:rect l="txL" t="txT" r="txR" b="txB"/>
                <a:pathLst>
                  <a:path w="174" h="566">
                    <a:moveTo>
                      <a:pt x="106" y="554"/>
                    </a:moveTo>
                    <a:lnTo>
                      <a:pt x="0" y="218"/>
                    </a:lnTo>
                    <a:lnTo>
                      <a:pt x="84" y="0"/>
                    </a:lnTo>
                    <a:lnTo>
                      <a:pt x="174" y="56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8764" name="Freeform 34"/>
              <p:cNvSpPr/>
              <p:nvPr/>
            </p:nvSpPr>
            <p:spPr>
              <a:xfrm>
                <a:off x="1452" y="2190"/>
                <a:ext cx="180" cy="582"/>
              </a:xfrm>
              <a:custGeom>
                <a:avLst/>
                <a:gdLst>
                  <a:gd name="txL" fmla="*/ 0 w 180"/>
                  <a:gd name="txT" fmla="*/ 0 h 582"/>
                  <a:gd name="txR" fmla="*/ 180 w 180"/>
                  <a:gd name="txB" fmla="*/ 582 h 582"/>
                </a:gdLst>
                <a:ahLst/>
                <a:cxnLst>
                  <a:cxn ang="0">
                    <a:pos x="112" y="582"/>
                  </a:cxn>
                  <a:cxn ang="0">
                    <a:pos x="0" y="218"/>
                  </a:cxn>
                  <a:cxn ang="0">
                    <a:pos x="84" y="0"/>
                  </a:cxn>
                  <a:cxn ang="0">
                    <a:pos x="180" y="566"/>
                  </a:cxn>
                </a:cxnLst>
                <a:rect l="txL" t="txT" r="txR" b="txB"/>
                <a:pathLst>
                  <a:path w="180" h="582">
                    <a:moveTo>
                      <a:pt x="112" y="582"/>
                    </a:moveTo>
                    <a:lnTo>
                      <a:pt x="0" y="218"/>
                    </a:lnTo>
                    <a:lnTo>
                      <a:pt x="84" y="0"/>
                    </a:lnTo>
                    <a:lnTo>
                      <a:pt x="180" y="56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8765" name="Freeform 35"/>
              <p:cNvSpPr/>
              <p:nvPr/>
            </p:nvSpPr>
            <p:spPr>
              <a:xfrm>
                <a:off x="2102" y="2192"/>
                <a:ext cx="176" cy="570"/>
              </a:xfrm>
              <a:custGeom>
                <a:avLst/>
                <a:gdLst>
                  <a:gd name="txL" fmla="*/ 0 w 176"/>
                  <a:gd name="txT" fmla="*/ 0 h 570"/>
                  <a:gd name="txR" fmla="*/ 176 w 176"/>
                  <a:gd name="txB" fmla="*/ 570 h 570"/>
                </a:gdLst>
                <a:ahLst/>
                <a:cxnLst>
                  <a:cxn ang="0">
                    <a:pos x="104" y="562"/>
                  </a:cxn>
                  <a:cxn ang="0">
                    <a:pos x="0" y="218"/>
                  </a:cxn>
                  <a:cxn ang="0">
                    <a:pos x="84" y="0"/>
                  </a:cxn>
                  <a:cxn ang="0">
                    <a:pos x="176" y="570"/>
                  </a:cxn>
                </a:cxnLst>
                <a:rect l="txL" t="txT" r="txR" b="txB"/>
                <a:pathLst>
                  <a:path w="176" h="570">
                    <a:moveTo>
                      <a:pt x="104" y="562"/>
                    </a:moveTo>
                    <a:lnTo>
                      <a:pt x="0" y="218"/>
                    </a:lnTo>
                    <a:lnTo>
                      <a:pt x="84" y="0"/>
                    </a:lnTo>
                    <a:lnTo>
                      <a:pt x="176" y="570"/>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8766" name="Freeform 36"/>
              <p:cNvSpPr/>
              <p:nvPr/>
            </p:nvSpPr>
            <p:spPr>
              <a:xfrm>
                <a:off x="2422" y="2194"/>
                <a:ext cx="178" cy="570"/>
              </a:xfrm>
              <a:custGeom>
                <a:avLst/>
                <a:gdLst>
                  <a:gd name="txL" fmla="*/ 0 w 178"/>
                  <a:gd name="txT" fmla="*/ 0 h 570"/>
                  <a:gd name="txR" fmla="*/ 178 w 178"/>
                  <a:gd name="txB" fmla="*/ 570 h 570"/>
                </a:gdLst>
                <a:ahLst/>
                <a:cxnLst>
                  <a:cxn ang="0">
                    <a:pos x="110" y="570"/>
                  </a:cxn>
                  <a:cxn ang="0">
                    <a:pos x="0" y="218"/>
                  </a:cxn>
                  <a:cxn ang="0">
                    <a:pos x="84" y="0"/>
                  </a:cxn>
                  <a:cxn ang="0">
                    <a:pos x="178" y="566"/>
                  </a:cxn>
                </a:cxnLst>
                <a:rect l="txL" t="txT" r="txR" b="txB"/>
                <a:pathLst>
                  <a:path w="178" h="570">
                    <a:moveTo>
                      <a:pt x="110" y="570"/>
                    </a:moveTo>
                    <a:lnTo>
                      <a:pt x="0" y="218"/>
                    </a:lnTo>
                    <a:lnTo>
                      <a:pt x="84" y="0"/>
                    </a:lnTo>
                    <a:lnTo>
                      <a:pt x="178" y="56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8767" name="Freeform 37"/>
              <p:cNvSpPr/>
              <p:nvPr/>
            </p:nvSpPr>
            <p:spPr>
              <a:xfrm>
                <a:off x="1614" y="2192"/>
                <a:ext cx="198" cy="572"/>
              </a:xfrm>
              <a:custGeom>
                <a:avLst/>
                <a:gdLst>
                  <a:gd name="txL" fmla="*/ 0 w 198"/>
                  <a:gd name="txT" fmla="*/ 0 h 572"/>
                  <a:gd name="txR" fmla="*/ 198 w 198"/>
                  <a:gd name="txB" fmla="*/ 572 h 572"/>
                </a:gdLst>
                <a:ahLst/>
                <a:cxnLst>
                  <a:cxn ang="0">
                    <a:pos x="94" y="572"/>
                  </a:cxn>
                  <a:cxn ang="0">
                    <a:pos x="0" y="0"/>
                  </a:cxn>
                  <a:cxn ang="0">
                    <a:pos x="198" y="560"/>
                  </a:cxn>
                </a:cxnLst>
                <a:rect l="txL" t="txT" r="txR" b="txB"/>
                <a:pathLst>
                  <a:path w="198" h="572">
                    <a:moveTo>
                      <a:pt x="94" y="572"/>
                    </a:moveTo>
                    <a:lnTo>
                      <a:pt x="0" y="0"/>
                    </a:lnTo>
                    <a:lnTo>
                      <a:pt x="198" y="560"/>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8768" name="Freeform 38"/>
              <p:cNvSpPr/>
              <p:nvPr/>
            </p:nvSpPr>
            <p:spPr>
              <a:xfrm>
                <a:off x="1942" y="2192"/>
                <a:ext cx="196" cy="558"/>
              </a:xfrm>
              <a:custGeom>
                <a:avLst/>
                <a:gdLst>
                  <a:gd name="txL" fmla="*/ 0 w 196"/>
                  <a:gd name="txT" fmla="*/ 0 h 558"/>
                  <a:gd name="txR" fmla="*/ 196 w 196"/>
                  <a:gd name="txB" fmla="*/ 558 h 558"/>
                </a:gdLst>
                <a:ahLst/>
                <a:cxnLst>
                  <a:cxn ang="0">
                    <a:pos x="92" y="558"/>
                  </a:cxn>
                  <a:cxn ang="0">
                    <a:pos x="0" y="0"/>
                  </a:cxn>
                  <a:cxn ang="0">
                    <a:pos x="196" y="548"/>
                  </a:cxn>
                </a:cxnLst>
                <a:rect l="txL" t="txT" r="txR" b="txB"/>
                <a:pathLst>
                  <a:path w="196" h="558">
                    <a:moveTo>
                      <a:pt x="92" y="558"/>
                    </a:moveTo>
                    <a:lnTo>
                      <a:pt x="0" y="0"/>
                    </a:lnTo>
                    <a:lnTo>
                      <a:pt x="196" y="548"/>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8769" name="Freeform 39"/>
              <p:cNvSpPr/>
              <p:nvPr/>
            </p:nvSpPr>
            <p:spPr>
              <a:xfrm>
                <a:off x="2262" y="2192"/>
                <a:ext cx="194" cy="556"/>
              </a:xfrm>
              <a:custGeom>
                <a:avLst/>
                <a:gdLst>
                  <a:gd name="txL" fmla="*/ 0 w 194"/>
                  <a:gd name="txT" fmla="*/ 0 h 556"/>
                  <a:gd name="txR" fmla="*/ 194 w 194"/>
                  <a:gd name="txB" fmla="*/ 556 h 556"/>
                </a:gdLst>
                <a:ahLst/>
                <a:cxnLst>
                  <a:cxn ang="0">
                    <a:pos x="90" y="556"/>
                  </a:cxn>
                  <a:cxn ang="0">
                    <a:pos x="0" y="0"/>
                  </a:cxn>
                  <a:cxn ang="0">
                    <a:pos x="194" y="556"/>
                  </a:cxn>
                </a:cxnLst>
                <a:rect l="txL" t="txT" r="txR" b="txB"/>
                <a:pathLst>
                  <a:path w="194" h="556">
                    <a:moveTo>
                      <a:pt x="90" y="556"/>
                    </a:moveTo>
                    <a:lnTo>
                      <a:pt x="0" y="0"/>
                    </a:lnTo>
                    <a:lnTo>
                      <a:pt x="194" y="55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8770" name="Freeform 40"/>
              <p:cNvSpPr/>
              <p:nvPr/>
            </p:nvSpPr>
            <p:spPr>
              <a:xfrm>
                <a:off x="2580" y="2194"/>
                <a:ext cx="208" cy="604"/>
              </a:xfrm>
              <a:custGeom>
                <a:avLst/>
                <a:gdLst>
                  <a:gd name="txL" fmla="*/ 0 w 208"/>
                  <a:gd name="txT" fmla="*/ 0 h 604"/>
                  <a:gd name="txR" fmla="*/ 208 w 208"/>
                  <a:gd name="txB" fmla="*/ 604 h 604"/>
                </a:gdLst>
                <a:ahLst/>
                <a:cxnLst>
                  <a:cxn ang="0">
                    <a:pos x="100" y="596"/>
                  </a:cxn>
                  <a:cxn ang="0">
                    <a:pos x="0" y="0"/>
                  </a:cxn>
                  <a:cxn ang="0">
                    <a:pos x="208" y="604"/>
                  </a:cxn>
                </a:cxnLst>
                <a:rect l="txL" t="txT" r="txR" b="txB"/>
                <a:pathLst>
                  <a:path w="208" h="604">
                    <a:moveTo>
                      <a:pt x="100" y="596"/>
                    </a:moveTo>
                    <a:lnTo>
                      <a:pt x="0" y="0"/>
                    </a:lnTo>
                    <a:lnTo>
                      <a:pt x="208" y="604"/>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8771" name="Line 41"/>
              <p:cNvSpPr/>
              <p:nvPr/>
            </p:nvSpPr>
            <p:spPr>
              <a:xfrm>
                <a:off x="1700" y="2410"/>
                <a:ext cx="88" cy="0"/>
              </a:xfrm>
              <a:prstGeom prst="line">
                <a:avLst/>
              </a:prstGeom>
              <a:ln w="28575" cap="flat" cmpd="sng">
                <a:solidFill>
                  <a:srgbClr val="0000CC"/>
                </a:solidFill>
                <a:prstDash val="solid"/>
                <a:headEnd type="none" w="med" len="med"/>
                <a:tailEnd type="none" w="med" len="med"/>
              </a:ln>
            </p:spPr>
          </p:sp>
          <p:sp>
            <p:nvSpPr>
              <p:cNvPr id="28772" name="Line 42"/>
              <p:cNvSpPr/>
              <p:nvPr/>
            </p:nvSpPr>
            <p:spPr>
              <a:xfrm>
                <a:off x="2020" y="2408"/>
                <a:ext cx="88" cy="0"/>
              </a:xfrm>
              <a:prstGeom prst="line">
                <a:avLst/>
              </a:prstGeom>
              <a:ln w="28575" cap="flat" cmpd="sng">
                <a:solidFill>
                  <a:srgbClr val="0000CC"/>
                </a:solidFill>
                <a:prstDash val="solid"/>
                <a:headEnd type="none" w="med" len="med"/>
                <a:tailEnd type="none" w="med" len="med"/>
              </a:ln>
            </p:spPr>
          </p:sp>
          <p:sp>
            <p:nvSpPr>
              <p:cNvPr id="28773" name="Line 43"/>
              <p:cNvSpPr/>
              <p:nvPr/>
            </p:nvSpPr>
            <p:spPr>
              <a:xfrm>
                <a:off x="2340" y="2406"/>
                <a:ext cx="88" cy="0"/>
              </a:xfrm>
              <a:prstGeom prst="line">
                <a:avLst/>
              </a:prstGeom>
              <a:ln w="28575" cap="flat" cmpd="sng">
                <a:solidFill>
                  <a:srgbClr val="0000CC"/>
                </a:solidFill>
                <a:prstDash val="solid"/>
                <a:headEnd type="none" w="med" len="med"/>
                <a:tailEnd type="none" w="med" len="med"/>
              </a:ln>
            </p:spPr>
          </p:sp>
          <p:sp>
            <p:nvSpPr>
              <p:cNvPr id="28774" name="Line 44"/>
              <p:cNvSpPr/>
              <p:nvPr/>
            </p:nvSpPr>
            <p:spPr>
              <a:xfrm>
                <a:off x="2662" y="2408"/>
                <a:ext cx="88" cy="0"/>
              </a:xfrm>
              <a:prstGeom prst="line">
                <a:avLst/>
              </a:prstGeom>
              <a:ln w="28575" cap="flat" cmpd="sng">
                <a:solidFill>
                  <a:srgbClr val="0000CC"/>
                </a:solidFill>
                <a:prstDash val="solid"/>
                <a:headEnd type="none" w="med" len="med"/>
                <a:tailEnd type="none" w="med" len="med"/>
              </a:ln>
            </p:spPr>
          </p:sp>
          <p:sp>
            <p:nvSpPr>
              <p:cNvPr id="28775" name="Line 45"/>
              <p:cNvSpPr/>
              <p:nvPr/>
            </p:nvSpPr>
            <p:spPr>
              <a:xfrm>
                <a:off x="1862" y="2190"/>
                <a:ext cx="88" cy="0"/>
              </a:xfrm>
              <a:prstGeom prst="line">
                <a:avLst/>
              </a:prstGeom>
              <a:ln w="28575" cap="flat" cmpd="sng">
                <a:solidFill>
                  <a:srgbClr val="0000CC"/>
                </a:solidFill>
                <a:prstDash val="solid"/>
                <a:headEnd type="none" w="med" len="med"/>
                <a:tailEnd type="none" w="med" len="med"/>
              </a:ln>
            </p:spPr>
          </p:sp>
          <p:sp>
            <p:nvSpPr>
              <p:cNvPr id="28776" name="Line 46"/>
              <p:cNvSpPr/>
              <p:nvPr/>
            </p:nvSpPr>
            <p:spPr>
              <a:xfrm>
                <a:off x="2182" y="2192"/>
                <a:ext cx="88" cy="0"/>
              </a:xfrm>
              <a:prstGeom prst="line">
                <a:avLst/>
              </a:prstGeom>
              <a:ln w="28575" cap="flat" cmpd="sng">
                <a:solidFill>
                  <a:srgbClr val="0000CC"/>
                </a:solidFill>
                <a:prstDash val="solid"/>
                <a:headEnd type="none" w="med" len="med"/>
                <a:tailEnd type="none" w="med" len="med"/>
              </a:ln>
            </p:spPr>
          </p:sp>
          <p:sp>
            <p:nvSpPr>
              <p:cNvPr id="28777" name="Line 47"/>
              <p:cNvSpPr/>
              <p:nvPr/>
            </p:nvSpPr>
            <p:spPr>
              <a:xfrm>
                <a:off x="2500" y="2192"/>
                <a:ext cx="88" cy="0"/>
              </a:xfrm>
              <a:prstGeom prst="line">
                <a:avLst/>
              </a:prstGeom>
              <a:ln w="28575" cap="flat" cmpd="sng">
                <a:solidFill>
                  <a:srgbClr val="0000CC"/>
                </a:solidFill>
                <a:prstDash val="solid"/>
                <a:headEnd type="none" w="med" len="med"/>
                <a:tailEnd type="none" w="med" len="med"/>
              </a:ln>
            </p:spPr>
          </p:sp>
          <p:sp>
            <p:nvSpPr>
              <p:cNvPr id="28778" name="Line 48"/>
              <p:cNvSpPr/>
              <p:nvPr/>
            </p:nvSpPr>
            <p:spPr>
              <a:xfrm>
                <a:off x="1534" y="2192"/>
                <a:ext cx="88" cy="0"/>
              </a:xfrm>
              <a:prstGeom prst="line">
                <a:avLst/>
              </a:prstGeom>
              <a:ln w="28575" cap="flat" cmpd="sng">
                <a:solidFill>
                  <a:srgbClr val="0000CC"/>
                </a:solidFill>
                <a:prstDash val="solid"/>
                <a:headEnd type="none" w="med" len="med"/>
                <a:tailEnd type="none" w="med" len="med"/>
              </a:ln>
            </p:spPr>
          </p:sp>
          <p:sp>
            <p:nvSpPr>
              <p:cNvPr id="28779" name="Line 49"/>
              <p:cNvSpPr/>
              <p:nvPr/>
            </p:nvSpPr>
            <p:spPr>
              <a:xfrm>
                <a:off x="1370" y="2406"/>
                <a:ext cx="88" cy="0"/>
              </a:xfrm>
              <a:prstGeom prst="line">
                <a:avLst/>
              </a:prstGeom>
              <a:ln w="28575" cap="flat" cmpd="sng">
                <a:solidFill>
                  <a:srgbClr val="0000CC"/>
                </a:solidFill>
                <a:prstDash val="solid"/>
                <a:headEnd type="none" w="med" len="med"/>
                <a:tailEnd type="none" w="med" len="med"/>
              </a:ln>
            </p:spPr>
          </p:sp>
          <p:sp>
            <p:nvSpPr>
              <p:cNvPr id="28780" name="Freeform 50"/>
              <p:cNvSpPr/>
              <p:nvPr/>
            </p:nvSpPr>
            <p:spPr>
              <a:xfrm>
                <a:off x="2748" y="2400"/>
                <a:ext cx="108" cy="468"/>
              </a:xfrm>
              <a:custGeom>
                <a:avLst/>
                <a:gdLst>
                  <a:gd name="txL" fmla="*/ 0 w 108"/>
                  <a:gd name="txT" fmla="*/ 0 h 468"/>
                  <a:gd name="txR" fmla="*/ 108 w 108"/>
                  <a:gd name="txB" fmla="*/ 468 h 468"/>
                </a:gdLst>
                <a:ahLst/>
                <a:cxnLst>
                  <a:cxn ang="0">
                    <a:pos x="0" y="0"/>
                  </a:cxn>
                  <a:cxn ang="0">
                    <a:pos x="52" y="72"/>
                  </a:cxn>
                  <a:cxn ang="0">
                    <a:pos x="52" y="208"/>
                  </a:cxn>
                  <a:cxn ang="0">
                    <a:pos x="108" y="468"/>
                  </a:cxn>
                </a:cxnLst>
                <a:rect l="txL" t="txT" r="txR" b="txB"/>
                <a:pathLst>
                  <a:path w="108" h="468">
                    <a:moveTo>
                      <a:pt x="0" y="0"/>
                    </a:moveTo>
                    <a:cubicBezTo>
                      <a:pt x="21" y="18"/>
                      <a:pt x="43" y="37"/>
                      <a:pt x="52" y="72"/>
                    </a:cubicBezTo>
                    <a:cubicBezTo>
                      <a:pt x="61" y="107"/>
                      <a:pt x="43" y="142"/>
                      <a:pt x="52" y="208"/>
                    </a:cubicBezTo>
                    <a:cubicBezTo>
                      <a:pt x="61" y="274"/>
                      <a:pt x="84" y="371"/>
                      <a:pt x="108" y="468"/>
                    </a:cubicBezTo>
                  </a:path>
                </a:pathLst>
              </a:custGeom>
              <a:noFill/>
              <a:ln w="12700" cap="flat" cmpd="sng">
                <a:solidFill>
                  <a:srgbClr val="0000CC">
                    <a:alpha val="100000"/>
                  </a:srgbClr>
                </a:solidFill>
                <a:prstDash val="solid"/>
                <a:round/>
                <a:headEnd type="none" w="med" len="med"/>
                <a:tailEnd type="none" w="med" len="med"/>
              </a:ln>
            </p:spPr>
            <p:txBody>
              <a:bodyPr/>
              <a:lstStyle/>
              <a:p>
                <a:endParaRPr lang="zh-CN" altLang="en-US"/>
              </a:p>
            </p:txBody>
          </p:sp>
        </p:grpSp>
      </p:grpSp>
      <p:sp>
        <p:nvSpPr>
          <p:cNvPr id="28679" name="Line 51"/>
          <p:cNvSpPr/>
          <p:nvPr/>
        </p:nvSpPr>
        <p:spPr>
          <a:xfrm>
            <a:off x="960438" y="6383338"/>
            <a:ext cx="6634162" cy="0"/>
          </a:xfrm>
          <a:prstGeom prst="line">
            <a:avLst/>
          </a:prstGeom>
          <a:ln w="12700" cap="flat" cmpd="sng">
            <a:solidFill>
              <a:srgbClr val="0000CC"/>
            </a:solidFill>
            <a:prstDash val="lgDashDot"/>
            <a:headEnd type="none" w="med" len="med"/>
            <a:tailEnd type="none" w="med" len="med"/>
          </a:ln>
        </p:spPr>
      </p:sp>
      <p:grpSp>
        <p:nvGrpSpPr>
          <p:cNvPr id="28680" name="Group 52"/>
          <p:cNvGrpSpPr/>
          <p:nvPr/>
        </p:nvGrpSpPr>
        <p:grpSpPr>
          <a:xfrm>
            <a:off x="2228850" y="4362450"/>
            <a:ext cx="2270125" cy="965200"/>
            <a:chOff x="1492" y="2678"/>
            <a:chExt cx="1430" cy="608"/>
          </a:xfrm>
        </p:grpSpPr>
        <p:sp>
          <p:nvSpPr>
            <p:cNvPr id="28741" name="Freeform 53"/>
            <p:cNvSpPr/>
            <p:nvPr/>
          </p:nvSpPr>
          <p:spPr>
            <a:xfrm>
              <a:off x="1508" y="2678"/>
              <a:ext cx="1414" cy="388"/>
            </a:xfrm>
            <a:custGeom>
              <a:avLst/>
              <a:gdLst>
                <a:gd name="txL" fmla="*/ 0 w 1414"/>
                <a:gd name="txT" fmla="*/ 0 h 388"/>
                <a:gd name="txR" fmla="*/ 1414 w 1414"/>
                <a:gd name="txB" fmla="*/ 388 h 388"/>
              </a:gdLst>
              <a:ahLst/>
              <a:cxnLst>
                <a:cxn ang="0">
                  <a:pos x="52" y="126"/>
                </a:cxn>
                <a:cxn ang="0">
                  <a:pos x="96" y="152"/>
                </a:cxn>
                <a:cxn ang="0">
                  <a:pos x="144" y="194"/>
                </a:cxn>
                <a:cxn ang="0">
                  <a:pos x="182" y="244"/>
                </a:cxn>
                <a:cxn ang="0">
                  <a:pos x="212" y="298"/>
                </a:cxn>
                <a:cxn ang="0">
                  <a:pos x="234" y="316"/>
                </a:cxn>
                <a:cxn ang="0">
                  <a:pos x="300" y="296"/>
                </a:cxn>
                <a:cxn ang="0">
                  <a:pos x="310" y="260"/>
                </a:cxn>
                <a:cxn ang="0">
                  <a:pos x="300" y="186"/>
                </a:cxn>
                <a:cxn ang="0">
                  <a:pos x="312" y="96"/>
                </a:cxn>
                <a:cxn ang="0">
                  <a:pos x="334" y="28"/>
                </a:cxn>
                <a:cxn ang="0">
                  <a:pos x="402" y="26"/>
                </a:cxn>
                <a:cxn ang="0">
                  <a:pos x="444" y="80"/>
                </a:cxn>
                <a:cxn ang="0">
                  <a:pos x="478" y="150"/>
                </a:cxn>
                <a:cxn ang="0">
                  <a:pos x="494" y="204"/>
                </a:cxn>
                <a:cxn ang="0">
                  <a:pos x="502" y="242"/>
                </a:cxn>
                <a:cxn ang="0">
                  <a:pos x="570" y="252"/>
                </a:cxn>
                <a:cxn ang="0">
                  <a:pos x="590" y="234"/>
                </a:cxn>
                <a:cxn ang="0">
                  <a:pos x="596" y="192"/>
                </a:cxn>
                <a:cxn ang="0">
                  <a:pos x="614" y="120"/>
                </a:cxn>
                <a:cxn ang="0">
                  <a:pos x="652" y="46"/>
                </a:cxn>
                <a:cxn ang="0">
                  <a:pos x="684" y="0"/>
                </a:cxn>
                <a:cxn ang="0">
                  <a:pos x="750" y="22"/>
                </a:cxn>
                <a:cxn ang="0">
                  <a:pos x="768" y="70"/>
                </a:cxn>
                <a:cxn ang="0">
                  <a:pos x="782" y="134"/>
                </a:cxn>
                <a:cxn ang="0">
                  <a:pos x="786" y="226"/>
                </a:cxn>
                <a:cxn ang="0">
                  <a:pos x="792" y="264"/>
                </a:cxn>
                <a:cxn ang="0">
                  <a:pos x="866" y="280"/>
                </a:cxn>
                <a:cxn ang="0">
                  <a:pos x="888" y="266"/>
                </a:cxn>
                <a:cxn ang="0">
                  <a:pos x="902" y="230"/>
                </a:cxn>
                <a:cxn ang="0">
                  <a:pos x="940" y="168"/>
                </a:cxn>
                <a:cxn ang="0">
                  <a:pos x="1010" y="96"/>
                </a:cxn>
                <a:cxn ang="0">
                  <a:pos x="1095" y="79"/>
                </a:cxn>
                <a:cxn ang="0">
                  <a:pos x="1098" y="180"/>
                </a:cxn>
                <a:cxn ang="0">
                  <a:pos x="1078" y="294"/>
                </a:cxn>
                <a:cxn ang="0">
                  <a:pos x="1068" y="342"/>
                </a:cxn>
                <a:cxn ang="0">
                  <a:pos x="1120" y="382"/>
                </a:cxn>
                <a:cxn ang="0">
                  <a:pos x="1150" y="382"/>
                </a:cxn>
                <a:cxn ang="0">
                  <a:pos x="1186" y="346"/>
                </a:cxn>
                <a:cxn ang="0">
                  <a:pos x="1236" y="300"/>
                </a:cxn>
                <a:cxn ang="0">
                  <a:pos x="1292" y="266"/>
                </a:cxn>
                <a:cxn ang="0">
                  <a:pos x="1383" y="231"/>
                </a:cxn>
              </a:cxnLst>
              <a:rect l="txL" t="txT" r="txR" b="txB"/>
              <a:pathLst>
                <a:path w="1414" h="388">
                  <a:moveTo>
                    <a:pt x="0" y="152"/>
                  </a:moveTo>
                  <a:lnTo>
                    <a:pt x="52" y="126"/>
                  </a:lnTo>
                  <a:lnTo>
                    <a:pt x="74" y="136"/>
                  </a:lnTo>
                  <a:lnTo>
                    <a:pt x="96" y="152"/>
                  </a:lnTo>
                  <a:lnTo>
                    <a:pt x="120" y="172"/>
                  </a:lnTo>
                  <a:lnTo>
                    <a:pt x="144" y="194"/>
                  </a:lnTo>
                  <a:lnTo>
                    <a:pt x="164" y="216"/>
                  </a:lnTo>
                  <a:lnTo>
                    <a:pt x="182" y="244"/>
                  </a:lnTo>
                  <a:lnTo>
                    <a:pt x="202" y="276"/>
                  </a:lnTo>
                  <a:lnTo>
                    <a:pt x="212" y="298"/>
                  </a:lnTo>
                  <a:lnTo>
                    <a:pt x="222" y="310"/>
                  </a:lnTo>
                  <a:lnTo>
                    <a:pt x="234" y="316"/>
                  </a:lnTo>
                  <a:lnTo>
                    <a:pt x="250" y="316"/>
                  </a:lnTo>
                  <a:lnTo>
                    <a:pt x="300" y="296"/>
                  </a:lnTo>
                  <a:lnTo>
                    <a:pt x="312" y="280"/>
                  </a:lnTo>
                  <a:lnTo>
                    <a:pt x="310" y="260"/>
                  </a:lnTo>
                  <a:lnTo>
                    <a:pt x="304" y="226"/>
                  </a:lnTo>
                  <a:lnTo>
                    <a:pt x="300" y="186"/>
                  </a:lnTo>
                  <a:lnTo>
                    <a:pt x="304" y="142"/>
                  </a:lnTo>
                  <a:lnTo>
                    <a:pt x="312" y="96"/>
                  </a:lnTo>
                  <a:lnTo>
                    <a:pt x="322" y="64"/>
                  </a:lnTo>
                  <a:lnTo>
                    <a:pt x="334" y="28"/>
                  </a:lnTo>
                  <a:lnTo>
                    <a:pt x="388" y="16"/>
                  </a:lnTo>
                  <a:lnTo>
                    <a:pt x="402" y="26"/>
                  </a:lnTo>
                  <a:lnTo>
                    <a:pt x="424" y="54"/>
                  </a:lnTo>
                  <a:lnTo>
                    <a:pt x="444" y="80"/>
                  </a:lnTo>
                  <a:lnTo>
                    <a:pt x="464" y="116"/>
                  </a:lnTo>
                  <a:lnTo>
                    <a:pt x="478" y="150"/>
                  </a:lnTo>
                  <a:lnTo>
                    <a:pt x="488" y="180"/>
                  </a:lnTo>
                  <a:lnTo>
                    <a:pt x="494" y="204"/>
                  </a:lnTo>
                  <a:lnTo>
                    <a:pt x="494" y="226"/>
                  </a:lnTo>
                  <a:lnTo>
                    <a:pt x="502" y="242"/>
                  </a:lnTo>
                  <a:lnTo>
                    <a:pt x="516" y="252"/>
                  </a:lnTo>
                  <a:lnTo>
                    <a:pt x="570" y="252"/>
                  </a:lnTo>
                  <a:lnTo>
                    <a:pt x="580" y="244"/>
                  </a:lnTo>
                  <a:lnTo>
                    <a:pt x="590" y="234"/>
                  </a:lnTo>
                  <a:lnTo>
                    <a:pt x="594" y="216"/>
                  </a:lnTo>
                  <a:lnTo>
                    <a:pt x="596" y="192"/>
                  </a:lnTo>
                  <a:lnTo>
                    <a:pt x="602" y="154"/>
                  </a:lnTo>
                  <a:lnTo>
                    <a:pt x="614" y="120"/>
                  </a:lnTo>
                  <a:lnTo>
                    <a:pt x="638" y="72"/>
                  </a:lnTo>
                  <a:lnTo>
                    <a:pt x="652" y="46"/>
                  </a:lnTo>
                  <a:lnTo>
                    <a:pt x="672" y="14"/>
                  </a:lnTo>
                  <a:lnTo>
                    <a:pt x="684" y="0"/>
                  </a:lnTo>
                  <a:lnTo>
                    <a:pt x="736" y="2"/>
                  </a:lnTo>
                  <a:lnTo>
                    <a:pt x="750" y="22"/>
                  </a:lnTo>
                  <a:lnTo>
                    <a:pt x="758" y="44"/>
                  </a:lnTo>
                  <a:lnTo>
                    <a:pt x="768" y="70"/>
                  </a:lnTo>
                  <a:lnTo>
                    <a:pt x="776" y="104"/>
                  </a:lnTo>
                  <a:lnTo>
                    <a:pt x="782" y="134"/>
                  </a:lnTo>
                  <a:lnTo>
                    <a:pt x="786" y="184"/>
                  </a:lnTo>
                  <a:lnTo>
                    <a:pt x="786" y="226"/>
                  </a:lnTo>
                  <a:lnTo>
                    <a:pt x="786" y="252"/>
                  </a:lnTo>
                  <a:lnTo>
                    <a:pt x="792" y="264"/>
                  </a:lnTo>
                  <a:lnTo>
                    <a:pt x="810" y="268"/>
                  </a:lnTo>
                  <a:lnTo>
                    <a:pt x="866" y="280"/>
                  </a:lnTo>
                  <a:lnTo>
                    <a:pt x="878" y="276"/>
                  </a:lnTo>
                  <a:lnTo>
                    <a:pt x="888" y="266"/>
                  </a:lnTo>
                  <a:lnTo>
                    <a:pt x="894" y="256"/>
                  </a:lnTo>
                  <a:lnTo>
                    <a:pt x="902" y="230"/>
                  </a:lnTo>
                  <a:lnTo>
                    <a:pt x="914" y="208"/>
                  </a:lnTo>
                  <a:lnTo>
                    <a:pt x="940" y="168"/>
                  </a:lnTo>
                  <a:lnTo>
                    <a:pt x="968" y="136"/>
                  </a:lnTo>
                  <a:lnTo>
                    <a:pt x="1010" y="96"/>
                  </a:lnTo>
                  <a:lnTo>
                    <a:pt x="1053" y="64"/>
                  </a:lnTo>
                  <a:lnTo>
                    <a:pt x="1095" y="79"/>
                  </a:lnTo>
                  <a:lnTo>
                    <a:pt x="1094" y="126"/>
                  </a:lnTo>
                  <a:lnTo>
                    <a:pt x="1098" y="180"/>
                  </a:lnTo>
                  <a:lnTo>
                    <a:pt x="1090" y="250"/>
                  </a:lnTo>
                  <a:lnTo>
                    <a:pt x="1078" y="294"/>
                  </a:lnTo>
                  <a:lnTo>
                    <a:pt x="1068" y="326"/>
                  </a:lnTo>
                  <a:lnTo>
                    <a:pt x="1068" y="342"/>
                  </a:lnTo>
                  <a:lnTo>
                    <a:pt x="1074" y="358"/>
                  </a:lnTo>
                  <a:lnTo>
                    <a:pt x="1120" y="382"/>
                  </a:lnTo>
                  <a:lnTo>
                    <a:pt x="1136" y="388"/>
                  </a:lnTo>
                  <a:lnTo>
                    <a:pt x="1150" y="382"/>
                  </a:lnTo>
                  <a:lnTo>
                    <a:pt x="1164" y="370"/>
                  </a:lnTo>
                  <a:lnTo>
                    <a:pt x="1186" y="346"/>
                  </a:lnTo>
                  <a:lnTo>
                    <a:pt x="1204" y="328"/>
                  </a:lnTo>
                  <a:lnTo>
                    <a:pt x="1236" y="300"/>
                  </a:lnTo>
                  <a:lnTo>
                    <a:pt x="1268" y="280"/>
                  </a:lnTo>
                  <a:lnTo>
                    <a:pt x="1292" y="266"/>
                  </a:lnTo>
                  <a:lnTo>
                    <a:pt x="1338" y="244"/>
                  </a:lnTo>
                  <a:lnTo>
                    <a:pt x="1383" y="231"/>
                  </a:lnTo>
                  <a:lnTo>
                    <a:pt x="1414" y="261"/>
                  </a:lnTo>
                </a:path>
              </a:pathLst>
            </a:custGeom>
            <a:noFill/>
            <a:ln w="28575" cap="flat" cmpd="sng">
              <a:solidFill>
                <a:srgbClr val="3333FF">
                  <a:alpha val="100000"/>
                </a:srgbClr>
              </a:solidFill>
              <a:prstDash val="solid"/>
              <a:round/>
              <a:headEnd type="none" w="med" len="med"/>
              <a:tailEnd type="none" w="med" len="med"/>
            </a:ln>
          </p:spPr>
          <p:txBody>
            <a:bodyPr/>
            <a:lstStyle/>
            <a:p>
              <a:endParaRPr lang="zh-CN" altLang="en-US"/>
            </a:p>
          </p:txBody>
        </p:sp>
        <p:sp>
          <p:nvSpPr>
            <p:cNvPr id="28742" name="Freeform 54"/>
            <p:cNvSpPr/>
            <p:nvPr/>
          </p:nvSpPr>
          <p:spPr>
            <a:xfrm>
              <a:off x="1492" y="2832"/>
              <a:ext cx="1428" cy="454"/>
            </a:xfrm>
            <a:custGeom>
              <a:avLst/>
              <a:gdLst>
                <a:gd name="txL" fmla="*/ 0 w 1428"/>
                <a:gd name="txT" fmla="*/ 0 h 454"/>
                <a:gd name="txR" fmla="*/ 1428 w 1428"/>
                <a:gd name="txB" fmla="*/ 454 h 454"/>
              </a:gdLst>
              <a:ahLst/>
              <a:cxnLst>
                <a:cxn ang="0">
                  <a:pos x="0" y="0"/>
                </a:cxn>
                <a:cxn ang="0">
                  <a:pos x="56" y="66"/>
                </a:cxn>
                <a:cxn ang="0">
                  <a:pos x="112" y="134"/>
                </a:cxn>
                <a:cxn ang="0">
                  <a:pos x="196" y="214"/>
                </a:cxn>
                <a:cxn ang="0">
                  <a:pos x="288" y="270"/>
                </a:cxn>
                <a:cxn ang="0">
                  <a:pos x="414" y="350"/>
                </a:cxn>
                <a:cxn ang="0">
                  <a:pos x="596" y="426"/>
                </a:cxn>
                <a:cxn ang="0">
                  <a:pos x="816" y="450"/>
                </a:cxn>
                <a:cxn ang="0">
                  <a:pos x="1086" y="446"/>
                </a:cxn>
                <a:cxn ang="0">
                  <a:pos x="1210" y="400"/>
                </a:cxn>
                <a:cxn ang="0">
                  <a:pos x="1326" y="302"/>
                </a:cxn>
                <a:cxn ang="0">
                  <a:pos x="1392" y="204"/>
                </a:cxn>
                <a:cxn ang="0">
                  <a:pos x="1408" y="144"/>
                </a:cxn>
                <a:cxn ang="0">
                  <a:pos x="1428" y="112"/>
                </a:cxn>
              </a:cxnLst>
              <a:rect l="txL" t="txT" r="txR" b="txB"/>
              <a:pathLst>
                <a:path w="1428" h="454">
                  <a:moveTo>
                    <a:pt x="0" y="0"/>
                  </a:moveTo>
                  <a:cubicBezTo>
                    <a:pt x="9" y="11"/>
                    <a:pt x="37" y="44"/>
                    <a:pt x="56" y="66"/>
                  </a:cubicBezTo>
                  <a:cubicBezTo>
                    <a:pt x="75" y="88"/>
                    <a:pt x="89" y="109"/>
                    <a:pt x="112" y="134"/>
                  </a:cubicBezTo>
                  <a:cubicBezTo>
                    <a:pt x="135" y="159"/>
                    <a:pt x="167" y="191"/>
                    <a:pt x="196" y="214"/>
                  </a:cubicBezTo>
                  <a:cubicBezTo>
                    <a:pt x="225" y="237"/>
                    <a:pt x="252" y="247"/>
                    <a:pt x="288" y="270"/>
                  </a:cubicBezTo>
                  <a:cubicBezTo>
                    <a:pt x="324" y="293"/>
                    <a:pt x="363" y="324"/>
                    <a:pt x="414" y="350"/>
                  </a:cubicBezTo>
                  <a:cubicBezTo>
                    <a:pt x="465" y="376"/>
                    <a:pt x="529" y="409"/>
                    <a:pt x="596" y="426"/>
                  </a:cubicBezTo>
                  <a:cubicBezTo>
                    <a:pt x="663" y="443"/>
                    <a:pt x="734" y="447"/>
                    <a:pt x="816" y="450"/>
                  </a:cubicBezTo>
                  <a:cubicBezTo>
                    <a:pt x="898" y="453"/>
                    <a:pt x="1020" y="454"/>
                    <a:pt x="1086" y="446"/>
                  </a:cubicBezTo>
                  <a:cubicBezTo>
                    <a:pt x="1152" y="438"/>
                    <a:pt x="1170" y="424"/>
                    <a:pt x="1210" y="400"/>
                  </a:cubicBezTo>
                  <a:cubicBezTo>
                    <a:pt x="1250" y="376"/>
                    <a:pt x="1296" y="335"/>
                    <a:pt x="1326" y="302"/>
                  </a:cubicBezTo>
                  <a:cubicBezTo>
                    <a:pt x="1356" y="269"/>
                    <a:pt x="1378" y="230"/>
                    <a:pt x="1392" y="204"/>
                  </a:cubicBezTo>
                  <a:cubicBezTo>
                    <a:pt x="1406" y="178"/>
                    <a:pt x="1402" y="159"/>
                    <a:pt x="1408" y="144"/>
                  </a:cubicBezTo>
                  <a:cubicBezTo>
                    <a:pt x="1414" y="129"/>
                    <a:pt x="1424" y="119"/>
                    <a:pt x="1428" y="112"/>
                  </a:cubicBezTo>
                </a:path>
              </a:pathLst>
            </a:custGeom>
            <a:noFill/>
            <a:ln w="12700" cap="flat" cmpd="sng">
              <a:solidFill>
                <a:srgbClr val="3333FF">
                  <a:alpha val="100000"/>
                </a:srgbClr>
              </a:solidFill>
              <a:prstDash val="solid"/>
              <a:round/>
              <a:headEnd type="none" w="med" len="med"/>
              <a:tailEnd type="none" w="med" len="med"/>
            </a:ln>
          </p:spPr>
          <p:txBody>
            <a:bodyPr/>
            <a:lstStyle/>
            <a:p>
              <a:endParaRPr lang="zh-CN" altLang="en-US"/>
            </a:p>
          </p:txBody>
        </p:sp>
        <p:sp>
          <p:nvSpPr>
            <p:cNvPr id="28743" name="Line 55"/>
            <p:cNvSpPr/>
            <p:nvPr/>
          </p:nvSpPr>
          <p:spPr>
            <a:xfrm>
              <a:off x="2820" y="2936"/>
              <a:ext cx="78" cy="78"/>
            </a:xfrm>
            <a:prstGeom prst="line">
              <a:avLst/>
            </a:prstGeom>
            <a:ln w="12700" cap="flat" cmpd="sng">
              <a:solidFill>
                <a:srgbClr val="3333FF"/>
              </a:solidFill>
              <a:prstDash val="solid"/>
              <a:headEnd type="none" w="med" len="med"/>
              <a:tailEnd type="none" w="med" len="med"/>
            </a:ln>
          </p:spPr>
        </p:sp>
        <p:sp>
          <p:nvSpPr>
            <p:cNvPr id="28744" name="Line 56"/>
            <p:cNvSpPr/>
            <p:nvPr/>
          </p:nvSpPr>
          <p:spPr>
            <a:xfrm>
              <a:off x="2762" y="2972"/>
              <a:ext cx="88" cy="100"/>
            </a:xfrm>
            <a:prstGeom prst="line">
              <a:avLst/>
            </a:prstGeom>
            <a:ln w="12700" cap="flat" cmpd="sng">
              <a:solidFill>
                <a:srgbClr val="3333FF"/>
              </a:solidFill>
              <a:prstDash val="solid"/>
              <a:headEnd type="none" w="med" len="med"/>
              <a:tailEnd type="none" w="med" len="med"/>
            </a:ln>
          </p:spPr>
        </p:sp>
        <p:sp>
          <p:nvSpPr>
            <p:cNvPr id="28745" name="Line 57"/>
            <p:cNvSpPr/>
            <p:nvPr/>
          </p:nvSpPr>
          <p:spPr>
            <a:xfrm>
              <a:off x="2702" y="3022"/>
              <a:ext cx="108" cy="116"/>
            </a:xfrm>
            <a:prstGeom prst="line">
              <a:avLst/>
            </a:prstGeom>
            <a:ln w="12700" cap="flat" cmpd="sng">
              <a:solidFill>
                <a:srgbClr val="3333FF"/>
              </a:solidFill>
              <a:prstDash val="solid"/>
              <a:headEnd type="none" w="med" len="med"/>
              <a:tailEnd type="none" w="med" len="med"/>
            </a:ln>
          </p:spPr>
        </p:sp>
        <p:sp>
          <p:nvSpPr>
            <p:cNvPr id="28746" name="Line 58"/>
            <p:cNvSpPr/>
            <p:nvPr/>
          </p:nvSpPr>
          <p:spPr>
            <a:xfrm>
              <a:off x="2642" y="3072"/>
              <a:ext cx="118" cy="122"/>
            </a:xfrm>
            <a:prstGeom prst="line">
              <a:avLst/>
            </a:prstGeom>
            <a:ln w="12700" cap="flat" cmpd="sng">
              <a:solidFill>
                <a:srgbClr val="3333FF"/>
              </a:solidFill>
              <a:prstDash val="solid"/>
              <a:headEnd type="none" w="med" len="med"/>
              <a:tailEnd type="none" w="med" len="med"/>
            </a:ln>
          </p:spPr>
        </p:sp>
        <p:sp>
          <p:nvSpPr>
            <p:cNvPr id="28747" name="Line 59"/>
            <p:cNvSpPr/>
            <p:nvPr/>
          </p:nvSpPr>
          <p:spPr>
            <a:xfrm>
              <a:off x="2552" y="2748"/>
              <a:ext cx="48" cy="58"/>
            </a:xfrm>
            <a:prstGeom prst="line">
              <a:avLst/>
            </a:prstGeom>
            <a:ln w="12700" cap="flat" cmpd="sng">
              <a:solidFill>
                <a:srgbClr val="3333FF"/>
              </a:solidFill>
              <a:prstDash val="solid"/>
              <a:headEnd type="none" w="med" len="med"/>
              <a:tailEnd type="none" w="med" len="med"/>
            </a:ln>
          </p:spPr>
        </p:sp>
        <p:sp>
          <p:nvSpPr>
            <p:cNvPr id="28748" name="Line 60"/>
            <p:cNvSpPr/>
            <p:nvPr/>
          </p:nvSpPr>
          <p:spPr>
            <a:xfrm>
              <a:off x="2490" y="2802"/>
              <a:ext cx="108" cy="118"/>
            </a:xfrm>
            <a:prstGeom prst="line">
              <a:avLst/>
            </a:prstGeom>
            <a:ln w="12700" cap="flat" cmpd="sng">
              <a:solidFill>
                <a:srgbClr val="3333FF"/>
              </a:solidFill>
              <a:prstDash val="solid"/>
              <a:headEnd type="none" w="med" len="med"/>
              <a:tailEnd type="none" w="med" len="med"/>
            </a:ln>
          </p:spPr>
        </p:sp>
        <p:sp>
          <p:nvSpPr>
            <p:cNvPr id="28749" name="Line 61"/>
            <p:cNvSpPr/>
            <p:nvPr/>
          </p:nvSpPr>
          <p:spPr>
            <a:xfrm>
              <a:off x="2438" y="2864"/>
              <a:ext cx="140" cy="136"/>
            </a:xfrm>
            <a:prstGeom prst="line">
              <a:avLst/>
            </a:prstGeom>
            <a:ln w="12700" cap="flat" cmpd="sng">
              <a:solidFill>
                <a:srgbClr val="3333FF"/>
              </a:solidFill>
              <a:prstDash val="solid"/>
              <a:headEnd type="none" w="med" len="med"/>
              <a:tailEnd type="none" w="med" len="med"/>
            </a:ln>
          </p:spPr>
        </p:sp>
        <p:sp>
          <p:nvSpPr>
            <p:cNvPr id="28750" name="Line 62"/>
            <p:cNvSpPr/>
            <p:nvPr/>
          </p:nvSpPr>
          <p:spPr>
            <a:xfrm>
              <a:off x="2400" y="2936"/>
              <a:ext cx="294" cy="306"/>
            </a:xfrm>
            <a:prstGeom prst="line">
              <a:avLst/>
            </a:prstGeom>
            <a:ln w="12700" cap="flat" cmpd="sng">
              <a:solidFill>
                <a:srgbClr val="3333FF"/>
              </a:solidFill>
              <a:prstDash val="solid"/>
              <a:headEnd type="none" w="med" len="med"/>
              <a:tailEnd type="none" w="med" len="med"/>
            </a:ln>
          </p:spPr>
        </p:sp>
        <p:sp>
          <p:nvSpPr>
            <p:cNvPr id="28751" name="Line 63"/>
            <p:cNvSpPr/>
            <p:nvPr/>
          </p:nvSpPr>
          <p:spPr>
            <a:xfrm>
              <a:off x="2176" y="2698"/>
              <a:ext cx="110" cy="112"/>
            </a:xfrm>
            <a:prstGeom prst="line">
              <a:avLst/>
            </a:prstGeom>
            <a:ln w="12700" cap="flat" cmpd="sng">
              <a:solidFill>
                <a:srgbClr val="3333FF"/>
              </a:solidFill>
              <a:prstDash val="solid"/>
              <a:headEnd type="none" w="med" len="med"/>
              <a:tailEnd type="none" w="med" len="med"/>
            </a:ln>
          </p:spPr>
        </p:sp>
        <p:sp>
          <p:nvSpPr>
            <p:cNvPr id="28752" name="Line 64"/>
            <p:cNvSpPr/>
            <p:nvPr/>
          </p:nvSpPr>
          <p:spPr>
            <a:xfrm>
              <a:off x="2134" y="2770"/>
              <a:ext cx="482" cy="500"/>
            </a:xfrm>
            <a:prstGeom prst="line">
              <a:avLst/>
            </a:prstGeom>
            <a:ln w="12700" cap="flat" cmpd="sng">
              <a:solidFill>
                <a:srgbClr val="3333FF"/>
              </a:solidFill>
              <a:prstDash val="solid"/>
              <a:headEnd type="none" w="med" len="med"/>
              <a:tailEnd type="none" w="med" len="med"/>
            </a:ln>
          </p:spPr>
        </p:sp>
        <p:sp>
          <p:nvSpPr>
            <p:cNvPr id="28753" name="Line 65"/>
            <p:cNvSpPr/>
            <p:nvPr/>
          </p:nvSpPr>
          <p:spPr>
            <a:xfrm>
              <a:off x="2104" y="2860"/>
              <a:ext cx="332" cy="332"/>
            </a:xfrm>
            <a:prstGeom prst="line">
              <a:avLst/>
            </a:prstGeom>
            <a:ln w="12700" cap="flat" cmpd="sng">
              <a:solidFill>
                <a:srgbClr val="3333FF"/>
              </a:solidFill>
              <a:prstDash val="solid"/>
              <a:headEnd type="none" w="med" len="med"/>
              <a:tailEnd type="none" w="med" len="med"/>
            </a:ln>
          </p:spPr>
        </p:sp>
        <p:sp>
          <p:nvSpPr>
            <p:cNvPr id="28754" name="Line 66"/>
            <p:cNvSpPr/>
            <p:nvPr/>
          </p:nvSpPr>
          <p:spPr>
            <a:xfrm>
              <a:off x="2064" y="2934"/>
              <a:ext cx="206" cy="216"/>
            </a:xfrm>
            <a:prstGeom prst="line">
              <a:avLst/>
            </a:prstGeom>
            <a:ln w="12700" cap="flat" cmpd="sng">
              <a:solidFill>
                <a:srgbClr val="3333FF"/>
              </a:solidFill>
              <a:prstDash val="solid"/>
              <a:headEnd type="none" w="med" len="med"/>
              <a:tailEnd type="none" w="med" len="med"/>
            </a:ln>
          </p:spPr>
        </p:sp>
        <p:sp>
          <p:nvSpPr>
            <p:cNvPr id="28755" name="Line 67"/>
            <p:cNvSpPr/>
            <p:nvPr/>
          </p:nvSpPr>
          <p:spPr>
            <a:xfrm>
              <a:off x="1842" y="2712"/>
              <a:ext cx="154" cy="154"/>
            </a:xfrm>
            <a:prstGeom prst="line">
              <a:avLst/>
            </a:prstGeom>
            <a:ln w="12700" cap="flat" cmpd="sng">
              <a:solidFill>
                <a:srgbClr val="3333FF"/>
              </a:solidFill>
              <a:prstDash val="solid"/>
              <a:headEnd type="none" w="med" len="med"/>
              <a:tailEnd type="none" w="med" len="med"/>
            </a:ln>
          </p:spPr>
        </p:sp>
        <p:sp>
          <p:nvSpPr>
            <p:cNvPr id="28756" name="Line 68"/>
            <p:cNvSpPr/>
            <p:nvPr/>
          </p:nvSpPr>
          <p:spPr>
            <a:xfrm>
              <a:off x="1818" y="2806"/>
              <a:ext cx="314" cy="326"/>
            </a:xfrm>
            <a:prstGeom prst="line">
              <a:avLst/>
            </a:prstGeom>
            <a:ln w="12700" cap="flat" cmpd="sng">
              <a:solidFill>
                <a:srgbClr val="3333FF"/>
              </a:solidFill>
              <a:prstDash val="solid"/>
              <a:headEnd type="none" w="med" len="med"/>
              <a:tailEnd type="none" w="med" len="med"/>
            </a:ln>
          </p:spPr>
        </p:sp>
        <p:sp>
          <p:nvSpPr>
            <p:cNvPr id="28757" name="Line 69"/>
            <p:cNvSpPr/>
            <p:nvPr/>
          </p:nvSpPr>
          <p:spPr>
            <a:xfrm>
              <a:off x="1824" y="2952"/>
              <a:ext cx="188" cy="196"/>
            </a:xfrm>
            <a:prstGeom prst="line">
              <a:avLst/>
            </a:prstGeom>
            <a:ln w="12700" cap="flat" cmpd="sng">
              <a:solidFill>
                <a:srgbClr val="3333FF"/>
              </a:solidFill>
              <a:prstDash val="solid"/>
              <a:headEnd type="none" w="med" len="med"/>
              <a:tailEnd type="none" w="med" len="med"/>
            </a:ln>
          </p:spPr>
        </p:sp>
        <p:sp>
          <p:nvSpPr>
            <p:cNvPr id="28758" name="Line 70"/>
            <p:cNvSpPr/>
            <p:nvPr/>
          </p:nvSpPr>
          <p:spPr>
            <a:xfrm>
              <a:off x="1556" y="2808"/>
              <a:ext cx="344" cy="366"/>
            </a:xfrm>
            <a:prstGeom prst="line">
              <a:avLst/>
            </a:prstGeom>
            <a:ln w="12700" cap="flat" cmpd="sng">
              <a:solidFill>
                <a:srgbClr val="3333FF"/>
              </a:solidFill>
              <a:prstDash val="solid"/>
              <a:headEnd type="none" w="med" len="med"/>
              <a:tailEnd type="none" w="med" len="med"/>
            </a:ln>
          </p:spPr>
        </p:sp>
      </p:grpSp>
      <p:sp>
        <p:nvSpPr>
          <p:cNvPr id="28681" name="Arc 71"/>
          <p:cNvSpPr/>
          <p:nvPr/>
        </p:nvSpPr>
        <p:spPr>
          <a:xfrm>
            <a:off x="3225800" y="4764088"/>
            <a:ext cx="2095500" cy="1627187"/>
          </a:xfrm>
          <a:custGeom>
            <a:avLst/>
            <a:gdLst>
              <a:gd name="txL" fmla="*/ 0 w 21600"/>
              <a:gd name="txT" fmla="*/ 0 h 17248"/>
              <a:gd name="txR" fmla="*/ 21600 w 21600"/>
              <a:gd name="txB" fmla="*/ 17248 h 17248"/>
            </a:gdLst>
            <a:ahLst/>
            <a:cxnLst>
              <a:cxn ang="0">
                <a:pos x="2147483647" y="0"/>
              </a:cxn>
              <a:cxn ang="0">
                <a:pos x="2147483647" y="2147483647"/>
              </a:cxn>
              <a:cxn ang="0">
                <a:pos x="0" y="2147483647"/>
              </a:cxn>
            </a:cxnLst>
            <a:rect l="txL" t="txT" r="txR" b="txB"/>
            <a:pathLst>
              <a:path w="21600" h="17248" fill="none">
                <a:moveTo>
                  <a:pt x="13002" y="-1"/>
                </a:moveTo>
                <a:cubicBezTo>
                  <a:pt x="18416" y="4081"/>
                  <a:pt x="21600" y="10467"/>
                  <a:pt x="21600" y="17248"/>
                </a:cubicBezTo>
              </a:path>
              <a:path w="21600" h="17248" stroke="0">
                <a:moveTo>
                  <a:pt x="13002" y="-1"/>
                </a:moveTo>
                <a:cubicBezTo>
                  <a:pt x="18416" y="4081"/>
                  <a:pt x="21600" y="10467"/>
                  <a:pt x="21600" y="17248"/>
                </a:cubicBezTo>
                <a:lnTo>
                  <a:pt x="0" y="17248"/>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8682" name="Arc 72"/>
          <p:cNvSpPr/>
          <p:nvPr/>
        </p:nvSpPr>
        <p:spPr>
          <a:xfrm flipH="1">
            <a:off x="1162050" y="4591050"/>
            <a:ext cx="2089150" cy="1798638"/>
          </a:xfrm>
          <a:custGeom>
            <a:avLst/>
            <a:gdLst>
              <a:gd name="txL" fmla="*/ 0 w 21600"/>
              <a:gd name="txT" fmla="*/ 0 h 19061"/>
              <a:gd name="txR" fmla="*/ 21600 w 21600"/>
              <a:gd name="txB" fmla="*/ 19061 h 19061"/>
            </a:gdLst>
            <a:ahLst/>
            <a:cxnLst>
              <a:cxn ang="0">
                <a:pos x="2147483647" y="0"/>
              </a:cxn>
              <a:cxn ang="0">
                <a:pos x="2147483647" y="2147483647"/>
              </a:cxn>
              <a:cxn ang="0">
                <a:pos x="0" y="2147483647"/>
              </a:cxn>
            </a:cxnLst>
            <a:rect l="txL" t="txT" r="txR" b="txB"/>
            <a:pathLst>
              <a:path w="21600" h="19061" fill="none">
                <a:moveTo>
                  <a:pt x="10160" y="0"/>
                </a:moveTo>
                <a:cubicBezTo>
                  <a:pt x="17201" y="3753"/>
                  <a:pt x="21600" y="11082"/>
                  <a:pt x="21600" y="19061"/>
                </a:cubicBezTo>
              </a:path>
              <a:path w="21600" h="19061" stroke="0">
                <a:moveTo>
                  <a:pt x="10160" y="0"/>
                </a:moveTo>
                <a:cubicBezTo>
                  <a:pt x="17201" y="3753"/>
                  <a:pt x="21600" y="11082"/>
                  <a:pt x="21600" y="19061"/>
                </a:cubicBezTo>
                <a:lnTo>
                  <a:pt x="0" y="19061"/>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grpSp>
        <p:nvGrpSpPr>
          <p:cNvPr id="28683" name="Group 73"/>
          <p:cNvGrpSpPr/>
          <p:nvPr/>
        </p:nvGrpSpPr>
        <p:grpSpPr>
          <a:xfrm>
            <a:off x="2971800" y="5110163"/>
            <a:ext cx="838200" cy="219075"/>
            <a:chOff x="1960" y="3146"/>
            <a:chExt cx="528" cy="138"/>
          </a:xfrm>
        </p:grpSpPr>
        <p:sp>
          <p:nvSpPr>
            <p:cNvPr id="28734" name="Line 74"/>
            <p:cNvSpPr/>
            <p:nvPr/>
          </p:nvSpPr>
          <p:spPr>
            <a:xfrm flipV="1">
              <a:off x="1960" y="3150"/>
              <a:ext cx="58" cy="60"/>
            </a:xfrm>
            <a:prstGeom prst="line">
              <a:avLst/>
            </a:prstGeom>
            <a:ln w="12700" cap="flat" cmpd="sng">
              <a:solidFill>
                <a:schemeClr val="tx2"/>
              </a:solidFill>
              <a:prstDash val="solid"/>
              <a:headEnd type="none" w="med" len="med"/>
              <a:tailEnd type="none" w="med" len="med"/>
            </a:ln>
          </p:spPr>
        </p:sp>
        <p:sp>
          <p:nvSpPr>
            <p:cNvPr id="28735" name="Line 75"/>
            <p:cNvSpPr/>
            <p:nvPr/>
          </p:nvSpPr>
          <p:spPr>
            <a:xfrm flipV="1">
              <a:off x="2024" y="3146"/>
              <a:ext cx="88" cy="90"/>
            </a:xfrm>
            <a:prstGeom prst="line">
              <a:avLst/>
            </a:prstGeom>
            <a:ln w="12700" cap="flat" cmpd="sng">
              <a:solidFill>
                <a:schemeClr val="tx2"/>
              </a:solidFill>
              <a:prstDash val="solid"/>
              <a:headEnd type="none" w="med" len="med"/>
              <a:tailEnd type="none" w="med" len="med"/>
            </a:ln>
          </p:spPr>
        </p:sp>
        <p:sp>
          <p:nvSpPr>
            <p:cNvPr id="28736" name="Line 76"/>
            <p:cNvSpPr/>
            <p:nvPr/>
          </p:nvSpPr>
          <p:spPr>
            <a:xfrm flipV="1">
              <a:off x="2094" y="3150"/>
              <a:ext cx="110" cy="104"/>
            </a:xfrm>
            <a:prstGeom prst="line">
              <a:avLst/>
            </a:prstGeom>
            <a:ln w="12700" cap="flat" cmpd="sng">
              <a:solidFill>
                <a:schemeClr val="tx2"/>
              </a:solidFill>
              <a:prstDash val="solid"/>
              <a:headEnd type="none" w="med" len="med"/>
              <a:tailEnd type="none" w="med" len="med"/>
            </a:ln>
          </p:spPr>
        </p:sp>
        <p:sp>
          <p:nvSpPr>
            <p:cNvPr id="28737" name="Line 77"/>
            <p:cNvSpPr/>
            <p:nvPr/>
          </p:nvSpPr>
          <p:spPr>
            <a:xfrm flipV="1">
              <a:off x="2176" y="3164"/>
              <a:ext cx="108" cy="110"/>
            </a:xfrm>
            <a:prstGeom prst="line">
              <a:avLst/>
            </a:prstGeom>
            <a:ln w="12700" cap="flat" cmpd="sng">
              <a:solidFill>
                <a:schemeClr val="tx2"/>
              </a:solidFill>
              <a:prstDash val="solid"/>
              <a:headEnd type="none" w="med" len="med"/>
              <a:tailEnd type="none" w="med" len="med"/>
            </a:ln>
          </p:spPr>
        </p:sp>
        <p:sp>
          <p:nvSpPr>
            <p:cNvPr id="28738" name="Line 78"/>
            <p:cNvSpPr/>
            <p:nvPr/>
          </p:nvSpPr>
          <p:spPr>
            <a:xfrm flipV="1">
              <a:off x="2260" y="3180"/>
              <a:ext cx="96" cy="98"/>
            </a:xfrm>
            <a:prstGeom prst="line">
              <a:avLst/>
            </a:prstGeom>
            <a:ln w="12700" cap="flat" cmpd="sng">
              <a:solidFill>
                <a:schemeClr val="tx2"/>
              </a:solidFill>
              <a:prstDash val="solid"/>
              <a:headEnd type="none" w="med" len="med"/>
              <a:tailEnd type="none" w="med" len="med"/>
            </a:ln>
          </p:spPr>
        </p:sp>
        <p:sp>
          <p:nvSpPr>
            <p:cNvPr id="28739" name="Line 79"/>
            <p:cNvSpPr/>
            <p:nvPr/>
          </p:nvSpPr>
          <p:spPr>
            <a:xfrm flipV="1">
              <a:off x="2354" y="3204"/>
              <a:ext cx="74" cy="76"/>
            </a:xfrm>
            <a:prstGeom prst="line">
              <a:avLst/>
            </a:prstGeom>
            <a:ln w="12700" cap="flat" cmpd="sng">
              <a:solidFill>
                <a:schemeClr val="tx2"/>
              </a:solidFill>
              <a:prstDash val="solid"/>
              <a:headEnd type="none" w="med" len="med"/>
              <a:tailEnd type="none" w="med" len="med"/>
            </a:ln>
          </p:spPr>
        </p:sp>
        <p:sp>
          <p:nvSpPr>
            <p:cNvPr id="28740" name="Line 80"/>
            <p:cNvSpPr/>
            <p:nvPr/>
          </p:nvSpPr>
          <p:spPr>
            <a:xfrm flipV="1">
              <a:off x="2446" y="3238"/>
              <a:ext cx="42" cy="46"/>
            </a:xfrm>
            <a:prstGeom prst="line">
              <a:avLst/>
            </a:prstGeom>
            <a:ln w="12700" cap="flat" cmpd="sng">
              <a:solidFill>
                <a:schemeClr val="tx2"/>
              </a:solidFill>
              <a:prstDash val="solid"/>
              <a:headEnd type="none" w="med" len="med"/>
              <a:tailEnd type="none" w="med" len="med"/>
            </a:ln>
          </p:spPr>
        </p:sp>
      </p:grpSp>
      <p:sp>
        <p:nvSpPr>
          <p:cNvPr id="28684" name="Freeform 81"/>
          <p:cNvSpPr/>
          <p:nvPr/>
        </p:nvSpPr>
        <p:spPr>
          <a:xfrm>
            <a:off x="2836863" y="5921375"/>
            <a:ext cx="800100" cy="471488"/>
          </a:xfrm>
          <a:custGeom>
            <a:avLst/>
            <a:gdLst>
              <a:gd name="txL" fmla="*/ 0 w 504"/>
              <a:gd name="txT" fmla="*/ 0 h 297"/>
              <a:gd name="txR" fmla="*/ 504 w 504"/>
              <a:gd name="txB" fmla="*/ 297 h 297"/>
            </a:gdLst>
            <a:ahLst/>
            <a:cxnLst>
              <a:cxn ang="0">
                <a:pos x="0" y="733366937"/>
              </a:cxn>
              <a:cxn ang="0">
                <a:pos x="15120940" y="635079986"/>
              </a:cxn>
              <a:cxn ang="0">
                <a:pos x="30241880" y="544354302"/>
              </a:cxn>
              <a:cxn ang="0">
                <a:pos x="83165955" y="423386723"/>
              </a:cxn>
              <a:cxn ang="0">
                <a:pos x="189012516" y="287298098"/>
              </a:cxn>
              <a:cxn ang="0">
                <a:pos x="257055974" y="219254629"/>
              </a:cxn>
              <a:cxn ang="0">
                <a:pos x="385584706" y="151209523"/>
              </a:cxn>
              <a:cxn ang="0">
                <a:pos x="446068540" y="128528896"/>
              </a:cxn>
              <a:cxn ang="0">
                <a:pos x="453628214" y="0"/>
              </a:cxn>
              <a:cxn ang="0">
                <a:pos x="801409692" y="0"/>
              </a:cxn>
              <a:cxn ang="0">
                <a:pos x="801409692" y="128528896"/>
              </a:cxn>
              <a:cxn ang="0">
                <a:pos x="861893626" y="158770790"/>
              </a:cxn>
              <a:cxn ang="0">
                <a:pos x="967740162" y="211693362"/>
              </a:cxn>
              <a:cxn ang="0">
                <a:pos x="1081147960" y="302419046"/>
              </a:cxn>
              <a:cxn ang="0">
                <a:pos x="1141631695" y="370464102"/>
              </a:cxn>
              <a:cxn ang="0">
                <a:pos x="1224796038" y="521673675"/>
              </a:cxn>
              <a:cxn ang="0">
                <a:pos x="1247478232" y="627520306"/>
              </a:cxn>
              <a:cxn ang="0">
                <a:pos x="1270158839" y="748487885"/>
              </a:cxn>
            </a:cxnLst>
            <a:rect l="txL" t="txT" r="txR" b="txB"/>
            <a:pathLst>
              <a:path w="504" h="297">
                <a:moveTo>
                  <a:pt x="0" y="291"/>
                </a:moveTo>
                <a:lnTo>
                  <a:pt x="6" y="252"/>
                </a:lnTo>
                <a:lnTo>
                  <a:pt x="12" y="216"/>
                </a:lnTo>
                <a:lnTo>
                  <a:pt x="33" y="168"/>
                </a:lnTo>
                <a:lnTo>
                  <a:pt x="75" y="114"/>
                </a:lnTo>
                <a:lnTo>
                  <a:pt x="102" y="87"/>
                </a:lnTo>
                <a:lnTo>
                  <a:pt x="153" y="60"/>
                </a:lnTo>
                <a:lnTo>
                  <a:pt x="177" y="51"/>
                </a:lnTo>
                <a:lnTo>
                  <a:pt x="180" y="0"/>
                </a:lnTo>
                <a:lnTo>
                  <a:pt x="318" y="0"/>
                </a:lnTo>
                <a:lnTo>
                  <a:pt x="318" y="51"/>
                </a:lnTo>
                <a:lnTo>
                  <a:pt x="342" y="63"/>
                </a:lnTo>
                <a:lnTo>
                  <a:pt x="384" y="84"/>
                </a:lnTo>
                <a:lnTo>
                  <a:pt x="429" y="120"/>
                </a:lnTo>
                <a:lnTo>
                  <a:pt x="453" y="147"/>
                </a:lnTo>
                <a:lnTo>
                  <a:pt x="486" y="207"/>
                </a:lnTo>
                <a:lnTo>
                  <a:pt x="495" y="249"/>
                </a:lnTo>
                <a:lnTo>
                  <a:pt x="504" y="297"/>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8685" name="Arc 82"/>
          <p:cNvSpPr/>
          <p:nvPr/>
        </p:nvSpPr>
        <p:spPr>
          <a:xfrm>
            <a:off x="2609850" y="5765800"/>
            <a:ext cx="1257300" cy="628650"/>
          </a:xfrm>
          <a:custGeom>
            <a:avLst/>
            <a:gdLst>
              <a:gd name="txL" fmla="*/ 0 w 43200"/>
              <a:gd name="txT" fmla="*/ 0 h 21600"/>
              <a:gd name="txR" fmla="*/ 43200 w 43200"/>
              <a:gd name="txB" fmla="*/ 21600 h 21600"/>
            </a:gdLst>
            <a:ahLst/>
            <a:cxnLst>
              <a:cxn ang="0">
                <a:pos x="0" y="532499187"/>
              </a:cxn>
              <a:cxn ang="0">
                <a:pos x="1064998374" y="532499187"/>
              </a:cxn>
              <a:cxn ang="0">
                <a:pos x="532499187" y="532499187"/>
              </a:cxn>
            </a:cxnLst>
            <a:rect l="txL" t="txT" r="txR" b="txB"/>
            <a:pathLst>
              <a:path w="43200" h="21600" fill="none">
                <a:moveTo>
                  <a:pt x="0" y="21600"/>
                </a:moveTo>
                <a:cubicBezTo>
                  <a:pt x="0" y="9670"/>
                  <a:pt x="9670" y="0"/>
                  <a:pt x="21600" y="0"/>
                </a:cubicBezTo>
                <a:cubicBezTo>
                  <a:pt x="33529" y="0"/>
                  <a:pt x="43200" y="9670"/>
                  <a:pt x="43200" y="21600"/>
                </a:cubicBezTo>
              </a:path>
              <a:path w="43200" h="21600" stroke="0">
                <a:moveTo>
                  <a:pt x="0" y="21600"/>
                </a:moveTo>
                <a:cubicBezTo>
                  <a:pt x="0" y="9670"/>
                  <a:pt x="9670" y="0"/>
                  <a:pt x="21600" y="0"/>
                </a:cubicBezTo>
                <a:cubicBezTo>
                  <a:pt x="33529" y="0"/>
                  <a:pt x="43200" y="9670"/>
                  <a:pt x="43200" y="21600"/>
                </a:cubicBezTo>
                <a:lnTo>
                  <a:pt x="21600" y="21600"/>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8686" name="Arc 83"/>
          <p:cNvSpPr/>
          <p:nvPr/>
        </p:nvSpPr>
        <p:spPr>
          <a:xfrm>
            <a:off x="2224088" y="5375275"/>
            <a:ext cx="2009775" cy="1023938"/>
          </a:xfrm>
          <a:custGeom>
            <a:avLst/>
            <a:gdLst>
              <a:gd name="txL" fmla="*/ 0 w 43197"/>
              <a:gd name="txT" fmla="*/ 0 h 21600"/>
              <a:gd name="txR" fmla="*/ 43197 w 43197"/>
              <a:gd name="txB" fmla="*/ 21600 h 21600"/>
            </a:gdLst>
            <a:ahLst/>
            <a:cxnLst>
              <a:cxn ang="0">
                <a:pos x="0" y="2147483647"/>
              </a:cxn>
              <a:cxn ang="0">
                <a:pos x="2147483647" y="2147483647"/>
              </a:cxn>
              <a:cxn ang="0">
                <a:pos x="2147483647" y="2147483647"/>
              </a:cxn>
            </a:cxnLst>
            <a:rect l="txL" t="txT" r="txR" b="txB"/>
            <a:pathLst>
              <a:path w="43197" h="21600" fill="none">
                <a:moveTo>
                  <a:pt x="-1" y="21259"/>
                </a:moveTo>
                <a:cubicBezTo>
                  <a:pt x="185" y="9464"/>
                  <a:pt x="9800" y="-1"/>
                  <a:pt x="21597" y="0"/>
                </a:cubicBezTo>
                <a:cubicBezTo>
                  <a:pt x="33526" y="0"/>
                  <a:pt x="43197" y="9670"/>
                  <a:pt x="43197" y="21600"/>
                </a:cubicBezTo>
              </a:path>
              <a:path w="43197" h="21600" stroke="0">
                <a:moveTo>
                  <a:pt x="-1" y="21259"/>
                </a:moveTo>
                <a:cubicBezTo>
                  <a:pt x="185" y="9464"/>
                  <a:pt x="9800" y="-1"/>
                  <a:pt x="21597" y="0"/>
                </a:cubicBezTo>
                <a:cubicBezTo>
                  <a:pt x="33526" y="0"/>
                  <a:pt x="43197" y="9670"/>
                  <a:pt x="43197" y="21600"/>
                </a:cubicBezTo>
                <a:lnTo>
                  <a:pt x="21597" y="21600"/>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8687" name="Arc 84"/>
          <p:cNvSpPr/>
          <p:nvPr/>
        </p:nvSpPr>
        <p:spPr>
          <a:xfrm>
            <a:off x="1943100" y="5099050"/>
            <a:ext cx="2581275" cy="1295400"/>
          </a:xfrm>
          <a:custGeom>
            <a:avLst/>
            <a:gdLst>
              <a:gd name="txL" fmla="*/ 0 w 43196"/>
              <a:gd name="txT" fmla="*/ 0 h 21600"/>
              <a:gd name="txR" fmla="*/ 43196 w 43196"/>
              <a:gd name="txB" fmla="*/ 21600 h 21600"/>
            </a:gdLst>
            <a:ahLst/>
            <a:cxnLst>
              <a:cxn ang="0">
                <a:pos x="0" y="2147483647"/>
              </a:cxn>
              <a:cxn ang="0">
                <a:pos x="2147483647" y="2147483647"/>
              </a:cxn>
              <a:cxn ang="0">
                <a:pos x="2147483647" y="2147483647"/>
              </a:cxn>
            </a:cxnLst>
            <a:rect l="txL" t="txT" r="txR" b="txB"/>
            <a:pathLst>
              <a:path w="43196" h="21600" fill="none">
                <a:moveTo>
                  <a:pt x="0" y="21163"/>
                </a:moveTo>
                <a:cubicBezTo>
                  <a:pt x="238" y="9406"/>
                  <a:pt x="9836" y="-1"/>
                  <a:pt x="21596" y="0"/>
                </a:cubicBezTo>
                <a:cubicBezTo>
                  <a:pt x="33525" y="0"/>
                  <a:pt x="43196" y="9670"/>
                  <a:pt x="43196" y="21600"/>
                </a:cubicBezTo>
              </a:path>
              <a:path w="43196" h="21600" stroke="0">
                <a:moveTo>
                  <a:pt x="0" y="21163"/>
                </a:moveTo>
                <a:cubicBezTo>
                  <a:pt x="238" y="9406"/>
                  <a:pt x="9836" y="-1"/>
                  <a:pt x="21596" y="0"/>
                </a:cubicBezTo>
                <a:cubicBezTo>
                  <a:pt x="33525" y="0"/>
                  <a:pt x="43196" y="9670"/>
                  <a:pt x="43196" y="21600"/>
                </a:cubicBezTo>
                <a:lnTo>
                  <a:pt x="21596" y="21600"/>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28688" name="Line 85"/>
          <p:cNvSpPr/>
          <p:nvPr/>
        </p:nvSpPr>
        <p:spPr>
          <a:xfrm flipV="1">
            <a:off x="3232150" y="3919538"/>
            <a:ext cx="0" cy="2540000"/>
          </a:xfrm>
          <a:prstGeom prst="line">
            <a:avLst/>
          </a:prstGeom>
          <a:ln w="12700" cap="flat" cmpd="sng">
            <a:solidFill>
              <a:srgbClr val="0000CC"/>
            </a:solidFill>
            <a:prstDash val="lgDashDot"/>
            <a:headEnd type="none" w="med" len="med"/>
            <a:tailEnd type="none" w="med" len="med"/>
          </a:ln>
        </p:spPr>
      </p:sp>
      <p:sp>
        <p:nvSpPr>
          <p:cNvPr id="28689" name="Freeform 86"/>
          <p:cNvSpPr/>
          <p:nvPr/>
        </p:nvSpPr>
        <p:spPr>
          <a:xfrm>
            <a:off x="2873375" y="5164138"/>
            <a:ext cx="1069975" cy="166687"/>
          </a:xfrm>
          <a:custGeom>
            <a:avLst/>
            <a:gdLst>
              <a:gd name="txL" fmla="*/ 0 w 674"/>
              <a:gd name="txT" fmla="*/ 0 h 105"/>
              <a:gd name="txR" fmla="*/ 674 w 674"/>
              <a:gd name="txB" fmla="*/ 105 h 105"/>
            </a:gdLst>
            <a:ahLst/>
            <a:cxnLst>
              <a:cxn ang="0">
                <a:pos x="0" y="0"/>
              </a:cxn>
              <a:cxn ang="0">
                <a:pos x="201612477" y="90725351"/>
              </a:cxn>
              <a:cxn ang="0">
                <a:pos x="393144332" y="171370111"/>
              </a:cxn>
              <a:cxn ang="0">
                <a:pos x="574595615" y="216732824"/>
              </a:cxn>
              <a:cxn ang="0">
                <a:pos x="745966178" y="246974599"/>
              </a:cxn>
              <a:cxn ang="0">
                <a:pos x="1048385017" y="262095487"/>
              </a:cxn>
              <a:cxn ang="0">
                <a:pos x="1249997444" y="257055191"/>
              </a:cxn>
              <a:cxn ang="0">
                <a:pos x="1486892046" y="262095487"/>
              </a:cxn>
              <a:cxn ang="0">
                <a:pos x="1698585491" y="241934303"/>
              </a:cxn>
            </a:cxnLst>
            <a:rect l="txL" t="txT" r="txR" b="txB"/>
            <a:pathLst>
              <a:path w="674" h="105">
                <a:moveTo>
                  <a:pt x="0" y="0"/>
                </a:moveTo>
                <a:cubicBezTo>
                  <a:pt x="27" y="12"/>
                  <a:pt x="54" y="25"/>
                  <a:pt x="80" y="36"/>
                </a:cubicBezTo>
                <a:cubicBezTo>
                  <a:pt x="106" y="47"/>
                  <a:pt x="131" y="60"/>
                  <a:pt x="156" y="68"/>
                </a:cubicBezTo>
                <a:cubicBezTo>
                  <a:pt x="181" y="76"/>
                  <a:pt x="205" y="81"/>
                  <a:pt x="228" y="86"/>
                </a:cubicBezTo>
                <a:cubicBezTo>
                  <a:pt x="251" y="91"/>
                  <a:pt x="265" y="95"/>
                  <a:pt x="296" y="98"/>
                </a:cubicBezTo>
                <a:cubicBezTo>
                  <a:pt x="327" y="101"/>
                  <a:pt x="383" y="103"/>
                  <a:pt x="416" y="104"/>
                </a:cubicBezTo>
                <a:cubicBezTo>
                  <a:pt x="449" y="105"/>
                  <a:pt x="467" y="102"/>
                  <a:pt x="496" y="102"/>
                </a:cubicBezTo>
                <a:cubicBezTo>
                  <a:pt x="525" y="102"/>
                  <a:pt x="560" y="105"/>
                  <a:pt x="590" y="104"/>
                </a:cubicBezTo>
                <a:cubicBezTo>
                  <a:pt x="620" y="103"/>
                  <a:pt x="647" y="99"/>
                  <a:pt x="674" y="96"/>
                </a:cubicBezTo>
              </a:path>
            </a:pathLst>
          </a:custGeom>
          <a:noFill/>
          <a:ln w="19050" cap="flat" cmpd="sng">
            <a:solidFill>
              <a:schemeClr val="tx2">
                <a:alpha val="100000"/>
              </a:schemeClr>
            </a:solidFill>
            <a:prstDash val="solid"/>
            <a:round/>
            <a:headEnd type="none" w="sm" len="lg"/>
            <a:tailEnd type="none" w="sm" len="lg"/>
          </a:ln>
        </p:spPr>
        <p:txBody>
          <a:bodyPr/>
          <a:lstStyle/>
          <a:p>
            <a:endParaRPr lang="zh-CN" altLang="en-US"/>
          </a:p>
        </p:txBody>
      </p:sp>
      <p:sp>
        <p:nvSpPr>
          <p:cNvPr id="28690" name="Line 87"/>
          <p:cNvSpPr>
            <a:spLocks noChangeAspect="1"/>
          </p:cNvSpPr>
          <p:nvPr/>
        </p:nvSpPr>
        <p:spPr>
          <a:xfrm flipV="1">
            <a:off x="2827338" y="5913438"/>
            <a:ext cx="2451100" cy="561975"/>
          </a:xfrm>
          <a:prstGeom prst="line">
            <a:avLst/>
          </a:prstGeom>
          <a:ln w="12700" cap="flat" cmpd="sng">
            <a:solidFill>
              <a:srgbClr val="0000CC"/>
            </a:solidFill>
            <a:prstDash val="solid"/>
            <a:headEnd type="none" w="sm" len="lg"/>
            <a:tailEnd type="triangle" w="sm" len="lg"/>
          </a:ln>
        </p:spPr>
      </p:sp>
      <p:sp>
        <p:nvSpPr>
          <p:cNvPr id="28691" name="Arc 88"/>
          <p:cNvSpPr/>
          <p:nvPr/>
        </p:nvSpPr>
        <p:spPr>
          <a:xfrm>
            <a:off x="1373188" y="4530725"/>
            <a:ext cx="3733800" cy="1854200"/>
          </a:xfrm>
          <a:custGeom>
            <a:avLst/>
            <a:gdLst>
              <a:gd name="txL" fmla="*/ 0 w 43198"/>
              <a:gd name="txT" fmla="*/ 0 h 21600"/>
              <a:gd name="txR" fmla="*/ 43198 w 43198"/>
              <a:gd name="txB" fmla="*/ 21600 h 21600"/>
            </a:gdLst>
            <a:ahLst/>
            <a:cxnLst>
              <a:cxn ang="0">
                <a:pos x="0" y="2147483647"/>
              </a:cxn>
              <a:cxn ang="0">
                <a:pos x="2147483647" y="2147483647"/>
              </a:cxn>
              <a:cxn ang="0">
                <a:pos x="2147483647" y="2147483647"/>
              </a:cxn>
            </a:cxnLst>
            <a:rect l="txL" t="txT" r="txR" b="txB"/>
            <a:pathLst>
              <a:path w="43198" h="21600" fill="none">
                <a:moveTo>
                  <a:pt x="0" y="21289"/>
                </a:moveTo>
                <a:cubicBezTo>
                  <a:pt x="170" y="9482"/>
                  <a:pt x="9789" y="-1"/>
                  <a:pt x="21598" y="0"/>
                </a:cubicBezTo>
                <a:cubicBezTo>
                  <a:pt x="33527" y="0"/>
                  <a:pt x="43198" y="9670"/>
                  <a:pt x="43198" y="21600"/>
                </a:cubicBezTo>
              </a:path>
              <a:path w="43198" h="21600" stroke="0">
                <a:moveTo>
                  <a:pt x="0" y="21289"/>
                </a:moveTo>
                <a:cubicBezTo>
                  <a:pt x="170" y="9482"/>
                  <a:pt x="9789" y="-1"/>
                  <a:pt x="21598" y="0"/>
                </a:cubicBezTo>
                <a:cubicBezTo>
                  <a:pt x="33527" y="0"/>
                  <a:pt x="43198" y="9670"/>
                  <a:pt x="43198" y="21600"/>
                </a:cubicBezTo>
                <a:lnTo>
                  <a:pt x="21598" y="21600"/>
                </a:lnTo>
                <a:close/>
              </a:path>
            </a:pathLst>
          </a:custGeom>
          <a:noFill/>
          <a:ln w="12700" cap="flat" cmpd="sng">
            <a:solidFill>
              <a:schemeClr val="tx2">
                <a:alpha val="100000"/>
              </a:schemeClr>
            </a:solidFill>
            <a:prstDash val="lgDashDot"/>
            <a:round/>
            <a:headEnd type="none" w="med" len="med"/>
            <a:tailEnd type="none" w="med" len="med"/>
          </a:ln>
        </p:spPr>
        <p:txBody>
          <a:bodyPr/>
          <a:lstStyle/>
          <a:p>
            <a:endParaRPr lang="zh-CN" altLang="en-US"/>
          </a:p>
        </p:txBody>
      </p:sp>
      <p:sp>
        <p:nvSpPr>
          <p:cNvPr id="28692" name="Line 89"/>
          <p:cNvSpPr/>
          <p:nvPr/>
        </p:nvSpPr>
        <p:spPr>
          <a:xfrm>
            <a:off x="2203450" y="4529138"/>
            <a:ext cx="2762250" cy="0"/>
          </a:xfrm>
          <a:prstGeom prst="line">
            <a:avLst/>
          </a:prstGeom>
          <a:ln w="12700" cap="flat" cmpd="sng">
            <a:solidFill>
              <a:srgbClr val="0000CC"/>
            </a:solidFill>
            <a:prstDash val="lgDashDot"/>
            <a:headEnd type="none" w="med" len="med"/>
            <a:tailEnd type="none" w="med" len="med"/>
          </a:ln>
        </p:spPr>
      </p:sp>
      <p:sp>
        <p:nvSpPr>
          <p:cNvPr id="28693" name="Line 90"/>
          <p:cNvSpPr/>
          <p:nvPr/>
        </p:nvSpPr>
        <p:spPr>
          <a:xfrm>
            <a:off x="2165350" y="3405188"/>
            <a:ext cx="2762250" cy="0"/>
          </a:xfrm>
          <a:prstGeom prst="line">
            <a:avLst/>
          </a:prstGeom>
          <a:ln w="12700" cap="flat" cmpd="sng">
            <a:solidFill>
              <a:srgbClr val="0000CC"/>
            </a:solidFill>
            <a:prstDash val="lgDashDot"/>
            <a:headEnd type="none" w="med" len="med"/>
            <a:tailEnd type="none" w="med" len="med"/>
          </a:ln>
        </p:spPr>
      </p:sp>
      <p:sp>
        <p:nvSpPr>
          <p:cNvPr id="28694" name="Line 91"/>
          <p:cNvSpPr/>
          <p:nvPr/>
        </p:nvSpPr>
        <p:spPr>
          <a:xfrm flipH="1" flipV="1">
            <a:off x="2251075" y="2447925"/>
            <a:ext cx="217488" cy="1152525"/>
          </a:xfrm>
          <a:prstGeom prst="line">
            <a:avLst/>
          </a:prstGeom>
          <a:ln w="9525" cap="flat" cmpd="sng">
            <a:solidFill>
              <a:srgbClr val="FF0000"/>
            </a:solidFill>
            <a:prstDash val="solid"/>
            <a:headEnd type="none" w="sm" len="med"/>
            <a:tailEnd type="none" w="sm" len="med"/>
          </a:ln>
        </p:spPr>
      </p:sp>
      <p:sp>
        <p:nvSpPr>
          <p:cNvPr id="28695" name="Line 92"/>
          <p:cNvSpPr/>
          <p:nvPr/>
        </p:nvSpPr>
        <p:spPr>
          <a:xfrm flipV="1">
            <a:off x="2468563" y="2447925"/>
            <a:ext cx="0" cy="1152525"/>
          </a:xfrm>
          <a:prstGeom prst="line">
            <a:avLst/>
          </a:prstGeom>
          <a:ln w="9525" cap="flat" cmpd="sng">
            <a:solidFill>
              <a:srgbClr val="FF0000"/>
            </a:solidFill>
            <a:prstDash val="solid"/>
            <a:headEnd type="none" w="sm" len="med"/>
            <a:tailEnd type="none" w="sm" len="med"/>
          </a:ln>
        </p:spPr>
      </p:sp>
      <p:sp>
        <p:nvSpPr>
          <p:cNvPr id="28696" name="Arc 93"/>
          <p:cNvSpPr/>
          <p:nvPr/>
        </p:nvSpPr>
        <p:spPr>
          <a:xfrm rot="-3209504">
            <a:off x="2289175" y="2663825"/>
            <a:ext cx="215900" cy="215900"/>
          </a:xfrm>
          <a:custGeom>
            <a:avLst/>
            <a:gdLst>
              <a:gd name="txL" fmla="*/ 0 w 21600"/>
              <a:gd name="txT" fmla="*/ 0 h 21600"/>
              <a:gd name="txR" fmla="*/ 21600 w 21600"/>
              <a:gd name="txB" fmla="*/ 21600 h 21600"/>
            </a:gdLst>
            <a:ahLst/>
            <a:cxnLst>
              <a:cxn ang="0">
                <a:pos x="0" y="0"/>
              </a:cxn>
              <a:cxn ang="0">
                <a:pos x="21570011" y="21570011"/>
              </a:cxn>
              <a:cxn ang="0">
                <a:pos x="0" y="21570011"/>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FF0000">
                <a:alpha val="100000"/>
              </a:srgbClr>
            </a:solidFill>
            <a:prstDash val="solid"/>
            <a:round/>
            <a:headEnd type="none" w="sm" len="med"/>
            <a:tailEnd type="none" w="sm" len="med"/>
          </a:ln>
        </p:spPr>
        <p:txBody>
          <a:bodyPr/>
          <a:lstStyle/>
          <a:p>
            <a:endParaRPr lang="zh-CN" altLang="en-US"/>
          </a:p>
        </p:txBody>
      </p:sp>
      <p:sp>
        <p:nvSpPr>
          <p:cNvPr id="28697" name="Line 94"/>
          <p:cNvSpPr/>
          <p:nvPr/>
        </p:nvSpPr>
        <p:spPr>
          <a:xfrm rot="-1200000">
            <a:off x="2474913" y="2697163"/>
            <a:ext cx="71437" cy="73025"/>
          </a:xfrm>
          <a:prstGeom prst="line">
            <a:avLst/>
          </a:prstGeom>
          <a:ln w="9525" cap="flat" cmpd="sng">
            <a:solidFill>
              <a:srgbClr val="FF0000"/>
            </a:solidFill>
            <a:prstDash val="solid"/>
            <a:headEnd type="triangle" w="med" len="med"/>
            <a:tailEnd type="none" w="sm" len="med"/>
          </a:ln>
        </p:spPr>
      </p:sp>
      <p:sp>
        <p:nvSpPr>
          <p:cNvPr id="28698" name="Line 95"/>
          <p:cNvSpPr/>
          <p:nvPr/>
        </p:nvSpPr>
        <p:spPr>
          <a:xfrm flipV="1">
            <a:off x="2232025" y="2738438"/>
            <a:ext cx="73025" cy="73025"/>
          </a:xfrm>
          <a:prstGeom prst="line">
            <a:avLst/>
          </a:prstGeom>
          <a:ln w="9525" cap="flat" cmpd="sng">
            <a:solidFill>
              <a:srgbClr val="FF0000"/>
            </a:solidFill>
            <a:prstDash val="solid"/>
            <a:headEnd type="none" w="sm" len="med"/>
            <a:tailEnd type="triangle" w="sm" len="med"/>
          </a:ln>
        </p:spPr>
      </p:sp>
      <p:sp>
        <p:nvSpPr>
          <p:cNvPr id="28699" name="Text Box 96"/>
          <p:cNvSpPr txBox="1"/>
          <p:nvPr/>
        </p:nvSpPr>
        <p:spPr>
          <a:xfrm>
            <a:off x="1238250" y="2376488"/>
            <a:ext cx="1168400" cy="366712"/>
          </a:xfrm>
          <a:prstGeom prst="rect">
            <a:avLst/>
          </a:prstGeom>
          <a:noFill/>
          <a:ln w="9525">
            <a:noFill/>
          </a:ln>
        </p:spPr>
        <p:txBody>
          <a:bodyPr>
            <a:spAutoFit/>
          </a:bodyPr>
          <a:lstStyle/>
          <a:p>
            <a:pPr algn="l">
              <a:spcBef>
                <a:spcPct val="50000"/>
              </a:spcBef>
            </a:pPr>
            <a:r>
              <a:rPr lang="zh-CN" altLang="en-US" sz="1800" i="0" dirty="0">
                <a:solidFill>
                  <a:srgbClr val="FF0000"/>
                </a:solidFill>
                <a:latin typeface="仿宋_GB2312" pitchFamily="49" charset="-122"/>
                <a:ea typeface="仿宋_GB2312" pitchFamily="49" charset="-122"/>
              </a:rPr>
              <a:t>导程角</a:t>
            </a:r>
            <a:r>
              <a:rPr lang="en-US" altLang="zh-CN" sz="1800" i="0" dirty="0">
                <a:solidFill>
                  <a:srgbClr val="FF0000"/>
                </a:solidFill>
                <a:latin typeface="仿宋_GB2312" pitchFamily="49" charset="-122"/>
                <a:ea typeface="仿宋_GB2312" pitchFamily="49" charset="-122"/>
              </a:rPr>
              <a:t>γ</a:t>
            </a:r>
          </a:p>
        </p:txBody>
      </p:sp>
      <p:sp>
        <p:nvSpPr>
          <p:cNvPr id="28700" name="Text Box 97"/>
          <p:cNvSpPr txBox="1"/>
          <p:nvPr/>
        </p:nvSpPr>
        <p:spPr>
          <a:xfrm rot="-720000">
            <a:off x="3767138" y="5802313"/>
            <a:ext cx="576262" cy="336550"/>
          </a:xfrm>
          <a:prstGeom prst="rect">
            <a:avLst/>
          </a:prstGeom>
          <a:noFill/>
          <a:ln w="9525">
            <a:noFill/>
          </a:ln>
        </p:spPr>
        <p:txBody>
          <a:bodyPr>
            <a:spAutoFit/>
          </a:bodyPr>
          <a:lstStyle/>
          <a:p>
            <a:pPr algn="l">
              <a:spcBef>
                <a:spcPct val="50000"/>
              </a:spcBef>
            </a:pPr>
            <a:r>
              <a:rPr lang="en-US" altLang="zh-CN" sz="1600" b="0" i="0" dirty="0">
                <a:solidFill>
                  <a:srgbClr val="FF0000"/>
                </a:solidFill>
                <a:latin typeface="Arial" panose="020B0604020202020204" pitchFamily="34" charset="0"/>
                <a:ea typeface="宋体" panose="02010600030101010101" pitchFamily="2" charset="-122"/>
              </a:rPr>
              <a:t>d</a:t>
            </a:r>
            <a:r>
              <a:rPr lang="en-US" altLang="zh-CN" sz="1600" b="0" i="0" baseline="-25000" dirty="0">
                <a:solidFill>
                  <a:srgbClr val="FF0000"/>
                </a:solidFill>
                <a:latin typeface="Arial" panose="020B0604020202020204" pitchFamily="34" charset="0"/>
                <a:ea typeface="宋体" panose="02010600030101010101" pitchFamily="2" charset="-122"/>
              </a:rPr>
              <a:t>2</a:t>
            </a:r>
          </a:p>
        </p:txBody>
      </p:sp>
      <p:sp>
        <p:nvSpPr>
          <p:cNvPr id="28701" name="Line 98"/>
          <p:cNvSpPr/>
          <p:nvPr/>
        </p:nvSpPr>
        <p:spPr>
          <a:xfrm flipV="1">
            <a:off x="3227388" y="2728913"/>
            <a:ext cx="0" cy="1439862"/>
          </a:xfrm>
          <a:prstGeom prst="line">
            <a:avLst/>
          </a:prstGeom>
          <a:ln w="9525" cap="flat" cmpd="sng">
            <a:solidFill>
              <a:srgbClr val="FF0000"/>
            </a:solidFill>
            <a:prstDash val="solid"/>
            <a:headEnd type="none" w="sm" len="med"/>
            <a:tailEnd type="none" w="sm" len="med"/>
          </a:ln>
        </p:spPr>
      </p:sp>
      <p:sp>
        <p:nvSpPr>
          <p:cNvPr id="28702" name="Line 99"/>
          <p:cNvSpPr>
            <a:spLocks noChangeAspect="1"/>
          </p:cNvSpPr>
          <p:nvPr/>
        </p:nvSpPr>
        <p:spPr>
          <a:xfrm flipV="1">
            <a:off x="3184525" y="2835275"/>
            <a:ext cx="823913" cy="1800225"/>
          </a:xfrm>
          <a:prstGeom prst="line">
            <a:avLst/>
          </a:prstGeom>
          <a:ln w="9525" cap="flat" cmpd="sng">
            <a:solidFill>
              <a:srgbClr val="FF0000"/>
            </a:solidFill>
            <a:prstDash val="solid"/>
            <a:headEnd type="none" w="sm" len="med"/>
            <a:tailEnd type="none" w="sm" len="med"/>
          </a:ln>
        </p:spPr>
      </p:sp>
      <p:sp>
        <p:nvSpPr>
          <p:cNvPr id="28703" name="Arc 100"/>
          <p:cNvSpPr>
            <a:spLocks noChangeAspect="1"/>
          </p:cNvSpPr>
          <p:nvPr/>
        </p:nvSpPr>
        <p:spPr>
          <a:xfrm rot="-1764141">
            <a:off x="3305175" y="2984500"/>
            <a:ext cx="431800" cy="431800"/>
          </a:xfrm>
          <a:custGeom>
            <a:avLst/>
            <a:gdLst>
              <a:gd name="txL" fmla="*/ 0 w 21600"/>
              <a:gd name="txT" fmla="*/ 0 h 21600"/>
              <a:gd name="txR" fmla="*/ 21600 w 21600"/>
              <a:gd name="txB" fmla="*/ 21600 h 21600"/>
            </a:gdLst>
            <a:ahLst/>
            <a:cxnLst>
              <a:cxn ang="0">
                <a:pos x="0" y="0"/>
              </a:cxn>
              <a:cxn ang="0">
                <a:pos x="172560092" y="172560092"/>
              </a:cxn>
              <a:cxn ang="0">
                <a:pos x="0" y="172560092"/>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FF0000">
                <a:alpha val="100000"/>
              </a:srgbClr>
            </a:solidFill>
            <a:prstDash val="solid"/>
            <a:round/>
            <a:headEnd type="triangle" w="med" len="med"/>
            <a:tailEnd type="triangle" w="med" len="med"/>
          </a:ln>
        </p:spPr>
        <p:txBody>
          <a:bodyPr/>
          <a:lstStyle/>
          <a:p>
            <a:endParaRPr lang="zh-CN" altLang="en-US"/>
          </a:p>
        </p:txBody>
      </p:sp>
      <p:sp>
        <p:nvSpPr>
          <p:cNvPr id="28704" name="Rectangle 101"/>
          <p:cNvSpPr/>
          <p:nvPr/>
        </p:nvSpPr>
        <p:spPr>
          <a:xfrm>
            <a:off x="3146425" y="2393950"/>
            <a:ext cx="1104900" cy="366713"/>
          </a:xfrm>
          <a:prstGeom prst="rect">
            <a:avLst/>
          </a:prstGeom>
          <a:noFill/>
          <a:ln w="9525">
            <a:noFill/>
          </a:ln>
        </p:spPr>
        <p:txBody>
          <a:bodyPr wrap="none">
            <a:spAutoFit/>
          </a:bodyPr>
          <a:lstStyle/>
          <a:p>
            <a:pPr algn="l"/>
            <a:r>
              <a:rPr lang="zh-CN" altLang="en-US" sz="1800" i="0" dirty="0">
                <a:solidFill>
                  <a:srgbClr val="FF0000"/>
                </a:solidFill>
                <a:latin typeface="仿宋_GB2312" pitchFamily="49" charset="-122"/>
                <a:ea typeface="仿宋_GB2312" pitchFamily="49" charset="-122"/>
              </a:rPr>
              <a:t>齿形角</a:t>
            </a:r>
            <a:r>
              <a:rPr lang="en-US" altLang="zh-CN" sz="1800" i="0" dirty="0">
                <a:solidFill>
                  <a:srgbClr val="FF0000"/>
                </a:solidFill>
                <a:latin typeface="仿宋_GB2312" pitchFamily="49" charset="-122"/>
                <a:ea typeface="仿宋_GB2312" pitchFamily="49" charset="-122"/>
              </a:rPr>
              <a:t>α</a:t>
            </a:r>
          </a:p>
        </p:txBody>
      </p:sp>
      <p:sp>
        <p:nvSpPr>
          <p:cNvPr id="28705" name="Line 102"/>
          <p:cNvSpPr/>
          <p:nvPr/>
        </p:nvSpPr>
        <p:spPr>
          <a:xfrm flipH="1" flipV="1">
            <a:off x="3475038" y="2735263"/>
            <a:ext cx="71437" cy="360362"/>
          </a:xfrm>
          <a:prstGeom prst="line">
            <a:avLst/>
          </a:prstGeom>
          <a:ln w="9525" cap="flat" cmpd="sng">
            <a:solidFill>
              <a:srgbClr val="FF0000"/>
            </a:solidFill>
            <a:prstDash val="solid"/>
            <a:headEnd type="none" w="sm" len="med"/>
            <a:tailEnd type="none" w="sm" len="med"/>
          </a:ln>
        </p:spPr>
      </p:sp>
      <p:sp>
        <p:nvSpPr>
          <p:cNvPr id="28706" name="Oval 103"/>
          <p:cNvSpPr/>
          <p:nvPr/>
        </p:nvSpPr>
        <p:spPr>
          <a:xfrm>
            <a:off x="3713163" y="4492625"/>
            <a:ext cx="71437" cy="7302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8707" name="Oval 104"/>
          <p:cNvSpPr/>
          <p:nvPr/>
        </p:nvSpPr>
        <p:spPr>
          <a:xfrm>
            <a:off x="3983038" y="4492625"/>
            <a:ext cx="71437" cy="7302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8708" name="Line 105"/>
          <p:cNvSpPr/>
          <p:nvPr/>
        </p:nvSpPr>
        <p:spPr>
          <a:xfrm flipV="1">
            <a:off x="3749675" y="4167188"/>
            <a:ext cx="0" cy="358775"/>
          </a:xfrm>
          <a:prstGeom prst="line">
            <a:avLst/>
          </a:prstGeom>
          <a:ln w="9525" cap="flat" cmpd="sng">
            <a:solidFill>
              <a:srgbClr val="FFCC66"/>
            </a:solidFill>
            <a:prstDash val="solid"/>
            <a:headEnd type="none" w="sm" len="med"/>
            <a:tailEnd type="none" w="sm" len="med"/>
          </a:ln>
        </p:spPr>
      </p:sp>
      <p:sp>
        <p:nvSpPr>
          <p:cNvPr id="28709" name="Line 106"/>
          <p:cNvSpPr/>
          <p:nvPr/>
        </p:nvSpPr>
        <p:spPr>
          <a:xfrm flipV="1">
            <a:off x="4022725" y="4176713"/>
            <a:ext cx="0" cy="358775"/>
          </a:xfrm>
          <a:prstGeom prst="line">
            <a:avLst/>
          </a:prstGeom>
          <a:ln w="9525" cap="flat" cmpd="sng">
            <a:solidFill>
              <a:srgbClr val="FFCC66"/>
            </a:solidFill>
            <a:prstDash val="solid"/>
            <a:headEnd type="none" w="sm" len="med"/>
            <a:tailEnd type="none" w="sm" len="med"/>
          </a:ln>
        </p:spPr>
      </p:sp>
      <p:sp>
        <p:nvSpPr>
          <p:cNvPr id="28710" name="Line 107"/>
          <p:cNvSpPr/>
          <p:nvPr/>
        </p:nvSpPr>
        <p:spPr>
          <a:xfrm>
            <a:off x="3749675" y="4248150"/>
            <a:ext cx="287338" cy="1588"/>
          </a:xfrm>
          <a:prstGeom prst="line">
            <a:avLst/>
          </a:prstGeom>
          <a:ln w="9525" cap="flat" cmpd="sng">
            <a:solidFill>
              <a:srgbClr val="FFCC66"/>
            </a:solidFill>
            <a:prstDash val="solid"/>
            <a:headEnd type="triangle" w="med" len="med"/>
            <a:tailEnd type="triangle" w="med" len="med"/>
          </a:ln>
        </p:spPr>
      </p:sp>
      <p:sp>
        <p:nvSpPr>
          <p:cNvPr id="28711" name="Line 108"/>
          <p:cNvSpPr/>
          <p:nvPr/>
        </p:nvSpPr>
        <p:spPr>
          <a:xfrm>
            <a:off x="4554538" y="2735263"/>
            <a:ext cx="1079500" cy="0"/>
          </a:xfrm>
          <a:prstGeom prst="line">
            <a:avLst/>
          </a:prstGeom>
          <a:ln w="9525" cap="flat" cmpd="sng">
            <a:solidFill>
              <a:srgbClr val="FF0000"/>
            </a:solidFill>
            <a:prstDash val="solid"/>
            <a:headEnd type="none" w="sm" len="med"/>
            <a:tailEnd type="none" w="sm" len="med"/>
          </a:ln>
        </p:spPr>
      </p:sp>
      <p:sp>
        <p:nvSpPr>
          <p:cNvPr id="28712" name="Text Box 109"/>
          <p:cNvSpPr txBox="1"/>
          <p:nvPr/>
        </p:nvSpPr>
        <p:spPr>
          <a:xfrm>
            <a:off x="4411663" y="2370138"/>
            <a:ext cx="1816100" cy="366712"/>
          </a:xfrm>
          <a:prstGeom prst="rect">
            <a:avLst/>
          </a:prstGeom>
          <a:noFill/>
          <a:ln w="9525">
            <a:noFill/>
          </a:ln>
        </p:spPr>
        <p:txBody>
          <a:bodyPr>
            <a:spAutoFit/>
          </a:bodyPr>
          <a:lstStyle/>
          <a:p>
            <a:pPr algn="l">
              <a:spcBef>
                <a:spcPct val="50000"/>
              </a:spcBef>
            </a:pPr>
            <a:r>
              <a:rPr lang="zh-CN" altLang="en-US" sz="1800" i="0" dirty="0">
                <a:solidFill>
                  <a:srgbClr val="FF0000"/>
                </a:solidFill>
                <a:latin typeface="仿宋_GB2312" pitchFamily="49" charset="-122"/>
                <a:ea typeface="仿宋_GB2312" pitchFamily="49" charset="-122"/>
              </a:rPr>
              <a:t>蜗杆轴向齿距</a:t>
            </a:r>
            <a:r>
              <a:rPr lang="en-US" altLang="zh-CN" sz="1800" i="0" dirty="0">
                <a:solidFill>
                  <a:srgbClr val="FF0000"/>
                </a:solidFill>
                <a:latin typeface="仿宋_GB2312" pitchFamily="49" charset="-122"/>
                <a:ea typeface="仿宋_GB2312" pitchFamily="49" charset="-122"/>
              </a:rPr>
              <a:t>P</a:t>
            </a:r>
            <a:r>
              <a:rPr lang="en-US" altLang="zh-CN" sz="1800" i="0" baseline="-25000" dirty="0">
                <a:solidFill>
                  <a:srgbClr val="FF0000"/>
                </a:solidFill>
                <a:latin typeface="仿宋_GB2312" pitchFamily="49" charset="-122"/>
                <a:ea typeface="仿宋_GB2312" pitchFamily="49" charset="-122"/>
              </a:rPr>
              <a:t>x</a:t>
            </a:r>
          </a:p>
        </p:txBody>
      </p:sp>
      <p:sp>
        <p:nvSpPr>
          <p:cNvPr id="28713" name="Line 110"/>
          <p:cNvSpPr/>
          <p:nvPr/>
        </p:nvSpPr>
        <p:spPr>
          <a:xfrm flipV="1">
            <a:off x="3978275" y="2735263"/>
            <a:ext cx="576263" cy="1512887"/>
          </a:xfrm>
          <a:prstGeom prst="line">
            <a:avLst/>
          </a:prstGeom>
          <a:ln w="9525" cap="flat" cmpd="sng">
            <a:solidFill>
              <a:srgbClr val="FF0000"/>
            </a:solidFill>
            <a:prstDash val="solid"/>
            <a:headEnd type="none" w="sm" len="med"/>
            <a:tailEnd type="none" w="sm" len="med"/>
          </a:ln>
        </p:spPr>
      </p:sp>
      <p:sp>
        <p:nvSpPr>
          <p:cNvPr id="28714" name="Line 111"/>
          <p:cNvSpPr>
            <a:spLocks noChangeAspect="1"/>
          </p:cNvSpPr>
          <p:nvPr/>
        </p:nvSpPr>
        <p:spPr>
          <a:xfrm rot="300000" flipH="1">
            <a:off x="4095750" y="4810125"/>
            <a:ext cx="130175" cy="365125"/>
          </a:xfrm>
          <a:prstGeom prst="line">
            <a:avLst/>
          </a:prstGeom>
          <a:ln w="9525" cap="flat" cmpd="sng">
            <a:solidFill>
              <a:schemeClr val="accent2"/>
            </a:solidFill>
            <a:prstDash val="solid"/>
            <a:headEnd type="none" w="sm" len="med"/>
            <a:tailEnd type="none" w="sm" len="med"/>
          </a:ln>
        </p:spPr>
      </p:sp>
      <p:sp>
        <p:nvSpPr>
          <p:cNvPr id="28715" name="Line 112"/>
          <p:cNvSpPr>
            <a:spLocks noChangeAspect="1"/>
          </p:cNvSpPr>
          <p:nvPr/>
        </p:nvSpPr>
        <p:spPr>
          <a:xfrm rot="300000" flipH="1">
            <a:off x="3629025" y="4592638"/>
            <a:ext cx="130175" cy="365125"/>
          </a:xfrm>
          <a:prstGeom prst="line">
            <a:avLst/>
          </a:prstGeom>
          <a:ln w="9525" cap="flat" cmpd="sng">
            <a:solidFill>
              <a:schemeClr val="accent2"/>
            </a:solidFill>
            <a:prstDash val="solid"/>
            <a:headEnd type="none" w="sm" len="med"/>
            <a:tailEnd type="none" w="sm" len="med"/>
          </a:ln>
        </p:spPr>
      </p:sp>
      <p:sp>
        <p:nvSpPr>
          <p:cNvPr id="28716" name="Line 113"/>
          <p:cNvSpPr>
            <a:spLocks noChangeAspect="1"/>
          </p:cNvSpPr>
          <p:nvPr/>
        </p:nvSpPr>
        <p:spPr>
          <a:xfrm>
            <a:off x="3644900" y="4902200"/>
            <a:ext cx="460375" cy="198438"/>
          </a:xfrm>
          <a:prstGeom prst="line">
            <a:avLst/>
          </a:prstGeom>
          <a:ln w="9525" cap="flat" cmpd="sng">
            <a:solidFill>
              <a:schemeClr val="accent2"/>
            </a:solidFill>
            <a:prstDash val="solid"/>
            <a:headEnd type="triangle" w="med" len="med"/>
            <a:tailEnd type="triangle" w="med" len="med"/>
          </a:ln>
        </p:spPr>
      </p:sp>
      <p:sp>
        <p:nvSpPr>
          <p:cNvPr id="28717" name="Line 114"/>
          <p:cNvSpPr/>
          <p:nvPr/>
        </p:nvSpPr>
        <p:spPr>
          <a:xfrm flipV="1">
            <a:off x="3978275" y="3671888"/>
            <a:ext cx="865188" cy="1368425"/>
          </a:xfrm>
          <a:prstGeom prst="line">
            <a:avLst/>
          </a:prstGeom>
          <a:ln w="9525" cap="flat" cmpd="sng">
            <a:solidFill>
              <a:schemeClr val="accent2"/>
            </a:solidFill>
            <a:prstDash val="solid"/>
            <a:headEnd type="none" w="sm" len="med"/>
            <a:tailEnd type="none" w="sm" len="med"/>
          </a:ln>
        </p:spPr>
      </p:sp>
      <p:sp>
        <p:nvSpPr>
          <p:cNvPr id="28718" name="Line 115"/>
          <p:cNvSpPr/>
          <p:nvPr/>
        </p:nvSpPr>
        <p:spPr>
          <a:xfrm>
            <a:off x="4843463" y="3671888"/>
            <a:ext cx="1079500" cy="0"/>
          </a:xfrm>
          <a:prstGeom prst="line">
            <a:avLst/>
          </a:prstGeom>
          <a:ln w="9525" cap="flat" cmpd="sng">
            <a:solidFill>
              <a:schemeClr val="accent2"/>
            </a:solidFill>
            <a:prstDash val="solid"/>
            <a:headEnd type="none" w="sm" len="med"/>
            <a:tailEnd type="none" w="sm" len="med"/>
          </a:ln>
        </p:spPr>
      </p:sp>
      <p:sp>
        <p:nvSpPr>
          <p:cNvPr id="28719" name="Text Box 116"/>
          <p:cNvSpPr txBox="1"/>
          <p:nvPr/>
        </p:nvSpPr>
        <p:spPr>
          <a:xfrm>
            <a:off x="4830763" y="3030538"/>
            <a:ext cx="1181100" cy="641350"/>
          </a:xfrm>
          <a:prstGeom prst="rect">
            <a:avLst/>
          </a:prstGeom>
          <a:noFill/>
          <a:ln w="9525">
            <a:noFill/>
          </a:ln>
        </p:spPr>
        <p:txBody>
          <a:bodyPr>
            <a:spAutoFit/>
          </a:bodyPr>
          <a:lstStyle/>
          <a:p>
            <a:pPr algn="l">
              <a:spcBef>
                <a:spcPct val="50000"/>
              </a:spcBef>
            </a:pPr>
            <a:r>
              <a:rPr lang="zh-CN" altLang="en-US" sz="1800" i="0" dirty="0">
                <a:solidFill>
                  <a:schemeClr val="tx2"/>
                </a:solidFill>
                <a:latin typeface="仿宋_GB2312" pitchFamily="49" charset="-122"/>
                <a:ea typeface="仿宋_GB2312" pitchFamily="49" charset="-122"/>
              </a:rPr>
              <a:t>蜗轮端面齿距</a:t>
            </a:r>
            <a:r>
              <a:rPr lang="en-US" altLang="zh-CN" sz="1800" i="0" dirty="0">
                <a:solidFill>
                  <a:schemeClr val="tx2"/>
                </a:solidFill>
                <a:latin typeface="仿宋_GB2312" pitchFamily="49" charset="-122"/>
                <a:ea typeface="仿宋_GB2312" pitchFamily="49" charset="-122"/>
              </a:rPr>
              <a:t>p</a:t>
            </a:r>
            <a:r>
              <a:rPr lang="en-US" altLang="zh-CN" sz="1800" i="0" baseline="-25000" dirty="0">
                <a:solidFill>
                  <a:schemeClr val="tx2"/>
                </a:solidFill>
                <a:latin typeface="仿宋_GB2312" pitchFamily="49" charset="-122"/>
                <a:ea typeface="仿宋_GB2312" pitchFamily="49" charset="-122"/>
              </a:rPr>
              <a:t>t</a:t>
            </a:r>
          </a:p>
        </p:txBody>
      </p:sp>
      <p:sp>
        <p:nvSpPr>
          <p:cNvPr id="28720" name="Oval 117"/>
          <p:cNvSpPr/>
          <p:nvPr/>
        </p:nvSpPr>
        <p:spPr>
          <a:xfrm>
            <a:off x="3746500" y="4583113"/>
            <a:ext cx="73025" cy="71437"/>
          </a:xfrm>
          <a:prstGeom prst="ellipse">
            <a:avLst/>
          </a:prstGeom>
          <a:solidFill>
            <a:srgbClr val="FF0000"/>
          </a:solidFill>
          <a:ln w="9525" cap="flat" cmpd="sng">
            <a:solidFill>
              <a:srgbClr val="F5FA3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8721" name="Oval 118"/>
          <p:cNvSpPr/>
          <p:nvPr/>
        </p:nvSpPr>
        <p:spPr>
          <a:xfrm>
            <a:off x="4197350" y="4779963"/>
            <a:ext cx="73025" cy="71437"/>
          </a:xfrm>
          <a:prstGeom prst="ellipse">
            <a:avLst/>
          </a:prstGeom>
          <a:solidFill>
            <a:srgbClr val="FF0000"/>
          </a:solidFill>
          <a:ln w="9525" cap="flat" cmpd="sng">
            <a:solidFill>
              <a:srgbClr val="F5FA3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8722" name="Line 119"/>
          <p:cNvSpPr/>
          <p:nvPr/>
        </p:nvSpPr>
        <p:spPr>
          <a:xfrm flipH="1">
            <a:off x="1471613" y="4705350"/>
            <a:ext cx="1079500" cy="0"/>
          </a:xfrm>
          <a:prstGeom prst="line">
            <a:avLst/>
          </a:prstGeom>
          <a:ln w="28575" cap="flat" cmpd="sng">
            <a:solidFill>
              <a:srgbClr val="FF0000"/>
            </a:solidFill>
            <a:prstDash val="solid"/>
            <a:headEnd type="none" w="sm" len="med"/>
            <a:tailEnd type="none" w="sm" len="med"/>
          </a:ln>
        </p:spPr>
      </p:sp>
      <p:sp>
        <p:nvSpPr>
          <p:cNvPr id="28723" name="Line 120"/>
          <p:cNvSpPr/>
          <p:nvPr/>
        </p:nvSpPr>
        <p:spPr>
          <a:xfrm flipH="1">
            <a:off x="1471613" y="3236913"/>
            <a:ext cx="863600" cy="0"/>
          </a:xfrm>
          <a:prstGeom prst="line">
            <a:avLst/>
          </a:prstGeom>
          <a:ln w="28575" cap="flat" cmpd="sng">
            <a:solidFill>
              <a:srgbClr val="FF0000"/>
            </a:solidFill>
            <a:prstDash val="solid"/>
            <a:headEnd type="none" w="sm" len="med"/>
            <a:tailEnd type="none" w="sm" len="med"/>
          </a:ln>
        </p:spPr>
      </p:sp>
      <p:sp>
        <p:nvSpPr>
          <p:cNvPr id="28724" name="Line 121"/>
          <p:cNvSpPr/>
          <p:nvPr/>
        </p:nvSpPr>
        <p:spPr>
          <a:xfrm>
            <a:off x="1603375" y="3228975"/>
            <a:ext cx="0" cy="1474788"/>
          </a:xfrm>
          <a:prstGeom prst="line">
            <a:avLst/>
          </a:prstGeom>
          <a:ln w="9525" cap="flat" cmpd="sng">
            <a:solidFill>
              <a:srgbClr val="FF0000"/>
            </a:solidFill>
            <a:prstDash val="solid"/>
            <a:headEnd type="triangle" w="med" len="med"/>
            <a:tailEnd type="triangle" w="med" len="med"/>
          </a:ln>
        </p:spPr>
      </p:sp>
      <p:sp>
        <p:nvSpPr>
          <p:cNvPr id="28725" name="Text Box 122"/>
          <p:cNvSpPr txBox="1"/>
          <p:nvPr/>
        </p:nvSpPr>
        <p:spPr>
          <a:xfrm rot="-5400000">
            <a:off x="1227138" y="3790950"/>
            <a:ext cx="431800" cy="336550"/>
          </a:xfrm>
          <a:prstGeom prst="rect">
            <a:avLst/>
          </a:prstGeom>
          <a:noFill/>
          <a:ln w="9525">
            <a:noFill/>
          </a:ln>
        </p:spPr>
        <p:txBody>
          <a:bodyPr>
            <a:spAutoFit/>
          </a:bodyPr>
          <a:lstStyle/>
          <a:p>
            <a:pPr algn="l">
              <a:spcBef>
                <a:spcPct val="50000"/>
              </a:spcBef>
            </a:pPr>
            <a:r>
              <a:rPr lang="en-US" altLang="zh-CN" sz="1600" b="0" i="0" dirty="0">
                <a:solidFill>
                  <a:srgbClr val="FF0000"/>
                </a:solidFill>
                <a:latin typeface="Arial" panose="020B0604020202020204" pitchFamily="34" charset="0"/>
                <a:ea typeface="宋体" panose="02010600030101010101" pitchFamily="2" charset="-122"/>
              </a:rPr>
              <a:t>d</a:t>
            </a:r>
            <a:r>
              <a:rPr lang="en-US" altLang="zh-CN" sz="1600" b="0" i="0" baseline="-25000" dirty="0">
                <a:solidFill>
                  <a:srgbClr val="FF0000"/>
                </a:solidFill>
                <a:latin typeface="Arial" panose="020B0604020202020204" pitchFamily="34" charset="0"/>
                <a:ea typeface="宋体" panose="02010600030101010101" pitchFamily="2" charset="-122"/>
              </a:rPr>
              <a:t>1</a:t>
            </a:r>
          </a:p>
        </p:txBody>
      </p:sp>
      <p:sp>
        <p:nvSpPr>
          <p:cNvPr id="28726" name="Line 123"/>
          <p:cNvSpPr/>
          <p:nvPr/>
        </p:nvSpPr>
        <p:spPr>
          <a:xfrm>
            <a:off x="6827838" y="3095625"/>
            <a:ext cx="0" cy="1800225"/>
          </a:xfrm>
          <a:prstGeom prst="line">
            <a:avLst/>
          </a:prstGeom>
          <a:ln w="12700" cap="flat" cmpd="sng">
            <a:solidFill>
              <a:srgbClr val="000099"/>
            </a:solidFill>
            <a:prstDash val="lgDashDot"/>
            <a:headEnd type="none" w="sm" len="med"/>
            <a:tailEnd type="none" w="sm" len="med"/>
          </a:ln>
        </p:spPr>
      </p:sp>
      <p:sp>
        <p:nvSpPr>
          <p:cNvPr id="28727" name="Line 124"/>
          <p:cNvSpPr/>
          <p:nvPr/>
        </p:nvSpPr>
        <p:spPr>
          <a:xfrm>
            <a:off x="7578725" y="4032250"/>
            <a:ext cx="720725" cy="0"/>
          </a:xfrm>
          <a:prstGeom prst="line">
            <a:avLst/>
          </a:prstGeom>
          <a:ln w="9525" cap="flat" cmpd="sng">
            <a:solidFill>
              <a:schemeClr val="tx1"/>
            </a:solidFill>
            <a:prstDash val="solid"/>
            <a:headEnd type="none" w="sm" len="med"/>
            <a:tailEnd type="none" w="sm" len="med"/>
          </a:ln>
        </p:spPr>
      </p:sp>
      <p:sp>
        <p:nvSpPr>
          <p:cNvPr id="28728" name="Line 125"/>
          <p:cNvSpPr/>
          <p:nvPr/>
        </p:nvSpPr>
        <p:spPr>
          <a:xfrm>
            <a:off x="7507288" y="6384925"/>
            <a:ext cx="936625" cy="0"/>
          </a:xfrm>
          <a:prstGeom prst="line">
            <a:avLst/>
          </a:prstGeom>
          <a:ln w="9525" cap="flat" cmpd="sng">
            <a:solidFill>
              <a:schemeClr val="tx1"/>
            </a:solidFill>
            <a:prstDash val="solid"/>
            <a:headEnd type="none" w="sm" len="med"/>
            <a:tailEnd type="none" w="sm" len="med"/>
          </a:ln>
        </p:spPr>
      </p:sp>
      <p:sp>
        <p:nvSpPr>
          <p:cNvPr id="28729" name="Line 126"/>
          <p:cNvSpPr/>
          <p:nvPr/>
        </p:nvSpPr>
        <p:spPr>
          <a:xfrm>
            <a:off x="8083550" y="4035425"/>
            <a:ext cx="0" cy="2339975"/>
          </a:xfrm>
          <a:prstGeom prst="line">
            <a:avLst/>
          </a:prstGeom>
          <a:ln w="9525" cap="flat" cmpd="sng">
            <a:solidFill>
              <a:schemeClr val="tx1"/>
            </a:solidFill>
            <a:prstDash val="solid"/>
            <a:headEnd type="triangle" w="med" len="med"/>
            <a:tailEnd type="triangle" w="med" len="med"/>
          </a:ln>
        </p:spPr>
      </p:sp>
      <p:sp>
        <p:nvSpPr>
          <p:cNvPr id="28730" name="Text Box 127"/>
          <p:cNvSpPr txBox="1"/>
          <p:nvPr/>
        </p:nvSpPr>
        <p:spPr>
          <a:xfrm rot="-5400000">
            <a:off x="7251700" y="4933950"/>
            <a:ext cx="1222375" cy="366713"/>
          </a:xfrm>
          <a:prstGeom prst="rect">
            <a:avLst/>
          </a:prstGeom>
          <a:noFill/>
          <a:ln w="9525">
            <a:noFill/>
          </a:ln>
        </p:spPr>
        <p:txBody>
          <a:bodyPr>
            <a:spAutoFit/>
          </a:bodyPr>
          <a:lstStyle/>
          <a:p>
            <a:pPr algn="l">
              <a:spcBef>
                <a:spcPct val="50000"/>
              </a:spcBef>
            </a:pPr>
            <a:r>
              <a:rPr lang="zh-CN" altLang="en-US" sz="1800" i="0" dirty="0">
                <a:solidFill>
                  <a:srgbClr val="FF0000"/>
                </a:solidFill>
                <a:latin typeface="仿宋_GB2312" pitchFamily="49" charset="-122"/>
                <a:ea typeface="仿宋_GB2312" pitchFamily="49" charset="-122"/>
              </a:rPr>
              <a:t>中心距</a:t>
            </a:r>
            <a:r>
              <a:rPr lang="en-US" altLang="zh-CN" sz="1800" dirty="0">
                <a:solidFill>
                  <a:srgbClr val="FF0000"/>
                </a:solidFill>
                <a:latin typeface="仿宋_GB2312" pitchFamily="49" charset="-122"/>
                <a:ea typeface="仿宋_GB2312" pitchFamily="49" charset="-122"/>
              </a:rPr>
              <a:t>a</a:t>
            </a:r>
          </a:p>
        </p:txBody>
      </p:sp>
      <p:sp>
        <p:nvSpPr>
          <p:cNvPr id="28731" name="Text Box 128"/>
          <p:cNvSpPr txBox="1"/>
          <p:nvPr/>
        </p:nvSpPr>
        <p:spPr>
          <a:xfrm>
            <a:off x="217488" y="571500"/>
            <a:ext cx="3570287" cy="457200"/>
          </a:xfrm>
          <a:prstGeom prst="rect">
            <a:avLst/>
          </a:prstGeom>
          <a:noFill/>
          <a:ln w="9525">
            <a:noFill/>
          </a:ln>
        </p:spPr>
        <p:txBody>
          <a:bodyPr>
            <a:spAutoFit/>
          </a:bodyPr>
          <a:lstStyle/>
          <a:p>
            <a:pPr algn="l">
              <a:spcBef>
                <a:spcPct val="50000"/>
              </a:spcBef>
            </a:pPr>
            <a:r>
              <a:rPr lang="en-US" altLang="zh-CN" i="0" dirty="0">
                <a:latin typeface="仿宋_GB2312" pitchFamily="49" charset="-122"/>
                <a:ea typeface="仿宋_GB2312" pitchFamily="49" charset="-122"/>
              </a:rPr>
              <a:t>1</a:t>
            </a:r>
            <a:r>
              <a:rPr lang="zh-CN" altLang="en-US" i="0" dirty="0">
                <a:latin typeface="仿宋_GB2312" pitchFamily="49" charset="-122"/>
                <a:ea typeface="仿宋_GB2312" pitchFamily="49" charset="-122"/>
              </a:rPr>
              <a:t>、模数</a:t>
            </a:r>
            <a:r>
              <a:rPr lang="en-US" altLang="zh-CN" dirty="0">
                <a:latin typeface="仿宋_GB2312" pitchFamily="49" charset="-122"/>
                <a:ea typeface="仿宋_GB2312" pitchFamily="49" charset="-122"/>
              </a:rPr>
              <a:t>m</a:t>
            </a:r>
            <a:r>
              <a:rPr lang="zh-CN" altLang="en-US" i="0" dirty="0">
                <a:latin typeface="仿宋_GB2312" pitchFamily="49" charset="-122"/>
                <a:ea typeface="仿宋_GB2312" pitchFamily="49" charset="-122"/>
              </a:rPr>
              <a:t>和齿形角 </a:t>
            </a:r>
            <a:r>
              <a:rPr lang="en-US" altLang="zh-CN" dirty="0">
                <a:latin typeface="仿宋_GB2312" pitchFamily="49" charset="-122"/>
                <a:ea typeface="仿宋_GB2312" pitchFamily="49" charset="-122"/>
              </a:rPr>
              <a:t>α</a:t>
            </a:r>
          </a:p>
        </p:txBody>
      </p:sp>
      <p:sp>
        <p:nvSpPr>
          <p:cNvPr id="28732" name="Text Box 129"/>
          <p:cNvSpPr txBox="1"/>
          <p:nvPr/>
        </p:nvSpPr>
        <p:spPr>
          <a:xfrm>
            <a:off x="401638" y="1085850"/>
            <a:ext cx="8440737" cy="1370013"/>
          </a:xfrm>
          <a:prstGeom prst="rect">
            <a:avLst/>
          </a:prstGeom>
          <a:noFill/>
          <a:ln w="9525">
            <a:noFill/>
          </a:ln>
        </p:spPr>
        <p:txBody>
          <a:bodyPr>
            <a:spAutoFit/>
          </a:bodyPr>
          <a:lstStyle/>
          <a:p>
            <a:pPr algn="l">
              <a:spcBef>
                <a:spcPct val="50000"/>
              </a:spcBef>
            </a:pPr>
            <a:r>
              <a:rPr lang="zh-CN" altLang="en-US" b="0" i="0" dirty="0">
                <a:latin typeface="华文中宋" panose="02010600040101010101" pitchFamily="2" charset="-122"/>
                <a:ea typeface="华文中宋" panose="02010600040101010101" pitchFamily="2" charset="-122"/>
              </a:rPr>
              <a:t>蜗轮模数规定以端面模数为标准模数，蜗杆的轴向模数（通过蜗杆轴线截面中轮齿的模数）等于蜗杆的端面模数。</a:t>
            </a:r>
          </a:p>
          <a:p>
            <a:pPr algn="l">
              <a:spcBef>
                <a:spcPct val="50000"/>
              </a:spcBef>
            </a:pPr>
            <a:r>
              <a:rPr lang="zh-CN" altLang="en-US" b="0" i="0" dirty="0">
                <a:latin typeface="华文中宋" panose="02010600040101010101" pitchFamily="2" charset="-122"/>
                <a:ea typeface="华文中宋" panose="02010600040101010101" pitchFamily="2" charset="-122"/>
              </a:rPr>
              <a:t>蜗轮的端面齿形角应等于蜗杆的轴向齿形角。</a:t>
            </a:r>
          </a:p>
        </p:txBody>
      </p:sp>
      <p:sp>
        <p:nvSpPr>
          <p:cNvPr id="28733" name="Rectangle 13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14.3.1  </a:t>
            </a:r>
            <a:r>
              <a:rPr lang="zh-CN" altLang="en-US" i="0" dirty="0">
                <a:solidFill>
                  <a:srgbClr val="000066"/>
                </a:solidFill>
                <a:latin typeface="仿宋_GB2312" pitchFamily="49" charset="-122"/>
                <a:ea typeface="仿宋_GB2312" pitchFamily="49" charset="-122"/>
              </a:rPr>
              <a:t>蜗杆蜗轮的主要参数和尺寸计算</a:t>
            </a: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50A5C2C-6C6D-4ADC-9027-96D6D2ADA29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4"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24</a:t>
            </a:fld>
            <a:endParaRPr lang="en-US" altLang="zh-CN" sz="1400" b="0" i="0" dirty="0">
              <a:ea typeface="宋体" panose="02010600030101010101" pitchFamily="2" charset="-122"/>
            </a:endParaRPr>
          </a:p>
        </p:txBody>
      </p:sp>
      <p:sp>
        <p:nvSpPr>
          <p:cNvPr id="29701" name="Text Box 3"/>
          <p:cNvSpPr txBox="1"/>
          <p:nvPr/>
        </p:nvSpPr>
        <p:spPr>
          <a:xfrm>
            <a:off x="217488" y="571500"/>
            <a:ext cx="3194050" cy="457200"/>
          </a:xfrm>
          <a:prstGeom prst="rect">
            <a:avLst/>
          </a:prstGeom>
          <a:noFill/>
          <a:ln w="9525">
            <a:noFill/>
          </a:ln>
        </p:spPr>
        <p:txBody>
          <a:bodyPr>
            <a:spAutoFit/>
          </a:bodyPr>
          <a:lstStyle/>
          <a:p>
            <a:pPr algn="l">
              <a:spcBef>
                <a:spcPct val="50000"/>
              </a:spcBef>
            </a:pPr>
            <a:r>
              <a:rPr lang="en-US" altLang="zh-CN" i="0" dirty="0">
                <a:latin typeface="仿宋_GB2312" pitchFamily="49" charset="-122"/>
                <a:ea typeface="仿宋_GB2312" pitchFamily="49" charset="-122"/>
              </a:rPr>
              <a:t>2</a:t>
            </a:r>
            <a:r>
              <a:rPr lang="zh-CN" altLang="en-US" i="0" dirty="0">
                <a:latin typeface="仿宋_GB2312" pitchFamily="49" charset="-122"/>
                <a:ea typeface="仿宋_GB2312" pitchFamily="49" charset="-122"/>
              </a:rPr>
              <a:t>、蜗杆直径系数 </a:t>
            </a:r>
            <a:r>
              <a:rPr lang="en-US" altLang="zh-CN" i="0" dirty="0">
                <a:latin typeface="仿宋_GB2312" pitchFamily="49" charset="-122"/>
                <a:ea typeface="仿宋_GB2312" pitchFamily="49" charset="-122"/>
              </a:rPr>
              <a:t>q</a:t>
            </a:r>
          </a:p>
        </p:txBody>
      </p:sp>
      <p:grpSp>
        <p:nvGrpSpPr>
          <p:cNvPr id="2" name="Group 4"/>
          <p:cNvGrpSpPr/>
          <p:nvPr/>
        </p:nvGrpSpPr>
        <p:grpSpPr>
          <a:xfrm>
            <a:off x="468313" y="2205038"/>
            <a:ext cx="7561262" cy="503237"/>
            <a:chOff x="385" y="1480"/>
            <a:chExt cx="4763" cy="317"/>
          </a:xfrm>
        </p:grpSpPr>
        <p:sp>
          <p:nvSpPr>
            <p:cNvPr id="29789" name="Rectangle 5"/>
            <p:cNvSpPr/>
            <p:nvPr/>
          </p:nvSpPr>
          <p:spPr>
            <a:xfrm>
              <a:off x="930" y="1480"/>
              <a:ext cx="1905" cy="317"/>
            </a:xfrm>
            <a:prstGeom prst="rect">
              <a:avLst/>
            </a:prstGeom>
            <a:solidFill>
              <a:srgbClr val="FDFECE"/>
            </a:solidFill>
            <a:ln w="9525" cap="flat" cmpd="sng">
              <a:solidFill>
                <a:srgbClr val="F5FA32"/>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90" name="Text Box 6"/>
            <p:cNvSpPr txBox="1"/>
            <p:nvPr/>
          </p:nvSpPr>
          <p:spPr>
            <a:xfrm>
              <a:off x="385" y="1525"/>
              <a:ext cx="4763" cy="250"/>
            </a:xfrm>
            <a:prstGeom prst="rect">
              <a:avLst/>
            </a:prstGeom>
            <a:noFill/>
            <a:ln w="19050">
              <a:noFill/>
            </a:ln>
          </p:spPr>
          <p:txBody>
            <a:bodyPr anchor="ctr" anchorCtr="0">
              <a:spAutoFit/>
            </a:bodyPr>
            <a:lstStyle/>
            <a:p>
              <a:pPr algn="l">
                <a:spcBef>
                  <a:spcPct val="50000"/>
                </a:spcBef>
              </a:pPr>
              <a:r>
                <a:rPr lang="zh-CN" altLang="en-US" sz="2000" i="0" dirty="0">
                  <a:solidFill>
                    <a:srgbClr val="0000CC"/>
                  </a:solidFill>
                  <a:latin typeface="仿宋_GB2312" pitchFamily="49" charset="-122"/>
                  <a:ea typeface="仿宋_GB2312" pitchFamily="49" charset="-122"/>
                </a:rPr>
                <a:t>定义：</a:t>
              </a:r>
              <a:r>
                <a:rPr lang="en-US" altLang="zh-CN" sz="1800" dirty="0">
                  <a:solidFill>
                    <a:srgbClr val="993300"/>
                  </a:solidFill>
                  <a:latin typeface="仿宋_GB2312" pitchFamily="49" charset="-122"/>
                  <a:ea typeface="仿宋_GB2312" pitchFamily="49" charset="-122"/>
                </a:rPr>
                <a:t>q=</a:t>
              </a:r>
              <a:r>
                <a:rPr lang="zh-CN" altLang="en-US" sz="1800" i="0" dirty="0">
                  <a:solidFill>
                    <a:srgbClr val="993300"/>
                  </a:solidFill>
                  <a:latin typeface="仿宋_GB2312" pitchFamily="49" charset="-122"/>
                  <a:ea typeface="仿宋_GB2312" pitchFamily="49" charset="-122"/>
                </a:rPr>
                <a:t>蜗杆分度圆直径</a:t>
              </a:r>
              <a:r>
                <a:rPr lang="en-US" altLang="zh-CN" sz="1800" dirty="0">
                  <a:solidFill>
                    <a:srgbClr val="993300"/>
                  </a:solidFill>
                  <a:latin typeface="仿宋_GB2312" pitchFamily="49" charset="-122"/>
                  <a:ea typeface="仿宋_GB2312" pitchFamily="49" charset="-122"/>
                </a:rPr>
                <a:t>d</a:t>
              </a:r>
              <a:r>
                <a:rPr lang="en-US" altLang="zh-CN" sz="1800" baseline="-25000" dirty="0">
                  <a:solidFill>
                    <a:srgbClr val="993300"/>
                  </a:solidFill>
                  <a:latin typeface="仿宋_GB2312" pitchFamily="49" charset="-122"/>
                  <a:ea typeface="仿宋_GB2312" pitchFamily="49" charset="-122"/>
                </a:rPr>
                <a:t>1</a:t>
              </a:r>
              <a:r>
                <a:rPr lang="en-US" altLang="zh-CN" sz="1800" dirty="0">
                  <a:solidFill>
                    <a:srgbClr val="993300"/>
                  </a:solidFill>
                  <a:latin typeface="仿宋_GB2312" pitchFamily="49" charset="-122"/>
                  <a:ea typeface="仿宋_GB2312" pitchFamily="49" charset="-122"/>
                </a:rPr>
                <a:t>/</a:t>
              </a:r>
              <a:r>
                <a:rPr lang="zh-CN" altLang="en-US" sz="1800" i="0" dirty="0">
                  <a:solidFill>
                    <a:srgbClr val="993300"/>
                  </a:solidFill>
                  <a:latin typeface="仿宋_GB2312" pitchFamily="49" charset="-122"/>
                  <a:ea typeface="仿宋_GB2312" pitchFamily="49" charset="-122"/>
                </a:rPr>
                <a:t>模数</a:t>
              </a:r>
              <a:r>
                <a:rPr lang="en-US" altLang="zh-CN" sz="1800" dirty="0">
                  <a:solidFill>
                    <a:srgbClr val="993300"/>
                  </a:solidFill>
                  <a:latin typeface="仿宋_GB2312" pitchFamily="49" charset="-122"/>
                  <a:ea typeface="仿宋_GB2312" pitchFamily="49" charset="-122"/>
                </a:rPr>
                <a:t>m</a:t>
              </a:r>
              <a:r>
                <a:rPr lang="en-US" altLang="zh-CN" sz="2000" i="0" dirty="0">
                  <a:solidFill>
                    <a:srgbClr val="993300"/>
                  </a:solidFill>
                  <a:latin typeface="仿宋_GB2312" pitchFamily="49" charset="-122"/>
                  <a:ea typeface="仿宋_GB2312" pitchFamily="49" charset="-122"/>
                </a:rPr>
                <a:t> </a:t>
              </a:r>
              <a:r>
                <a:rPr lang="zh-CN" altLang="en-US" sz="2000" i="0" dirty="0">
                  <a:solidFill>
                    <a:srgbClr val="0000CC"/>
                  </a:solidFill>
                  <a:latin typeface="仿宋_GB2312" pitchFamily="49" charset="-122"/>
                  <a:ea typeface="仿宋_GB2312" pitchFamily="49" charset="-122"/>
                </a:rPr>
                <a:t>为蜗杆特性系数。</a:t>
              </a:r>
            </a:p>
          </p:txBody>
        </p:sp>
      </p:grpSp>
      <p:sp>
        <p:nvSpPr>
          <p:cNvPr id="494599" name="Text Box 7"/>
          <p:cNvSpPr txBox="1"/>
          <p:nvPr/>
        </p:nvSpPr>
        <p:spPr>
          <a:xfrm>
            <a:off x="539750" y="1052513"/>
            <a:ext cx="8135938" cy="1006475"/>
          </a:xfrm>
          <a:prstGeom prst="rect">
            <a:avLst/>
          </a:prstGeom>
          <a:noFill/>
          <a:ln w="9525">
            <a:noFill/>
          </a:ln>
        </p:spPr>
        <p:txBody>
          <a:bodyPr>
            <a:spAutoFit/>
          </a:bodyPr>
          <a:lstStyle/>
          <a:p>
            <a:pPr algn="l">
              <a:spcBef>
                <a:spcPct val="50000"/>
              </a:spcBef>
            </a:pPr>
            <a:r>
              <a:rPr lang="zh-CN" altLang="en-US" sz="2000" i="0" dirty="0">
                <a:latin typeface="Arial" panose="020B0604020202020204" pitchFamily="34" charset="0"/>
                <a:ea typeface="仿宋_GB2312" pitchFamily="49" charset="-122"/>
              </a:rPr>
              <a:t>蜗轮的齿形主要取决于蜗杆的齿形，一般蜗轮是用分度圆直径等尺寸、形状与蜗杆类同的蜗轮滚刀来加工的。为了限制滚刀的数量，国标规定分度圆直径只能取标准值，并与模数相配。</a:t>
            </a:r>
          </a:p>
        </p:txBody>
      </p:sp>
      <p:sp>
        <p:nvSpPr>
          <p:cNvPr id="494600" name="Text Box 8"/>
          <p:cNvSpPr txBox="1"/>
          <p:nvPr/>
        </p:nvSpPr>
        <p:spPr>
          <a:xfrm>
            <a:off x="1533525" y="6021388"/>
            <a:ext cx="1793875" cy="519112"/>
          </a:xfrm>
          <a:prstGeom prst="rect">
            <a:avLst/>
          </a:prstGeom>
          <a:noFill/>
          <a:ln w="19050">
            <a:noFill/>
          </a:ln>
        </p:spPr>
        <p:txBody>
          <a:bodyPr anchor="ctr" anchorCtr="0">
            <a:spAutoFit/>
          </a:bodyPr>
          <a:lstStyle/>
          <a:p>
            <a:pPr algn="l"/>
            <a:r>
              <a:rPr lang="en-US" altLang="zh-CN" sz="2800" b="0" i="0" dirty="0">
                <a:solidFill>
                  <a:schemeClr val="hlink"/>
                </a:solidFill>
                <a:latin typeface="宋体" panose="02010600030101010101" pitchFamily="2" charset="-122"/>
                <a:ea typeface="宋体" panose="02010600030101010101" pitchFamily="2" charset="-122"/>
              </a:rPr>
              <a:t> </a:t>
            </a:r>
            <a:endParaRPr lang="en-US" altLang="zh-CN" sz="2800" dirty="0">
              <a:solidFill>
                <a:schemeClr val="hlink"/>
              </a:solidFill>
              <a:latin typeface="Book Antiqua" panose="02040602050305030304" pitchFamily="18" charset="0"/>
              <a:ea typeface="宋体" panose="02010600030101010101" pitchFamily="2" charset="-122"/>
            </a:endParaRPr>
          </a:p>
        </p:txBody>
      </p:sp>
      <p:sp>
        <p:nvSpPr>
          <p:cNvPr id="494601" name="Text Box 9"/>
          <p:cNvSpPr txBox="1"/>
          <p:nvPr/>
        </p:nvSpPr>
        <p:spPr>
          <a:xfrm>
            <a:off x="755650" y="2997200"/>
            <a:ext cx="7704138" cy="396875"/>
          </a:xfrm>
          <a:prstGeom prst="rect">
            <a:avLst/>
          </a:prstGeom>
          <a:noFill/>
          <a:ln w="19050">
            <a:noFill/>
          </a:ln>
        </p:spPr>
        <p:txBody>
          <a:bodyPr>
            <a:spAutoFit/>
          </a:bodyPr>
          <a:lstStyle/>
          <a:p>
            <a:pPr>
              <a:spcBef>
                <a:spcPct val="50000"/>
              </a:spcBef>
            </a:pPr>
            <a:r>
              <a:rPr lang="zh-CN" altLang="en-US" sz="2000" i="0" dirty="0">
                <a:solidFill>
                  <a:schemeClr val="tx2"/>
                </a:solidFill>
                <a:latin typeface="仿宋_GB2312" pitchFamily="49" charset="-122"/>
                <a:ea typeface="仿宋_GB2312" pitchFamily="49" charset="-122"/>
              </a:rPr>
              <a:t>表</a:t>
            </a:r>
            <a:r>
              <a:rPr lang="en-US" altLang="zh-CN" sz="2000" i="0" dirty="0">
                <a:solidFill>
                  <a:schemeClr val="tx2"/>
                </a:solidFill>
                <a:latin typeface="仿宋_GB2312" pitchFamily="49" charset="-122"/>
                <a:ea typeface="仿宋_GB2312" pitchFamily="49" charset="-122"/>
              </a:rPr>
              <a:t>11-5 </a:t>
            </a:r>
            <a:r>
              <a:rPr lang="zh-CN" altLang="en-US" sz="2000" i="0" dirty="0">
                <a:solidFill>
                  <a:schemeClr val="tx2"/>
                </a:solidFill>
                <a:latin typeface="仿宋_GB2312" pitchFamily="49" charset="-122"/>
                <a:ea typeface="仿宋_GB2312" pitchFamily="49" charset="-122"/>
              </a:rPr>
              <a:t>标准模数和蜗杆的直径系数（摘录）</a:t>
            </a:r>
          </a:p>
        </p:txBody>
      </p:sp>
      <p:graphicFrame>
        <p:nvGraphicFramePr>
          <p:cNvPr id="29706" name="表格占位符 29705"/>
          <p:cNvGraphicFramePr>
            <a:graphicFrameLocks noGrp="1"/>
          </p:cNvGraphicFramePr>
          <p:nvPr>
            <p:ph type="tbl" idx="1"/>
          </p:nvPr>
        </p:nvGraphicFramePr>
        <p:xfrm>
          <a:off x="250825" y="3644900"/>
          <a:ext cx="8804275" cy="2414588"/>
        </p:xfrm>
        <a:graphic>
          <a:graphicData uri="http://schemas.openxmlformats.org/drawingml/2006/table">
            <a:tbl>
              <a:tblPr/>
              <a:tblGrid>
                <a:gridCol w="601663">
                  <a:extLst>
                    <a:ext uri="{9D8B030D-6E8A-4147-A177-3AD203B41FA5}">
                      <a16:colId xmlns:a16="http://schemas.microsoft.com/office/drawing/2014/main" val="20000"/>
                    </a:ext>
                  </a:extLst>
                </a:gridCol>
                <a:gridCol w="622300">
                  <a:extLst>
                    <a:ext uri="{9D8B030D-6E8A-4147-A177-3AD203B41FA5}">
                      <a16:colId xmlns:a16="http://schemas.microsoft.com/office/drawing/2014/main" val="20001"/>
                    </a:ext>
                  </a:extLst>
                </a:gridCol>
                <a:gridCol w="622300">
                  <a:extLst>
                    <a:ext uri="{9D8B030D-6E8A-4147-A177-3AD203B41FA5}">
                      <a16:colId xmlns:a16="http://schemas.microsoft.com/office/drawing/2014/main" val="20002"/>
                    </a:ext>
                  </a:extLst>
                </a:gridCol>
                <a:gridCol w="622300">
                  <a:extLst>
                    <a:ext uri="{9D8B030D-6E8A-4147-A177-3AD203B41FA5}">
                      <a16:colId xmlns:a16="http://schemas.microsoft.com/office/drawing/2014/main" val="20003"/>
                    </a:ext>
                  </a:extLst>
                </a:gridCol>
                <a:gridCol w="735012">
                  <a:extLst>
                    <a:ext uri="{9D8B030D-6E8A-4147-A177-3AD203B41FA5}">
                      <a16:colId xmlns:a16="http://schemas.microsoft.com/office/drawing/2014/main" val="20004"/>
                    </a:ext>
                  </a:extLst>
                </a:gridCol>
                <a:gridCol w="622300">
                  <a:extLst>
                    <a:ext uri="{9D8B030D-6E8A-4147-A177-3AD203B41FA5}">
                      <a16:colId xmlns:a16="http://schemas.microsoft.com/office/drawing/2014/main" val="20005"/>
                    </a:ext>
                  </a:extLst>
                </a:gridCol>
                <a:gridCol w="622300">
                  <a:extLst>
                    <a:ext uri="{9D8B030D-6E8A-4147-A177-3AD203B41FA5}">
                      <a16:colId xmlns:a16="http://schemas.microsoft.com/office/drawing/2014/main" val="20006"/>
                    </a:ext>
                  </a:extLst>
                </a:gridCol>
                <a:gridCol w="622300">
                  <a:extLst>
                    <a:ext uri="{9D8B030D-6E8A-4147-A177-3AD203B41FA5}">
                      <a16:colId xmlns:a16="http://schemas.microsoft.com/office/drawing/2014/main" val="20007"/>
                    </a:ext>
                  </a:extLst>
                </a:gridCol>
                <a:gridCol w="622300">
                  <a:extLst>
                    <a:ext uri="{9D8B030D-6E8A-4147-A177-3AD203B41FA5}">
                      <a16:colId xmlns:a16="http://schemas.microsoft.com/office/drawing/2014/main" val="20008"/>
                    </a:ext>
                  </a:extLst>
                </a:gridCol>
                <a:gridCol w="622300">
                  <a:extLst>
                    <a:ext uri="{9D8B030D-6E8A-4147-A177-3AD203B41FA5}">
                      <a16:colId xmlns:a16="http://schemas.microsoft.com/office/drawing/2014/main" val="20009"/>
                    </a:ext>
                  </a:extLst>
                </a:gridCol>
                <a:gridCol w="622300">
                  <a:extLst>
                    <a:ext uri="{9D8B030D-6E8A-4147-A177-3AD203B41FA5}">
                      <a16:colId xmlns:a16="http://schemas.microsoft.com/office/drawing/2014/main" val="20010"/>
                    </a:ext>
                  </a:extLst>
                </a:gridCol>
                <a:gridCol w="622300">
                  <a:extLst>
                    <a:ext uri="{9D8B030D-6E8A-4147-A177-3AD203B41FA5}">
                      <a16:colId xmlns:a16="http://schemas.microsoft.com/office/drawing/2014/main" val="20011"/>
                    </a:ext>
                  </a:extLst>
                </a:gridCol>
                <a:gridCol w="622300">
                  <a:extLst>
                    <a:ext uri="{9D8B030D-6E8A-4147-A177-3AD203B41FA5}">
                      <a16:colId xmlns:a16="http://schemas.microsoft.com/office/drawing/2014/main" val="20012"/>
                    </a:ext>
                  </a:extLst>
                </a:gridCol>
                <a:gridCol w="622300">
                  <a:extLst>
                    <a:ext uri="{9D8B030D-6E8A-4147-A177-3AD203B41FA5}">
                      <a16:colId xmlns:a16="http://schemas.microsoft.com/office/drawing/2014/main" val="20013"/>
                    </a:ext>
                  </a:extLst>
                </a:gridCol>
              </a:tblGrid>
              <a:tr h="482600">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zh-CN" altLang="en-US" sz="1800" i="0" dirty="0">
                          <a:solidFill>
                            <a:schemeClr val="tx2"/>
                          </a:solidFill>
                          <a:latin typeface="仿宋_GB2312" pitchFamily="49" charset="-122"/>
                          <a:ea typeface="仿宋_GB2312" pitchFamily="49" charset="-122"/>
                        </a:rPr>
                        <a:t>模数</a:t>
                      </a:r>
                    </a:p>
                  </a:txBody>
                  <a:tcPr marL="0" marR="0" marT="0" marB="0" anchor="ctr">
                    <a:lnL w="28575" cap="flat" cmpd="sng">
                      <a:solidFill>
                        <a:schemeClr val="tx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1.25</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1.6</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2</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2.5</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3.15</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4</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5</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6.3</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8</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12.5</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16</a:t>
                      </a:r>
                    </a:p>
                  </a:txBody>
                  <a:tcPr marL="0" marR="0" marT="0" marB="0" anchor="ctr">
                    <a:lnL w="9525" cap="flat" cmpd="sng">
                      <a:solidFill>
                        <a:schemeClr val="accent2"/>
                      </a:solidFill>
                      <a:prstDash val="solid"/>
                      <a:headEnd type="none" w="med" len="med"/>
                      <a:tailEnd type="none" w="med" len="med"/>
                    </a:lnL>
                    <a:lnR w="28575" cap="flat" cmpd="sng">
                      <a:solidFill>
                        <a:schemeClr val="tx2"/>
                      </a:solidFill>
                      <a:prstDash val="solid"/>
                      <a:headEnd type="none" w="med" len="med"/>
                      <a:tailEnd type="none" w="med" len="med"/>
                    </a:lnR>
                    <a:lnT w="28575" cap="flat" cmpd="sng">
                      <a:solidFill>
                        <a:schemeClr val="tx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84188">
                <a:tc rowSpan="4">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zh-CN" altLang="en-US" sz="1800" i="0" dirty="0">
                          <a:solidFill>
                            <a:schemeClr val="tx2"/>
                          </a:solidFill>
                          <a:latin typeface="仿宋_GB2312" pitchFamily="49" charset="-122"/>
                          <a:ea typeface="仿宋_GB2312" pitchFamily="49" charset="-122"/>
                        </a:rPr>
                        <a:t>蜗杆的直径系数</a:t>
                      </a:r>
                      <a:r>
                        <a:rPr lang="en-US" altLang="zh-CN" sz="1800" dirty="0">
                          <a:solidFill>
                            <a:schemeClr val="tx2"/>
                          </a:solidFill>
                          <a:latin typeface="仿宋_GB2312" pitchFamily="49" charset="-122"/>
                          <a:ea typeface="仿宋_GB2312" pitchFamily="49" charset="-122"/>
                        </a:rPr>
                        <a:t>q</a:t>
                      </a:r>
                    </a:p>
                  </a:txBody>
                  <a:tcPr marL="0" marR="0" marT="0" marB="0" anchor="ctr">
                    <a:lnL w="28575" cap="flat" cmpd="sng">
                      <a:solidFill>
                        <a:schemeClr val="tx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rowSpan="4">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18.000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rowSpan="2">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16.000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rowSpan="2">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12.500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9.000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8.960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8.889</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7.875</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8.000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7.936</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7.875</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7.100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7.200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7.000</a:t>
                      </a:r>
                    </a:p>
                  </a:txBody>
                  <a:tcPr marL="0" marR="0" marT="0" marB="0" anchor="ctr">
                    <a:lnL w="9525" cap="flat" cmpd="sng">
                      <a:solidFill>
                        <a:schemeClr val="accent2"/>
                      </a:solidFill>
                      <a:prstDash val="solid"/>
                      <a:headEnd type="none" w="med" len="med"/>
                      <a:tailEnd type="none" w="med" len="med"/>
                    </a:lnL>
                    <a:lnR w="28575" cap="flat" cmpd="sng">
                      <a:solidFill>
                        <a:schemeClr val="tx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012">
                <a:tc vMerge="1">
                  <a:txBody>
                    <a:bodyPr/>
                    <a:lstStyle/>
                    <a:p>
                      <a:endParaRPr lang="zh-CN"/>
                    </a:p>
                  </a:txBody>
                  <a:tcPr>
                    <a:lnL w="28575" cap="flat" cmpd="sng">
                      <a:solidFill>
                        <a:schemeClr val="tx2"/>
                      </a:solidFill>
                      <a:prstDash val="solid"/>
                      <a:headEnd type="none" w="med" len="med"/>
                      <a:tailEnd type="none" w="med" len="med"/>
                    </a:lnL>
                    <a:lnR w="9525" cap="flat" cmpd="sng">
                      <a:solidFill>
                        <a:schemeClr val="accent2"/>
                      </a:solidFill>
                      <a:prstDash val="solid"/>
                      <a:headEnd type="none" w="med" len="med"/>
                      <a:tailEnd type="none" w="med" len="med"/>
                    </a:lnR>
                  </a:tcPr>
                </a:tc>
                <a:tc vMerge="1">
                  <a:txBody>
                    <a:bodyPr/>
                    <a:lstStyle/>
                    <a:p>
                      <a:endParaRPr lang="zh-CN"/>
                    </a:p>
                  </a:txBody>
                  <a:tcP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tcPr>
                </a:tc>
                <a:tc vMerge="1">
                  <a:txBody>
                    <a:bodyPr/>
                    <a:lstStyle/>
                    <a:p>
                      <a:endParaRPr lang="zh-CN"/>
                    </a:p>
                  </a:txBody>
                  <a:tcP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B w="9525" cap="flat" cmpd="sng">
                      <a:solidFill>
                        <a:schemeClr val="accent2"/>
                      </a:solidFill>
                      <a:prstDash val="solid"/>
                      <a:headEnd type="none" w="med" len="med"/>
                      <a:tailEnd type="none" w="med" len="med"/>
                    </a:lnB>
                  </a:tcPr>
                </a:tc>
                <a:tc vMerge="1">
                  <a:txBody>
                    <a:bodyPr/>
                    <a:lstStyle/>
                    <a:p>
                      <a:endParaRPr lang="zh-CN"/>
                    </a:p>
                  </a:txBody>
                  <a:tcP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B w="9525" cap="flat" cmpd="sng">
                      <a:solidFill>
                        <a:schemeClr val="accent2"/>
                      </a:solidFill>
                      <a:prstDash val="solid"/>
                      <a:headEnd type="none" w="med" len="med"/>
                      <a:tailEnd type="none" w="med" len="med"/>
                    </a:lnB>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11.200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11.200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11.270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10.000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10.000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10.000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10.000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9.000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8.960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8.750</a:t>
                      </a:r>
                    </a:p>
                  </a:txBody>
                  <a:tcPr marL="0" marR="0" marT="0" marB="0" anchor="ctr">
                    <a:lnL w="9525" cap="flat" cmpd="sng">
                      <a:solidFill>
                        <a:schemeClr val="accent2"/>
                      </a:solidFill>
                      <a:prstDash val="solid"/>
                      <a:headEnd type="none" w="med" len="med"/>
                      <a:tailEnd type="none" w="med" len="med"/>
                    </a:lnL>
                    <a:lnR w="28575" cap="flat" cmpd="sng">
                      <a:solidFill>
                        <a:schemeClr val="tx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4188">
                <a:tc vMerge="1">
                  <a:txBody>
                    <a:bodyPr/>
                    <a:lstStyle/>
                    <a:p>
                      <a:endParaRPr lang="zh-CN"/>
                    </a:p>
                  </a:txBody>
                  <a:tcPr>
                    <a:lnL w="28575" cap="flat" cmpd="sng">
                      <a:solidFill>
                        <a:schemeClr val="tx2"/>
                      </a:solidFill>
                      <a:prstDash val="solid"/>
                      <a:headEnd type="none" w="med" len="med"/>
                      <a:tailEnd type="none" w="med" len="med"/>
                    </a:lnL>
                    <a:lnR w="9525" cap="flat" cmpd="sng">
                      <a:solidFill>
                        <a:schemeClr val="accent2"/>
                      </a:solidFill>
                      <a:prstDash val="solid"/>
                      <a:headEnd type="none" w="med" len="med"/>
                      <a:tailEnd type="none" w="med" len="med"/>
                    </a:lnR>
                  </a:tcPr>
                </a:tc>
                <a:tc vMerge="1">
                  <a:txBody>
                    <a:bodyPr/>
                    <a:lstStyle/>
                    <a:p>
                      <a:endParaRPr lang="zh-CN"/>
                    </a:p>
                  </a:txBody>
                  <a:tcP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tcPr>
                </a:tc>
                <a:tc rowSpan="2">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17.000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rowSpan="2">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17.500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14.0000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14.200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14.286</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12.500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12.600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12.500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12.500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11.200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11.200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11.250</a:t>
                      </a:r>
                    </a:p>
                  </a:txBody>
                  <a:tcPr marL="0" marR="0" marT="0" marB="0" anchor="ctr">
                    <a:lnL w="9525" cap="flat" cmpd="sng">
                      <a:solidFill>
                        <a:schemeClr val="accent2"/>
                      </a:solidFill>
                      <a:prstDash val="solid"/>
                      <a:headEnd type="none" w="med" len="med"/>
                      <a:tailEnd type="none" w="med" len="med"/>
                    </a:lnL>
                    <a:lnR w="28575" cap="flat" cmpd="sng">
                      <a:solidFill>
                        <a:schemeClr val="tx2"/>
                      </a:solidFill>
                      <a:prstDash val="solid"/>
                      <a:headEnd type="none" w="med" len="med"/>
                      <a:tailEnd type="none" w="med" len="med"/>
                    </a:lnR>
                    <a:lnT w="9525" cap="flat" cmpd="sng">
                      <a:solidFill>
                        <a:schemeClr val="accent2"/>
                      </a:solidFill>
                      <a:prstDash val="solid"/>
                      <a:headEnd type="none" w="med" len="med"/>
                      <a:tailEnd type="none" w="med" len="med"/>
                    </a:lnT>
                    <a:lnB w="9525" cap="flat" cmpd="sng">
                      <a:solidFill>
                        <a:schemeClr val="accent2"/>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82600">
                <a:tc vMerge="1">
                  <a:txBody>
                    <a:bodyPr/>
                    <a:lstStyle/>
                    <a:p>
                      <a:endParaRPr lang="zh-CN"/>
                    </a:p>
                  </a:txBody>
                  <a:tcPr>
                    <a:lnL w="28575" cap="flat" cmpd="sng">
                      <a:solidFill>
                        <a:schemeClr val="tx2"/>
                      </a:solidFill>
                      <a:prstDash val="solid"/>
                      <a:headEnd type="none" w="med" len="med"/>
                      <a:tailEnd type="none" w="med" len="med"/>
                    </a:lnL>
                    <a:lnR w="9525" cap="flat" cmpd="sng">
                      <a:solidFill>
                        <a:schemeClr val="accent2"/>
                      </a:solidFill>
                      <a:prstDash val="solid"/>
                      <a:headEnd type="none" w="med" len="med"/>
                      <a:tailEnd type="none" w="med" len="med"/>
                    </a:lnR>
                    <a:lnB w="28575" cap="flat" cmpd="sng">
                      <a:solidFill>
                        <a:schemeClr val="tx2"/>
                      </a:solidFill>
                      <a:prstDash val="solid"/>
                      <a:headEnd type="none" w="med" len="med"/>
                      <a:tailEnd type="none" w="med" len="med"/>
                    </a:lnB>
                  </a:tcPr>
                </a:tc>
                <a:tc vMerge="1">
                  <a:txBody>
                    <a:bodyPr/>
                    <a:lstStyle/>
                    <a:p>
                      <a:endParaRPr lang="zh-CN"/>
                    </a:p>
                  </a:txBody>
                  <a:tcP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B w="28575" cap="flat" cmpd="sng">
                      <a:solidFill>
                        <a:schemeClr val="tx2"/>
                      </a:solidFill>
                      <a:prstDash val="solid"/>
                      <a:headEnd type="none" w="med" len="med"/>
                      <a:tailEnd type="none" w="med" len="med"/>
                    </a:lnB>
                  </a:tcPr>
                </a:tc>
                <a:tc vMerge="1">
                  <a:txBody>
                    <a:bodyPr/>
                    <a:lstStyle/>
                    <a:p>
                      <a:endParaRPr lang="zh-CN"/>
                    </a:p>
                  </a:txBody>
                  <a:tcP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B w="28575" cap="flat" cmpd="sng">
                      <a:solidFill>
                        <a:schemeClr val="tx2"/>
                      </a:solidFill>
                      <a:prstDash val="solid"/>
                      <a:headEnd type="none" w="med" len="med"/>
                      <a:tailEnd type="none" w="med" len="med"/>
                    </a:lnB>
                  </a:tcPr>
                </a:tc>
                <a:tc vMerge="1">
                  <a:txBody>
                    <a:bodyPr/>
                    <a:lstStyle/>
                    <a:p>
                      <a:endParaRPr lang="zh-CN"/>
                    </a:p>
                  </a:txBody>
                  <a:tcP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B w="28575" cap="flat" cmpd="sng">
                      <a:solidFill>
                        <a:schemeClr val="tx2"/>
                      </a:solidFill>
                      <a:prstDash val="solid"/>
                      <a:headEnd type="none" w="med" len="med"/>
                      <a:tailEnd type="none" w="med" len="med"/>
                    </a:lnB>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17.550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18.000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17.778</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17.750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18.000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17.778</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17.500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16.000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16.000</a:t>
                      </a:r>
                    </a:p>
                  </a:txBody>
                  <a:tcPr marL="0" marR="0" marT="0" marB="0" anchor="ctr">
                    <a:lnL w="9525" cap="flat" cmpd="sng">
                      <a:solidFill>
                        <a:schemeClr val="accent2"/>
                      </a:solidFill>
                      <a:prstDash val="solid"/>
                      <a:headEnd type="none" w="med" len="med"/>
                      <a:tailEnd type="none" w="med" len="med"/>
                    </a:lnL>
                    <a:lnR w="9525" cap="flat" cmpd="sng">
                      <a:solidFill>
                        <a:schemeClr val="accent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lnSpc>
                          <a:spcPct val="85000"/>
                        </a:lnSpc>
                        <a:buNone/>
                      </a:pPr>
                      <a:r>
                        <a:rPr lang="en-US" altLang="zh-CN" sz="1700" b="0" i="0" dirty="0">
                          <a:latin typeface="Times New Roman" panose="02020603050405020304" pitchFamily="18" charset="0"/>
                          <a:ea typeface="宋体" panose="02010600030101010101" pitchFamily="2" charset="-122"/>
                        </a:rPr>
                        <a:t>15.625</a:t>
                      </a:r>
                    </a:p>
                  </a:txBody>
                  <a:tcPr marL="0" marR="0" marT="0" marB="0" anchor="ctr">
                    <a:lnL w="9525" cap="flat" cmpd="sng">
                      <a:solidFill>
                        <a:schemeClr val="accent2"/>
                      </a:solidFill>
                      <a:prstDash val="solid"/>
                      <a:headEnd type="none" w="med" len="med"/>
                      <a:tailEnd type="none" w="med" len="med"/>
                    </a:lnL>
                    <a:lnR w="28575" cap="flat" cmpd="sng">
                      <a:solidFill>
                        <a:schemeClr val="tx2"/>
                      </a:solidFill>
                      <a:prstDash val="solid"/>
                      <a:headEnd type="none" w="med" len="med"/>
                      <a:tailEnd type="none" w="med" len="med"/>
                    </a:lnR>
                    <a:lnT w="9525" cap="flat" cmpd="sng">
                      <a:solidFill>
                        <a:schemeClr val="accent2"/>
                      </a:solidFill>
                      <a:prstDash val="solid"/>
                      <a:headEnd type="none" w="med" len="med"/>
                      <a:tailEnd type="none" w="med" len="med"/>
                    </a:lnT>
                    <a:lnB w="28575" cap="flat" cmpd="sng">
                      <a:solidFill>
                        <a:schemeClr val="tx2"/>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9788" name="Rectangle 9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14.3.1  </a:t>
            </a:r>
            <a:r>
              <a:rPr lang="zh-CN" altLang="en-US" i="0" dirty="0">
                <a:solidFill>
                  <a:srgbClr val="000066"/>
                </a:solidFill>
                <a:latin typeface="仿宋_GB2312" pitchFamily="49" charset="-122"/>
                <a:ea typeface="仿宋_GB2312" pitchFamily="49" charset="-122"/>
              </a:rPr>
              <a:t>蜗杆蜗轮的主要参数和尺寸计算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946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494599"/>
                                        </p:tgtEl>
                                        <p:attrNameLst>
                                          <p:attrName>style.visibility</p:attrName>
                                        </p:attrNameLst>
                                      </p:cBhvr>
                                      <p:to>
                                        <p:strVal val="visible"/>
                                      </p:to>
                                    </p:set>
                                    <p:animEffect transition="in" filter="box(in)">
                                      <p:cBhvr>
                                        <p:cTn id="11" dur="500"/>
                                        <p:tgtEl>
                                          <p:spTgt spid="494599"/>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Bottom)">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494601"/>
                                        </p:tgtEl>
                                        <p:attrNameLst>
                                          <p:attrName>style.visibility</p:attrName>
                                        </p:attrNameLst>
                                      </p:cBhvr>
                                      <p:to>
                                        <p:strVal val="visible"/>
                                      </p:to>
                                    </p:set>
                                    <p:animEffect transition="in" filter="slide(fromBottom)">
                                      <p:cBhvr>
                                        <p:cTn id="21" dur="500"/>
                                        <p:tgtEl>
                                          <p:spTgt spid="494601"/>
                                        </p:tgtEl>
                                      </p:cBhvr>
                                    </p:animEffect>
                                  </p:childTnLst>
                                </p:cTn>
                              </p:par>
                              <p:par>
                                <p:cTn id="22" presetID="12" presetClass="entr" presetSubtype="4" fill="hold" nodeType="withEffect">
                                  <p:stCondLst>
                                    <p:cond delay="0"/>
                                  </p:stCondLst>
                                  <p:childTnLst>
                                    <p:set>
                                      <p:cBhvr>
                                        <p:cTn id="23" dur="1" fill="hold">
                                          <p:stCondLst>
                                            <p:cond delay="0"/>
                                          </p:stCondLst>
                                        </p:cTn>
                                        <p:tgtEl>
                                          <p:spTgt spid="29706"/>
                                        </p:tgtEl>
                                        <p:attrNameLst>
                                          <p:attrName>style.visibility</p:attrName>
                                        </p:attrNameLst>
                                      </p:cBhvr>
                                      <p:to>
                                        <p:strVal val="visible"/>
                                      </p:to>
                                    </p:set>
                                    <p:animEffect transition="in" filter="slide(fromBottom)">
                                      <p:cBhvr>
                                        <p:cTn id="24" dur="500"/>
                                        <p:tgtEl>
                                          <p:spTgt spid="29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4599" grpId="0"/>
      <p:bldP spid="494600" grpId="0"/>
      <p:bldP spid="49460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69A5B6F-8F3F-4ABD-8C82-C5A5C4D0189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25</a:t>
            </a:fld>
            <a:endParaRPr lang="en-US" altLang="zh-CN" sz="1400" b="0" i="0" dirty="0">
              <a:ea typeface="宋体" panose="02010600030101010101" pitchFamily="2" charset="-122"/>
            </a:endParaRPr>
          </a:p>
        </p:txBody>
      </p:sp>
      <p:sp>
        <p:nvSpPr>
          <p:cNvPr id="30725" name="Text Box 2"/>
          <p:cNvSpPr txBox="1"/>
          <p:nvPr/>
        </p:nvSpPr>
        <p:spPr>
          <a:xfrm>
            <a:off x="217488" y="571500"/>
            <a:ext cx="3265487" cy="457200"/>
          </a:xfrm>
          <a:prstGeom prst="rect">
            <a:avLst/>
          </a:prstGeom>
          <a:noFill/>
          <a:ln w="9525">
            <a:noFill/>
          </a:ln>
        </p:spPr>
        <p:txBody>
          <a:bodyPr>
            <a:spAutoFit/>
          </a:bodyPr>
          <a:lstStyle/>
          <a:p>
            <a:pPr algn="l">
              <a:spcBef>
                <a:spcPct val="50000"/>
              </a:spcBef>
            </a:pPr>
            <a:r>
              <a:rPr lang="en-US" altLang="zh-CN" i="0" dirty="0">
                <a:latin typeface="仿宋_GB2312" pitchFamily="49" charset="-122"/>
                <a:ea typeface="仿宋_GB2312" pitchFamily="49" charset="-122"/>
              </a:rPr>
              <a:t>3</a:t>
            </a:r>
            <a:r>
              <a:rPr lang="zh-CN" altLang="en-US" i="0" dirty="0">
                <a:latin typeface="仿宋_GB2312" pitchFamily="49" charset="-122"/>
                <a:ea typeface="仿宋_GB2312" pitchFamily="49" charset="-122"/>
              </a:rPr>
              <a:t>、蜗杆的导程角</a:t>
            </a:r>
            <a:r>
              <a:rPr lang="en-US" altLang="zh-CN" i="0" dirty="0">
                <a:latin typeface="仿宋_GB2312" pitchFamily="49" charset="-122"/>
                <a:ea typeface="仿宋_GB2312" pitchFamily="49" charset="-122"/>
              </a:rPr>
              <a:t>λ</a:t>
            </a:r>
          </a:p>
        </p:txBody>
      </p:sp>
      <p:sp>
        <p:nvSpPr>
          <p:cNvPr id="30726" name="Text Box 3"/>
          <p:cNvSpPr txBox="1"/>
          <p:nvPr/>
        </p:nvSpPr>
        <p:spPr>
          <a:xfrm>
            <a:off x="458788" y="1187450"/>
            <a:ext cx="7578725" cy="457200"/>
          </a:xfrm>
          <a:prstGeom prst="rect">
            <a:avLst/>
          </a:prstGeom>
          <a:noFill/>
          <a:ln w="9525">
            <a:noFill/>
          </a:ln>
        </p:spPr>
        <p:txBody>
          <a:bodyPr>
            <a:spAutoFit/>
          </a:bodyPr>
          <a:lstStyle/>
          <a:p>
            <a:pPr algn="l">
              <a:spcBef>
                <a:spcPct val="50000"/>
              </a:spcBef>
            </a:pPr>
            <a:r>
              <a:rPr lang="zh-CN" altLang="en-US" i="0" dirty="0">
                <a:latin typeface="楷体_GB2312" pitchFamily="49" charset="-122"/>
                <a:ea typeface="仿宋_GB2312" pitchFamily="49" charset="-122"/>
              </a:rPr>
              <a:t>蜗杆分度圆柱面上的螺旋升角。</a:t>
            </a:r>
            <a:r>
              <a:rPr lang="zh-CN" altLang="en-US" i="0" dirty="0">
                <a:latin typeface="Arial" panose="020B0604020202020204" pitchFamily="34" charset="0"/>
                <a:ea typeface="仿宋_GB2312" pitchFamily="49" charset="-122"/>
              </a:rPr>
              <a:t>将分度圆柱展开得：</a:t>
            </a:r>
          </a:p>
        </p:txBody>
      </p:sp>
      <p:sp>
        <p:nvSpPr>
          <p:cNvPr id="495620" name="Freeform 4"/>
          <p:cNvSpPr/>
          <p:nvPr/>
        </p:nvSpPr>
        <p:spPr>
          <a:xfrm>
            <a:off x="3027363" y="3136900"/>
            <a:ext cx="4375150" cy="1568450"/>
          </a:xfrm>
          <a:custGeom>
            <a:avLst/>
            <a:gdLst>
              <a:gd name="txL" fmla="*/ 0 w 2756"/>
              <a:gd name="txT" fmla="*/ 0 h 988"/>
              <a:gd name="txR" fmla="*/ 2756 w 2756"/>
              <a:gd name="txB" fmla="*/ 988 h 988"/>
            </a:gdLst>
            <a:ahLst/>
            <a:cxnLst>
              <a:cxn ang="0">
                <a:pos x="2147483647" y="0"/>
              </a:cxn>
              <a:cxn ang="0">
                <a:pos x="2147483647" y="2147483647"/>
              </a:cxn>
              <a:cxn ang="0">
                <a:pos x="0" y="2147483647"/>
              </a:cxn>
              <a:cxn ang="0">
                <a:pos x="2147483647" y="0"/>
              </a:cxn>
            </a:cxnLst>
            <a:rect l="txL" t="txT" r="txR" b="txB"/>
            <a:pathLst>
              <a:path w="2756" h="988">
                <a:moveTo>
                  <a:pt x="2756" y="0"/>
                </a:moveTo>
                <a:lnTo>
                  <a:pt x="2756" y="988"/>
                </a:lnTo>
                <a:lnTo>
                  <a:pt x="0" y="988"/>
                </a:lnTo>
                <a:lnTo>
                  <a:pt x="2756" y="0"/>
                </a:lnTo>
                <a:close/>
              </a:path>
            </a:pathLst>
          </a:custGeom>
          <a:solidFill>
            <a:srgbClr val="FFCC00">
              <a:alpha val="56862"/>
            </a:srgbClr>
          </a:solidFill>
          <a:ln w="3175" cap="flat" cmpd="sng">
            <a:solidFill>
              <a:srgbClr val="FA8832">
                <a:alpha val="100000"/>
              </a:srgbClr>
            </a:solidFill>
            <a:prstDash val="solid"/>
            <a:round/>
            <a:headEnd type="none" w="sm" len="lg"/>
            <a:tailEnd type="none" w="sm" len="lg"/>
          </a:ln>
        </p:spPr>
        <p:txBody>
          <a:bodyPr/>
          <a:lstStyle/>
          <a:p>
            <a:endParaRPr lang="zh-CN" altLang="en-US"/>
          </a:p>
        </p:txBody>
      </p:sp>
      <p:sp>
        <p:nvSpPr>
          <p:cNvPr id="495621" name="Text Box 5"/>
          <p:cNvSpPr txBox="1"/>
          <p:nvPr/>
        </p:nvSpPr>
        <p:spPr>
          <a:xfrm>
            <a:off x="2916238" y="1804988"/>
            <a:ext cx="2146300" cy="457200"/>
          </a:xfrm>
          <a:prstGeom prst="rect">
            <a:avLst/>
          </a:prstGeom>
          <a:noFill/>
          <a:ln w="19050">
            <a:noFill/>
          </a:ln>
        </p:spPr>
        <p:txBody>
          <a:bodyPr wrap="none" anchor="ctr" anchorCtr="0">
            <a:spAutoFit/>
          </a:bodyPr>
          <a:lstStyle/>
          <a:p>
            <a:pPr algn="l"/>
            <a:r>
              <a:rPr lang="en-US" altLang="zh-CN" dirty="0">
                <a:solidFill>
                  <a:srgbClr val="0000CC"/>
                </a:solidFill>
                <a:latin typeface="Bookman Old Style" panose="02050604050505020204" pitchFamily="18" charset="0"/>
                <a:ea typeface="宋体" panose="02010600030101010101" pitchFamily="2" charset="-122"/>
              </a:rPr>
              <a:t>= z</a:t>
            </a:r>
            <a:r>
              <a:rPr lang="en-US" altLang="zh-CN" baseline="-25000" dirty="0">
                <a:solidFill>
                  <a:srgbClr val="0000CC"/>
                </a:solidFill>
                <a:latin typeface="Bookman Old Style" panose="02050604050505020204" pitchFamily="18" charset="0"/>
                <a:ea typeface="隶书" panose="02010509060101010101" pitchFamily="49" charset="-122"/>
              </a:rPr>
              <a:t>1 </a:t>
            </a:r>
            <a:r>
              <a:rPr lang="en-US" altLang="zh-CN" dirty="0">
                <a:solidFill>
                  <a:srgbClr val="0000CC"/>
                </a:solidFill>
                <a:latin typeface="Bookman Old Style" panose="02050604050505020204" pitchFamily="18" charset="0"/>
                <a:ea typeface="宋体" panose="02010600030101010101" pitchFamily="2" charset="-122"/>
              </a:rPr>
              <a:t>p</a:t>
            </a:r>
            <a:r>
              <a:rPr lang="en-US" altLang="zh-CN" baseline="-25000" dirty="0">
                <a:solidFill>
                  <a:srgbClr val="0000CC"/>
                </a:solidFill>
                <a:latin typeface="Bookman Old Style" panose="02050604050505020204" pitchFamily="18" charset="0"/>
                <a:ea typeface="宋体" panose="02010600030101010101" pitchFamily="2" charset="-122"/>
              </a:rPr>
              <a:t>x1</a:t>
            </a:r>
            <a:r>
              <a:rPr lang="en-US" altLang="zh-CN" dirty="0">
                <a:solidFill>
                  <a:srgbClr val="0000CC"/>
                </a:solidFill>
                <a:latin typeface="Bookman Old Style" panose="02050604050505020204" pitchFamily="18" charset="0"/>
                <a:ea typeface="宋体" panose="02010600030101010101" pitchFamily="2" charset="-122"/>
              </a:rPr>
              <a:t>/πd</a:t>
            </a:r>
            <a:r>
              <a:rPr lang="en-US" altLang="zh-CN" baseline="-25000" dirty="0">
                <a:solidFill>
                  <a:srgbClr val="0000CC"/>
                </a:solidFill>
                <a:latin typeface="Bookman Old Style" panose="02050604050505020204" pitchFamily="18" charset="0"/>
                <a:ea typeface="隶书" panose="02010509060101010101" pitchFamily="49" charset="-122"/>
              </a:rPr>
              <a:t>1 </a:t>
            </a:r>
            <a:endParaRPr lang="en-US" altLang="zh-CN" dirty="0">
              <a:solidFill>
                <a:srgbClr val="0000CC"/>
              </a:solidFill>
              <a:latin typeface="Bookman Old Style" panose="02050604050505020204" pitchFamily="18" charset="0"/>
              <a:ea typeface="宋体" panose="02010600030101010101" pitchFamily="2" charset="-122"/>
            </a:endParaRPr>
          </a:p>
        </p:txBody>
      </p:sp>
      <p:sp>
        <p:nvSpPr>
          <p:cNvPr id="495622" name="Text Box 6"/>
          <p:cNvSpPr txBox="1"/>
          <p:nvPr/>
        </p:nvSpPr>
        <p:spPr>
          <a:xfrm>
            <a:off x="4787900" y="1803400"/>
            <a:ext cx="1630363" cy="457200"/>
          </a:xfrm>
          <a:prstGeom prst="rect">
            <a:avLst/>
          </a:prstGeom>
          <a:noFill/>
          <a:ln w="19050">
            <a:noFill/>
          </a:ln>
        </p:spPr>
        <p:txBody>
          <a:bodyPr wrap="none" anchor="ctr" anchorCtr="0">
            <a:spAutoFit/>
          </a:bodyPr>
          <a:lstStyle/>
          <a:p>
            <a:pPr algn="l"/>
            <a:r>
              <a:rPr lang="en-US" altLang="zh-CN" dirty="0">
                <a:solidFill>
                  <a:srgbClr val="0000CC"/>
                </a:solidFill>
                <a:latin typeface="Bookman Old Style" panose="02050604050505020204" pitchFamily="18" charset="0"/>
                <a:ea typeface="宋体" panose="02010600030101010101" pitchFamily="2" charset="-122"/>
              </a:rPr>
              <a:t>= mz</a:t>
            </a:r>
            <a:r>
              <a:rPr lang="en-US" altLang="zh-CN" baseline="-25000" dirty="0">
                <a:solidFill>
                  <a:srgbClr val="0000CC"/>
                </a:solidFill>
                <a:latin typeface="Bookman Old Style" panose="02050604050505020204" pitchFamily="18" charset="0"/>
                <a:ea typeface="隶书" panose="02010509060101010101" pitchFamily="49" charset="-122"/>
              </a:rPr>
              <a:t>1</a:t>
            </a:r>
            <a:r>
              <a:rPr lang="en-US" altLang="zh-CN" dirty="0">
                <a:solidFill>
                  <a:srgbClr val="0000CC"/>
                </a:solidFill>
                <a:latin typeface="Bookman Old Style" panose="02050604050505020204" pitchFamily="18" charset="0"/>
                <a:ea typeface="宋体" panose="02010600030101010101" pitchFamily="2" charset="-122"/>
              </a:rPr>
              <a:t>/d</a:t>
            </a:r>
            <a:r>
              <a:rPr lang="en-US" altLang="zh-CN" baseline="-25000" dirty="0">
                <a:solidFill>
                  <a:srgbClr val="0000CC"/>
                </a:solidFill>
                <a:latin typeface="Bookman Old Style" panose="02050604050505020204" pitchFamily="18" charset="0"/>
                <a:ea typeface="隶书" panose="02010509060101010101" pitchFamily="49" charset="-122"/>
              </a:rPr>
              <a:t>1</a:t>
            </a:r>
            <a:r>
              <a:rPr lang="en-US" altLang="zh-CN" dirty="0">
                <a:solidFill>
                  <a:srgbClr val="0000CC"/>
                </a:solidFill>
                <a:latin typeface="Bookman Old Style" panose="02050604050505020204" pitchFamily="18" charset="0"/>
                <a:ea typeface="宋体" panose="02010600030101010101" pitchFamily="2" charset="-122"/>
              </a:rPr>
              <a:t> </a:t>
            </a:r>
          </a:p>
        </p:txBody>
      </p:sp>
      <p:sp>
        <p:nvSpPr>
          <p:cNvPr id="495623" name="Text Box 7"/>
          <p:cNvSpPr txBox="1"/>
          <p:nvPr/>
        </p:nvSpPr>
        <p:spPr>
          <a:xfrm>
            <a:off x="1116013" y="1814513"/>
            <a:ext cx="2071687" cy="457200"/>
          </a:xfrm>
          <a:prstGeom prst="rect">
            <a:avLst/>
          </a:prstGeom>
          <a:noFill/>
          <a:ln w="19050">
            <a:noFill/>
          </a:ln>
        </p:spPr>
        <p:txBody>
          <a:bodyPr wrap="none" anchor="ctr" anchorCtr="0">
            <a:spAutoFit/>
          </a:bodyPr>
          <a:lstStyle/>
          <a:p>
            <a:pPr algn="l"/>
            <a:r>
              <a:rPr lang="en-US" altLang="zh-CN" i="0" dirty="0">
                <a:solidFill>
                  <a:srgbClr val="0000CC"/>
                </a:solidFill>
                <a:latin typeface="Bookman Old Style" panose="02050604050505020204" pitchFamily="18" charset="0"/>
                <a:ea typeface="宋体" panose="02010600030101010101" pitchFamily="2" charset="-122"/>
              </a:rPr>
              <a:t>tg</a:t>
            </a:r>
            <a:r>
              <a:rPr lang="en-US" altLang="zh-CN" i="0" dirty="0">
                <a:solidFill>
                  <a:srgbClr val="0000CC"/>
                </a:solidFill>
                <a:latin typeface="Bookman Old Style" panose="02050604050505020204" pitchFamily="18" charset="0"/>
                <a:ea typeface="隶书" panose="02010509060101010101" pitchFamily="49" charset="-122"/>
              </a:rPr>
              <a:t>γ</a:t>
            </a:r>
            <a:r>
              <a:rPr lang="en-US" altLang="zh-CN" i="0" baseline="-25000" dirty="0">
                <a:solidFill>
                  <a:srgbClr val="0000CC"/>
                </a:solidFill>
                <a:latin typeface="Bookman Old Style" panose="02050604050505020204" pitchFamily="18" charset="0"/>
                <a:ea typeface="隶书" panose="02010509060101010101" pitchFamily="49" charset="-122"/>
              </a:rPr>
              <a:t>1</a:t>
            </a:r>
            <a:r>
              <a:rPr lang="en-US" altLang="zh-CN" i="0" dirty="0">
                <a:solidFill>
                  <a:srgbClr val="0000CC"/>
                </a:solidFill>
                <a:latin typeface="Bookman Old Style" panose="02050604050505020204" pitchFamily="18" charset="0"/>
                <a:ea typeface="宋体" panose="02010600030101010101" pitchFamily="2" charset="-122"/>
              </a:rPr>
              <a:t>=</a:t>
            </a:r>
            <a:r>
              <a:rPr lang="en-US" altLang="zh-CN" dirty="0">
                <a:solidFill>
                  <a:srgbClr val="0000CC"/>
                </a:solidFill>
                <a:latin typeface="Bookman Old Style" panose="02050604050505020204" pitchFamily="18" charset="0"/>
                <a:ea typeface="隶书" panose="02010509060101010101" pitchFamily="49" charset="-122"/>
              </a:rPr>
              <a:t>l</a:t>
            </a:r>
            <a:r>
              <a:rPr lang="en-US" altLang="zh-CN" dirty="0">
                <a:solidFill>
                  <a:srgbClr val="0000CC"/>
                </a:solidFill>
                <a:latin typeface="Bookman Old Style" panose="02050604050505020204" pitchFamily="18" charset="0"/>
                <a:ea typeface="宋体" panose="02010600030101010101" pitchFamily="2" charset="-122"/>
              </a:rPr>
              <a:t>/πd</a:t>
            </a:r>
            <a:r>
              <a:rPr lang="en-US" altLang="zh-CN" baseline="-25000" dirty="0">
                <a:solidFill>
                  <a:srgbClr val="0000CC"/>
                </a:solidFill>
                <a:latin typeface="Bookman Old Style" panose="02050604050505020204" pitchFamily="18" charset="0"/>
                <a:ea typeface="隶书" panose="02010509060101010101" pitchFamily="49" charset="-122"/>
              </a:rPr>
              <a:t>1 </a:t>
            </a:r>
            <a:endParaRPr lang="en-US" altLang="zh-CN" dirty="0">
              <a:solidFill>
                <a:srgbClr val="0000CC"/>
              </a:solidFill>
              <a:latin typeface="Bookman Old Style" panose="02050604050505020204" pitchFamily="18" charset="0"/>
              <a:ea typeface="宋体" panose="02010600030101010101" pitchFamily="2" charset="-122"/>
            </a:endParaRPr>
          </a:p>
        </p:txBody>
      </p:sp>
      <p:grpSp>
        <p:nvGrpSpPr>
          <p:cNvPr id="2" name="Group 8"/>
          <p:cNvGrpSpPr/>
          <p:nvPr/>
        </p:nvGrpSpPr>
        <p:grpSpPr>
          <a:xfrm>
            <a:off x="3032125" y="4695825"/>
            <a:ext cx="4375150" cy="817563"/>
            <a:chOff x="1995" y="3706"/>
            <a:chExt cx="2756" cy="515"/>
          </a:xfrm>
        </p:grpSpPr>
        <p:grpSp>
          <p:nvGrpSpPr>
            <p:cNvPr id="30852" name="Group 9"/>
            <p:cNvGrpSpPr/>
            <p:nvPr/>
          </p:nvGrpSpPr>
          <p:grpSpPr>
            <a:xfrm>
              <a:off x="1995" y="3706"/>
              <a:ext cx="2756" cy="515"/>
              <a:chOff x="1995" y="3706"/>
              <a:chExt cx="2756" cy="515"/>
            </a:xfrm>
          </p:grpSpPr>
          <p:sp>
            <p:nvSpPr>
              <p:cNvPr id="30854" name="Line 10"/>
              <p:cNvSpPr/>
              <p:nvPr/>
            </p:nvSpPr>
            <p:spPr>
              <a:xfrm>
                <a:off x="1995" y="3706"/>
                <a:ext cx="0" cy="515"/>
              </a:xfrm>
              <a:prstGeom prst="line">
                <a:avLst/>
              </a:prstGeom>
              <a:ln w="19050" cap="flat" cmpd="sng">
                <a:solidFill>
                  <a:srgbClr val="0000CC"/>
                </a:solidFill>
                <a:prstDash val="solid"/>
                <a:headEnd type="none" w="med" len="med"/>
                <a:tailEnd type="none" w="med" len="med"/>
              </a:ln>
            </p:spPr>
          </p:sp>
          <p:sp>
            <p:nvSpPr>
              <p:cNvPr id="30855" name="Line 11"/>
              <p:cNvSpPr/>
              <p:nvPr/>
            </p:nvSpPr>
            <p:spPr>
              <a:xfrm>
                <a:off x="4751" y="3723"/>
                <a:ext cx="0" cy="498"/>
              </a:xfrm>
              <a:prstGeom prst="line">
                <a:avLst/>
              </a:prstGeom>
              <a:ln w="19050" cap="flat" cmpd="sng">
                <a:solidFill>
                  <a:srgbClr val="0000CC"/>
                </a:solidFill>
                <a:prstDash val="solid"/>
                <a:headEnd type="none" w="med" len="med"/>
                <a:tailEnd type="none" w="med" len="med"/>
              </a:ln>
            </p:spPr>
          </p:sp>
          <p:sp>
            <p:nvSpPr>
              <p:cNvPr id="30856" name="Line 12"/>
              <p:cNvSpPr/>
              <p:nvPr/>
            </p:nvSpPr>
            <p:spPr>
              <a:xfrm>
                <a:off x="1995" y="4118"/>
                <a:ext cx="2756" cy="0"/>
              </a:xfrm>
              <a:prstGeom prst="line">
                <a:avLst/>
              </a:prstGeom>
              <a:ln w="19050" cap="flat" cmpd="sng">
                <a:solidFill>
                  <a:srgbClr val="0000CC"/>
                </a:solidFill>
                <a:prstDash val="solid"/>
                <a:headEnd type="triangle" w="sm" len="lg"/>
                <a:tailEnd type="triangle" w="sm" len="lg"/>
              </a:ln>
            </p:spPr>
          </p:sp>
        </p:grpSp>
        <p:sp>
          <p:nvSpPr>
            <p:cNvPr id="30853" name="Text Box 13"/>
            <p:cNvSpPr txBox="1"/>
            <p:nvPr/>
          </p:nvSpPr>
          <p:spPr>
            <a:xfrm>
              <a:off x="3101" y="3816"/>
              <a:ext cx="547" cy="288"/>
            </a:xfrm>
            <a:prstGeom prst="rect">
              <a:avLst/>
            </a:prstGeom>
            <a:noFill/>
            <a:ln w="9525">
              <a:noFill/>
            </a:ln>
          </p:spPr>
          <p:txBody>
            <a:bodyPr>
              <a:spAutoFit/>
            </a:bodyPr>
            <a:lstStyle/>
            <a:p>
              <a:pPr>
                <a:spcBef>
                  <a:spcPct val="50000"/>
                </a:spcBef>
              </a:pPr>
              <a:r>
                <a:rPr lang="en-US" altLang="zh-CN" dirty="0">
                  <a:solidFill>
                    <a:srgbClr val="000099"/>
                  </a:solidFill>
                  <a:latin typeface="宋体" panose="02010600030101010101" pitchFamily="2" charset="-122"/>
                  <a:ea typeface="宋体" panose="02010600030101010101" pitchFamily="2" charset="-122"/>
                </a:rPr>
                <a:t>πd</a:t>
              </a:r>
              <a:r>
                <a:rPr lang="en-US" altLang="zh-CN" baseline="-25000" dirty="0">
                  <a:solidFill>
                    <a:srgbClr val="000099"/>
                  </a:solidFill>
                  <a:latin typeface="隶书" panose="02010509060101010101" pitchFamily="49" charset="-122"/>
                  <a:ea typeface="隶书" panose="02010509060101010101" pitchFamily="49" charset="-122"/>
                </a:rPr>
                <a:t>1</a:t>
              </a:r>
            </a:p>
          </p:txBody>
        </p:sp>
      </p:grpSp>
      <p:grpSp>
        <p:nvGrpSpPr>
          <p:cNvPr id="4" name="Group 14"/>
          <p:cNvGrpSpPr/>
          <p:nvPr/>
        </p:nvGrpSpPr>
        <p:grpSpPr>
          <a:xfrm>
            <a:off x="7407275" y="3105150"/>
            <a:ext cx="1174750" cy="1614488"/>
            <a:chOff x="4751" y="2704"/>
            <a:chExt cx="740" cy="1017"/>
          </a:xfrm>
        </p:grpSpPr>
        <p:grpSp>
          <p:nvGrpSpPr>
            <p:cNvPr id="30847" name="Group 15"/>
            <p:cNvGrpSpPr/>
            <p:nvPr/>
          </p:nvGrpSpPr>
          <p:grpSpPr>
            <a:xfrm>
              <a:off x="4751" y="2704"/>
              <a:ext cx="628" cy="1017"/>
              <a:chOff x="4664" y="2723"/>
              <a:chExt cx="539" cy="1099"/>
            </a:xfrm>
          </p:grpSpPr>
          <p:sp>
            <p:nvSpPr>
              <p:cNvPr id="30849" name="Line 16"/>
              <p:cNvSpPr/>
              <p:nvPr/>
            </p:nvSpPr>
            <p:spPr>
              <a:xfrm>
                <a:off x="4664" y="2723"/>
                <a:ext cx="539" cy="0"/>
              </a:xfrm>
              <a:prstGeom prst="line">
                <a:avLst/>
              </a:prstGeom>
              <a:ln w="19050" cap="flat" cmpd="sng">
                <a:solidFill>
                  <a:srgbClr val="993300"/>
                </a:solidFill>
                <a:prstDash val="solid"/>
                <a:headEnd type="none" w="med" len="med"/>
                <a:tailEnd type="none" w="med" len="med"/>
              </a:ln>
            </p:spPr>
          </p:sp>
          <p:sp>
            <p:nvSpPr>
              <p:cNvPr id="30850" name="Line 17"/>
              <p:cNvSpPr/>
              <p:nvPr/>
            </p:nvSpPr>
            <p:spPr>
              <a:xfrm>
                <a:off x="4664" y="3822"/>
                <a:ext cx="539" cy="0"/>
              </a:xfrm>
              <a:prstGeom prst="line">
                <a:avLst/>
              </a:prstGeom>
              <a:ln w="19050" cap="flat" cmpd="sng">
                <a:solidFill>
                  <a:srgbClr val="993300"/>
                </a:solidFill>
                <a:prstDash val="solid"/>
                <a:headEnd type="none" w="med" len="med"/>
                <a:tailEnd type="none" w="med" len="med"/>
              </a:ln>
            </p:spPr>
          </p:sp>
          <p:sp>
            <p:nvSpPr>
              <p:cNvPr id="30851" name="Line 18"/>
              <p:cNvSpPr/>
              <p:nvPr/>
            </p:nvSpPr>
            <p:spPr>
              <a:xfrm flipV="1">
                <a:off x="5145" y="2723"/>
                <a:ext cx="0" cy="1099"/>
              </a:xfrm>
              <a:prstGeom prst="line">
                <a:avLst/>
              </a:prstGeom>
              <a:ln w="19050" cap="flat" cmpd="sng">
                <a:solidFill>
                  <a:srgbClr val="993300"/>
                </a:solidFill>
                <a:prstDash val="solid"/>
                <a:headEnd type="triangle" w="sm" len="lg"/>
                <a:tailEnd type="triangle" w="sm" len="lg"/>
              </a:ln>
            </p:spPr>
          </p:sp>
        </p:grpSp>
        <p:sp>
          <p:nvSpPr>
            <p:cNvPr id="30848" name="Text Box 19"/>
            <p:cNvSpPr txBox="1"/>
            <p:nvPr/>
          </p:nvSpPr>
          <p:spPr>
            <a:xfrm>
              <a:off x="5356" y="3143"/>
              <a:ext cx="135" cy="288"/>
            </a:xfrm>
            <a:prstGeom prst="rect">
              <a:avLst/>
            </a:prstGeom>
            <a:noFill/>
            <a:ln w="9525">
              <a:noFill/>
            </a:ln>
          </p:spPr>
          <p:txBody>
            <a:bodyPr>
              <a:spAutoFit/>
            </a:bodyPr>
            <a:lstStyle/>
            <a:p>
              <a:pPr>
                <a:spcBef>
                  <a:spcPct val="50000"/>
                </a:spcBef>
              </a:pPr>
              <a:r>
                <a:rPr lang="en-US" altLang="zh-CN" dirty="0">
                  <a:solidFill>
                    <a:srgbClr val="000099"/>
                  </a:solidFill>
                  <a:latin typeface="Times New Roman" panose="02020603050405020304" pitchFamily="18" charset="0"/>
                  <a:ea typeface="隶书" panose="02010509060101010101" pitchFamily="49" charset="-122"/>
                </a:rPr>
                <a:t>l</a:t>
              </a:r>
            </a:p>
          </p:txBody>
        </p:sp>
      </p:grpSp>
      <p:grpSp>
        <p:nvGrpSpPr>
          <p:cNvPr id="6" name="Group 20"/>
          <p:cNvGrpSpPr/>
          <p:nvPr/>
        </p:nvGrpSpPr>
        <p:grpSpPr>
          <a:xfrm>
            <a:off x="7404100" y="3030538"/>
            <a:ext cx="927100" cy="511175"/>
            <a:chOff x="4749" y="2657"/>
            <a:chExt cx="584" cy="322"/>
          </a:xfrm>
        </p:grpSpPr>
        <p:grpSp>
          <p:nvGrpSpPr>
            <p:cNvPr id="30843" name="Group 21"/>
            <p:cNvGrpSpPr/>
            <p:nvPr/>
          </p:nvGrpSpPr>
          <p:grpSpPr>
            <a:xfrm>
              <a:off x="4749" y="2705"/>
              <a:ext cx="233" cy="274"/>
              <a:chOff x="4662" y="2724"/>
              <a:chExt cx="233" cy="274"/>
            </a:xfrm>
          </p:grpSpPr>
          <p:sp>
            <p:nvSpPr>
              <p:cNvPr id="30845" name="Line 22"/>
              <p:cNvSpPr/>
              <p:nvPr/>
            </p:nvSpPr>
            <p:spPr>
              <a:xfrm>
                <a:off x="4662" y="2998"/>
                <a:ext cx="233" cy="0"/>
              </a:xfrm>
              <a:prstGeom prst="line">
                <a:avLst/>
              </a:prstGeom>
              <a:ln w="19050" cap="flat" cmpd="sng">
                <a:solidFill>
                  <a:srgbClr val="993300"/>
                </a:solidFill>
                <a:prstDash val="solid"/>
                <a:headEnd type="none" w="med" len="med"/>
                <a:tailEnd type="none" w="med" len="med"/>
              </a:ln>
            </p:spPr>
          </p:sp>
          <p:sp>
            <p:nvSpPr>
              <p:cNvPr id="30846" name="Line 23"/>
              <p:cNvSpPr/>
              <p:nvPr/>
            </p:nvSpPr>
            <p:spPr>
              <a:xfrm flipV="1">
                <a:off x="4842" y="2724"/>
                <a:ext cx="0" cy="270"/>
              </a:xfrm>
              <a:prstGeom prst="line">
                <a:avLst/>
              </a:prstGeom>
              <a:ln w="19050" cap="flat" cmpd="sng">
                <a:solidFill>
                  <a:srgbClr val="993300"/>
                </a:solidFill>
                <a:prstDash val="solid"/>
                <a:headEnd type="triangle" w="sm" len="lg"/>
                <a:tailEnd type="triangle" w="sm" len="lg"/>
              </a:ln>
            </p:spPr>
          </p:sp>
        </p:grpSp>
        <p:sp>
          <p:nvSpPr>
            <p:cNvPr id="30844" name="Text Box 24"/>
            <p:cNvSpPr txBox="1"/>
            <p:nvPr/>
          </p:nvSpPr>
          <p:spPr>
            <a:xfrm>
              <a:off x="4948" y="2657"/>
              <a:ext cx="385" cy="288"/>
            </a:xfrm>
            <a:prstGeom prst="rect">
              <a:avLst/>
            </a:prstGeom>
            <a:noFill/>
            <a:ln w="9525">
              <a:noFill/>
            </a:ln>
          </p:spPr>
          <p:txBody>
            <a:bodyPr>
              <a:spAutoFit/>
            </a:bodyPr>
            <a:lstStyle/>
            <a:p>
              <a:pPr>
                <a:spcBef>
                  <a:spcPct val="50000"/>
                </a:spcBef>
              </a:pPr>
              <a:r>
                <a:rPr lang="en-US" altLang="zh-CN" dirty="0">
                  <a:solidFill>
                    <a:srgbClr val="000099"/>
                  </a:solidFill>
                  <a:latin typeface="宋体" panose="02010600030101010101" pitchFamily="2" charset="-122"/>
                  <a:ea typeface="宋体" panose="02010600030101010101" pitchFamily="2" charset="-122"/>
                </a:rPr>
                <a:t>p</a:t>
              </a:r>
              <a:r>
                <a:rPr lang="en-US" altLang="zh-CN" baseline="-25000" dirty="0">
                  <a:solidFill>
                    <a:srgbClr val="000099"/>
                  </a:solidFill>
                  <a:latin typeface="宋体" panose="02010600030101010101" pitchFamily="2" charset="-122"/>
                  <a:ea typeface="宋体" panose="02010600030101010101" pitchFamily="2" charset="-122"/>
                </a:rPr>
                <a:t>x1</a:t>
              </a:r>
            </a:p>
          </p:txBody>
        </p:sp>
      </p:grpSp>
      <p:grpSp>
        <p:nvGrpSpPr>
          <p:cNvPr id="8" name="Group 25"/>
          <p:cNvGrpSpPr/>
          <p:nvPr/>
        </p:nvGrpSpPr>
        <p:grpSpPr>
          <a:xfrm>
            <a:off x="3005138" y="3122613"/>
            <a:ext cx="4402137" cy="1600200"/>
            <a:chOff x="1978" y="1131"/>
            <a:chExt cx="2773" cy="1008"/>
          </a:xfrm>
        </p:grpSpPr>
        <p:sp>
          <p:nvSpPr>
            <p:cNvPr id="30768" name="Rectangle 26"/>
            <p:cNvSpPr/>
            <p:nvPr/>
          </p:nvSpPr>
          <p:spPr>
            <a:xfrm>
              <a:off x="1994" y="1131"/>
              <a:ext cx="2755" cy="1008"/>
            </a:xfrm>
            <a:prstGeom prst="rect">
              <a:avLst/>
            </a:prstGeom>
            <a:noFill/>
            <a:ln w="38100" cap="flat" cmpd="sng">
              <a:solidFill>
                <a:srgbClr val="0000CC"/>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grpSp>
          <p:nvGrpSpPr>
            <p:cNvPr id="30769" name="Group 27"/>
            <p:cNvGrpSpPr/>
            <p:nvPr/>
          </p:nvGrpSpPr>
          <p:grpSpPr>
            <a:xfrm>
              <a:off x="4138" y="1919"/>
              <a:ext cx="613" cy="220"/>
              <a:chOff x="4051" y="3582"/>
              <a:chExt cx="613" cy="240"/>
            </a:xfrm>
          </p:grpSpPr>
          <p:sp>
            <p:nvSpPr>
              <p:cNvPr id="30838" name="Line 28"/>
              <p:cNvSpPr/>
              <p:nvPr/>
            </p:nvSpPr>
            <p:spPr>
              <a:xfrm flipV="1">
                <a:off x="4051" y="3582"/>
                <a:ext cx="613" cy="240"/>
              </a:xfrm>
              <a:prstGeom prst="line">
                <a:avLst/>
              </a:prstGeom>
              <a:ln w="28575" cap="flat" cmpd="sng">
                <a:solidFill>
                  <a:srgbClr val="993300"/>
                </a:solidFill>
                <a:prstDash val="solid"/>
                <a:headEnd type="none" w="med" len="med"/>
                <a:tailEnd type="none" w="med" len="med"/>
              </a:ln>
            </p:spPr>
          </p:sp>
          <p:sp>
            <p:nvSpPr>
              <p:cNvPr id="30839" name="Line 29"/>
              <p:cNvSpPr/>
              <p:nvPr/>
            </p:nvSpPr>
            <p:spPr>
              <a:xfrm flipV="1">
                <a:off x="4459" y="3736"/>
                <a:ext cx="205" cy="86"/>
              </a:xfrm>
              <a:prstGeom prst="line">
                <a:avLst/>
              </a:prstGeom>
              <a:ln w="28575" cap="flat" cmpd="sng">
                <a:solidFill>
                  <a:srgbClr val="993300"/>
                </a:solidFill>
                <a:prstDash val="solid"/>
                <a:headEnd type="none" w="med" len="med"/>
                <a:tailEnd type="none" w="med" len="med"/>
              </a:ln>
            </p:spPr>
          </p:sp>
          <p:sp>
            <p:nvSpPr>
              <p:cNvPr id="30840" name="Line 30"/>
              <p:cNvSpPr/>
              <p:nvPr/>
            </p:nvSpPr>
            <p:spPr>
              <a:xfrm flipH="1">
                <a:off x="4343" y="3667"/>
                <a:ext cx="131" cy="155"/>
              </a:xfrm>
              <a:prstGeom prst="line">
                <a:avLst/>
              </a:prstGeom>
              <a:ln w="12700" cap="flat" cmpd="sng">
                <a:solidFill>
                  <a:srgbClr val="993300"/>
                </a:solidFill>
                <a:prstDash val="solid"/>
                <a:headEnd type="none" w="med" len="med"/>
                <a:tailEnd type="none" w="med" len="med"/>
              </a:ln>
            </p:spPr>
          </p:sp>
          <p:sp>
            <p:nvSpPr>
              <p:cNvPr id="30841" name="Line 31"/>
              <p:cNvSpPr/>
              <p:nvPr/>
            </p:nvSpPr>
            <p:spPr>
              <a:xfrm flipV="1">
                <a:off x="4474" y="3599"/>
                <a:ext cx="190" cy="223"/>
              </a:xfrm>
              <a:prstGeom prst="line">
                <a:avLst/>
              </a:prstGeom>
              <a:ln w="12700" cap="flat" cmpd="sng">
                <a:solidFill>
                  <a:srgbClr val="993300"/>
                </a:solidFill>
                <a:prstDash val="solid"/>
                <a:headEnd type="none" w="med" len="med"/>
                <a:tailEnd type="none" w="med" len="med"/>
              </a:ln>
            </p:spPr>
          </p:sp>
          <p:sp>
            <p:nvSpPr>
              <p:cNvPr id="30842" name="Line 32"/>
              <p:cNvSpPr/>
              <p:nvPr/>
            </p:nvSpPr>
            <p:spPr>
              <a:xfrm flipV="1">
                <a:off x="4197" y="3734"/>
                <a:ext cx="73" cy="88"/>
              </a:xfrm>
              <a:prstGeom prst="line">
                <a:avLst/>
              </a:prstGeom>
              <a:ln w="12700" cap="flat" cmpd="sng">
                <a:solidFill>
                  <a:srgbClr val="993300"/>
                </a:solidFill>
                <a:prstDash val="solid"/>
                <a:headEnd type="none" w="med" len="med"/>
                <a:tailEnd type="none" w="med" len="med"/>
              </a:ln>
            </p:spPr>
          </p:sp>
        </p:grpSp>
        <p:grpSp>
          <p:nvGrpSpPr>
            <p:cNvPr id="30770" name="Group 33"/>
            <p:cNvGrpSpPr/>
            <p:nvPr/>
          </p:nvGrpSpPr>
          <p:grpSpPr>
            <a:xfrm>
              <a:off x="2695" y="1383"/>
              <a:ext cx="2056" cy="756"/>
              <a:chOff x="2608" y="2998"/>
              <a:chExt cx="2056" cy="824"/>
            </a:xfrm>
          </p:grpSpPr>
          <p:sp>
            <p:nvSpPr>
              <p:cNvPr id="30826" name="Line 34"/>
              <p:cNvSpPr/>
              <p:nvPr/>
            </p:nvSpPr>
            <p:spPr>
              <a:xfrm flipV="1">
                <a:off x="2608" y="2998"/>
                <a:ext cx="2056" cy="824"/>
              </a:xfrm>
              <a:prstGeom prst="line">
                <a:avLst/>
              </a:prstGeom>
              <a:ln w="28575" cap="flat" cmpd="sng">
                <a:solidFill>
                  <a:schemeClr val="tx2"/>
                </a:solidFill>
                <a:prstDash val="solid"/>
                <a:headEnd type="none" w="med" len="med"/>
                <a:tailEnd type="none" w="med" len="med"/>
              </a:ln>
            </p:spPr>
          </p:sp>
          <p:sp>
            <p:nvSpPr>
              <p:cNvPr id="30827" name="Line 35"/>
              <p:cNvSpPr/>
              <p:nvPr/>
            </p:nvSpPr>
            <p:spPr>
              <a:xfrm flipV="1">
                <a:off x="2943" y="3152"/>
                <a:ext cx="1721" cy="670"/>
              </a:xfrm>
              <a:prstGeom prst="line">
                <a:avLst/>
              </a:prstGeom>
              <a:ln w="28575" cap="flat" cmpd="sng">
                <a:solidFill>
                  <a:schemeClr val="tx2"/>
                </a:solidFill>
                <a:prstDash val="solid"/>
                <a:headEnd type="none" w="med" len="med"/>
                <a:tailEnd type="none" w="med" len="med"/>
              </a:ln>
            </p:spPr>
          </p:sp>
          <p:sp>
            <p:nvSpPr>
              <p:cNvPr id="30828" name="Line 36"/>
              <p:cNvSpPr/>
              <p:nvPr/>
            </p:nvSpPr>
            <p:spPr>
              <a:xfrm flipH="1">
                <a:off x="2899" y="3633"/>
                <a:ext cx="190" cy="189"/>
              </a:xfrm>
              <a:prstGeom prst="line">
                <a:avLst/>
              </a:prstGeom>
              <a:ln w="12700" cap="flat" cmpd="sng">
                <a:solidFill>
                  <a:schemeClr val="tx2"/>
                </a:solidFill>
                <a:prstDash val="solid"/>
                <a:headEnd type="none" w="med" len="med"/>
                <a:tailEnd type="none" w="med" len="med"/>
              </a:ln>
            </p:spPr>
          </p:sp>
          <p:sp>
            <p:nvSpPr>
              <p:cNvPr id="30829" name="Line 37"/>
              <p:cNvSpPr/>
              <p:nvPr/>
            </p:nvSpPr>
            <p:spPr>
              <a:xfrm flipV="1">
                <a:off x="3133" y="3530"/>
                <a:ext cx="189" cy="223"/>
              </a:xfrm>
              <a:prstGeom prst="line">
                <a:avLst/>
              </a:prstGeom>
              <a:ln w="12700" cap="flat" cmpd="sng">
                <a:solidFill>
                  <a:schemeClr val="tx2"/>
                </a:solidFill>
                <a:prstDash val="solid"/>
                <a:headEnd type="none" w="med" len="med"/>
                <a:tailEnd type="none" w="med" len="med"/>
              </a:ln>
            </p:spPr>
          </p:sp>
          <p:sp>
            <p:nvSpPr>
              <p:cNvPr id="30830" name="Line 38"/>
              <p:cNvSpPr/>
              <p:nvPr/>
            </p:nvSpPr>
            <p:spPr>
              <a:xfrm flipV="1">
                <a:off x="3351" y="3444"/>
                <a:ext cx="190" cy="223"/>
              </a:xfrm>
              <a:prstGeom prst="line">
                <a:avLst/>
              </a:prstGeom>
              <a:ln w="12700" cap="flat" cmpd="sng">
                <a:solidFill>
                  <a:schemeClr val="tx2"/>
                </a:solidFill>
                <a:prstDash val="solid"/>
                <a:headEnd type="none" w="med" len="med"/>
                <a:tailEnd type="none" w="med" len="med"/>
              </a:ln>
            </p:spPr>
          </p:sp>
          <p:grpSp>
            <p:nvGrpSpPr>
              <p:cNvPr id="30831" name="Group 39"/>
              <p:cNvGrpSpPr/>
              <p:nvPr/>
            </p:nvGrpSpPr>
            <p:grpSpPr>
              <a:xfrm>
                <a:off x="3556" y="3187"/>
                <a:ext cx="641" cy="395"/>
                <a:chOff x="2994" y="10814"/>
                <a:chExt cx="880" cy="460"/>
              </a:xfrm>
            </p:grpSpPr>
            <p:sp>
              <p:nvSpPr>
                <p:cNvPr id="30835" name="Line 40"/>
                <p:cNvSpPr/>
                <p:nvPr/>
              </p:nvSpPr>
              <p:spPr>
                <a:xfrm flipH="1">
                  <a:off x="2994" y="11034"/>
                  <a:ext cx="260" cy="240"/>
                </a:xfrm>
                <a:prstGeom prst="line">
                  <a:avLst/>
                </a:prstGeom>
                <a:ln w="12700" cap="flat" cmpd="sng">
                  <a:solidFill>
                    <a:schemeClr val="tx2"/>
                  </a:solidFill>
                  <a:prstDash val="solid"/>
                  <a:headEnd type="none" w="med" len="med"/>
                  <a:tailEnd type="none" w="med" len="med"/>
                </a:ln>
              </p:spPr>
            </p:sp>
            <p:sp>
              <p:nvSpPr>
                <p:cNvPr id="30836" name="Line 41"/>
                <p:cNvSpPr/>
                <p:nvPr/>
              </p:nvSpPr>
              <p:spPr>
                <a:xfrm flipV="1">
                  <a:off x="3314" y="10914"/>
                  <a:ext cx="260" cy="260"/>
                </a:xfrm>
                <a:prstGeom prst="line">
                  <a:avLst/>
                </a:prstGeom>
                <a:ln w="12700" cap="flat" cmpd="sng">
                  <a:solidFill>
                    <a:schemeClr val="tx2"/>
                  </a:solidFill>
                  <a:prstDash val="solid"/>
                  <a:headEnd type="none" w="med" len="med"/>
                  <a:tailEnd type="none" w="med" len="med"/>
                </a:ln>
              </p:spPr>
            </p:sp>
            <p:sp>
              <p:nvSpPr>
                <p:cNvPr id="30837" name="Line 42"/>
                <p:cNvSpPr/>
                <p:nvPr/>
              </p:nvSpPr>
              <p:spPr>
                <a:xfrm flipV="1">
                  <a:off x="3614" y="10814"/>
                  <a:ext cx="260" cy="260"/>
                </a:xfrm>
                <a:prstGeom prst="line">
                  <a:avLst/>
                </a:prstGeom>
                <a:ln w="12700" cap="flat" cmpd="sng">
                  <a:solidFill>
                    <a:schemeClr val="tx2"/>
                  </a:solidFill>
                  <a:prstDash val="solid"/>
                  <a:headEnd type="none" w="med" len="med"/>
                  <a:tailEnd type="none" w="med" len="med"/>
                </a:ln>
              </p:spPr>
            </p:sp>
          </p:grpSp>
          <p:sp>
            <p:nvSpPr>
              <p:cNvPr id="30832" name="Line 43"/>
              <p:cNvSpPr/>
              <p:nvPr/>
            </p:nvSpPr>
            <p:spPr>
              <a:xfrm flipH="1">
                <a:off x="4212" y="3118"/>
                <a:ext cx="189" cy="206"/>
              </a:xfrm>
              <a:prstGeom prst="line">
                <a:avLst/>
              </a:prstGeom>
              <a:ln w="12700" cap="flat" cmpd="sng">
                <a:solidFill>
                  <a:schemeClr val="tx2"/>
                </a:solidFill>
                <a:prstDash val="solid"/>
                <a:headEnd type="none" w="med" len="med"/>
                <a:tailEnd type="none" w="med" len="med"/>
              </a:ln>
            </p:spPr>
          </p:sp>
          <p:sp>
            <p:nvSpPr>
              <p:cNvPr id="30833" name="Line 44"/>
              <p:cNvSpPr/>
              <p:nvPr/>
            </p:nvSpPr>
            <p:spPr>
              <a:xfrm flipV="1">
                <a:off x="4445" y="3015"/>
                <a:ext cx="189" cy="223"/>
              </a:xfrm>
              <a:prstGeom prst="line">
                <a:avLst/>
              </a:prstGeom>
              <a:ln w="12700" cap="flat" cmpd="sng">
                <a:solidFill>
                  <a:schemeClr val="tx2"/>
                </a:solidFill>
                <a:prstDash val="solid"/>
                <a:headEnd type="none" w="med" len="med"/>
                <a:tailEnd type="none" w="med" len="med"/>
              </a:ln>
            </p:spPr>
          </p:sp>
          <p:sp>
            <p:nvSpPr>
              <p:cNvPr id="30834" name="Line 45"/>
              <p:cNvSpPr/>
              <p:nvPr/>
            </p:nvSpPr>
            <p:spPr>
              <a:xfrm flipV="1">
                <a:off x="2768" y="3719"/>
                <a:ext cx="88" cy="103"/>
              </a:xfrm>
              <a:prstGeom prst="line">
                <a:avLst/>
              </a:prstGeom>
              <a:ln w="12700" cap="flat" cmpd="sng">
                <a:solidFill>
                  <a:schemeClr val="tx2"/>
                </a:solidFill>
                <a:prstDash val="solid"/>
                <a:headEnd type="none" w="med" len="med"/>
                <a:tailEnd type="none" w="med" len="med"/>
              </a:ln>
            </p:spPr>
          </p:sp>
        </p:grpSp>
        <p:grpSp>
          <p:nvGrpSpPr>
            <p:cNvPr id="30771" name="Group 46"/>
            <p:cNvGrpSpPr/>
            <p:nvPr/>
          </p:nvGrpSpPr>
          <p:grpSpPr>
            <a:xfrm>
              <a:off x="1995" y="1136"/>
              <a:ext cx="2756" cy="1003"/>
              <a:chOff x="1908" y="2728"/>
              <a:chExt cx="2756" cy="1094"/>
            </a:xfrm>
          </p:grpSpPr>
          <p:sp>
            <p:nvSpPr>
              <p:cNvPr id="30809" name="Line 47"/>
              <p:cNvSpPr/>
              <p:nvPr/>
            </p:nvSpPr>
            <p:spPr>
              <a:xfrm flipV="1">
                <a:off x="1908" y="2728"/>
                <a:ext cx="2756" cy="1082"/>
              </a:xfrm>
              <a:prstGeom prst="line">
                <a:avLst/>
              </a:prstGeom>
              <a:ln w="28575" cap="flat" cmpd="sng">
                <a:solidFill>
                  <a:srgbClr val="3CB69F"/>
                </a:solidFill>
                <a:prstDash val="solid"/>
                <a:headEnd type="none" w="med" len="med"/>
                <a:tailEnd type="none" w="med" len="med"/>
              </a:ln>
            </p:spPr>
          </p:sp>
          <p:sp>
            <p:nvSpPr>
              <p:cNvPr id="30810" name="Line 48"/>
              <p:cNvSpPr/>
              <p:nvPr/>
            </p:nvSpPr>
            <p:spPr>
              <a:xfrm flipV="1">
                <a:off x="2243" y="2878"/>
                <a:ext cx="2421" cy="944"/>
              </a:xfrm>
              <a:prstGeom prst="line">
                <a:avLst/>
              </a:prstGeom>
              <a:ln w="28575" cap="flat" cmpd="sng">
                <a:solidFill>
                  <a:srgbClr val="3CB69F"/>
                </a:solidFill>
                <a:prstDash val="solid"/>
                <a:headEnd type="none" w="med" len="med"/>
                <a:tailEnd type="none" w="med" len="med"/>
              </a:ln>
            </p:spPr>
          </p:sp>
          <p:grpSp>
            <p:nvGrpSpPr>
              <p:cNvPr id="30811" name="Group 49"/>
              <p:cNvGrpSpPr/>
              <p:nvPr/>
            </p:nvGrpSpPr>
            <p:grpSpPr>
              <a:xfrm>
                <a:off x="2243" y="3427"/>
                <a:ext cx="642" cy="395"/>
                <a:chOff x="2994" y="10814"/>
                <a:chExt cx="880" cy="460"/>
              </a:xfrm>
            </p:grpSpPr>
            <p:sp>
              <p:nvSpPr>
                <p:cNvPr id="30823" name="Line 50"/>
                <p:cNvSpPr/>
                <p:nvPr/>
              </p:nvSpPr>
              <p:spPr>
                <a:xfrm flipH="1">
                  <a:off x="2994" y="11034"/>
                  <a:ext cx="260" cy="240"/>
                </a:xfrm>
                <a:prstGeom prst="line">
                  <a:avLst/>
                </a:prstGeom>
                <a:ln w="12700" cap="flat" cmpd="sng">
                  <a:solidFill>
                    <a:srgbClr val="3CB69F"/>
                  </a:solidFill>
                  <a:prstDash val="solid"/>
                  <a:headEnd type="none" w="med" len="med"/>
                  <a:tailEnd type="none" w="med" len="med"/>
                </a:ln>
              </p:spPr>
            </p:sp>
            <p:sp>
              <p:nvSpPr>
                <p:cNvPr id="30824" name="Line 51"/>
                <p:cNvSpPr/>
                <p:nvPr/>
              </p:nvSpPr>
              <p:spPr>
                <a:xfrm flipV="1">
                  <a:off x="3314" y="10914"/>
                  <a:ext cx="260" cy="260"/>
                </a:xfrm>
                <a:prstGeom prst="line">
                  <a:avLst/>
                </a:prstGeom>
                <a:ln w="12700" cap="flat" cmpd="sng">
                  <a:solidFill>
                    <a:srgbClr val="3CB69F"/>
                  </a:solidFill>
                  <a:prstDash val="solid"/>
                  <a:headEnd type="none" w="med" len="med"/>
                  <a:tailEnd type="none" w="med" len="med"/>
                </a:ln>
              </p:spPr>
            </p:sp>
            <p:sp>
              <p:nvSpPr>
                <p:cNvPr id="30825" name="Line 52"/>
                <p:cNvSpPr/>
                <p:nvPr/>
              </p:nvSpPr>
              <p:spPr>
                <a:xfrm flipV="1">
                  <a:off x="3614" y="10814"/>
                  <a:ext cx="260" cy="260"/>
                </a:xfrm>
                <a:prstGeom prst="line">
                  <a:avLst/>
                </a:prstGeom>
                <a:ln w="12700" cap="flat" cmpd="sng">
                  <a:solidFill>
                    <a:srgbClr val="3CB69F"/>
                  </a:solidFill>
                  <a:prstDash val="solid"/>
                  <a:headEnd type="none" w="med" len="med"/>
                  <a:tailEnd type="none" w="med" len="med"/>
                </a:ln>
              </p:spPr>
            </p:sp>
          </p:grpSp>
          <p:grpSp>
            <p:nvGrpSpPr>
              <p:cNvPr id="30812" name="Group 53"/>
              <p:cNvGrpSpPr/>
              <p:nvPr/>
            </p:nvGrpSpPr>
            <p:grpSpPr>
              <a:xfrm>
                <a:off x="2899" y="3169"/>
                <a:ext cx="642" cy="395"/>
                <a:chOff x="2994" y="10814"/>
                <a:chExt cx="880" cy="460"/>
              </a:xfrm>
            </p:grpSpPr>
            <p:sp>
              <p:nvSpPr>
                <p:cNvPr id="30820" name="Line 54"/>
                <p:cNvSpPr/>
                <p:nvPr/>
              </p:nvSpPr>
              <p:spPr>
                <a:xfrm flipH="1">
                  <a:off x="2994" y="11034"/>
                  <a:ext cx="260" cy="240"/>
                </a:xfrm>
                <a:prstGeom prst="line">
                  <a:avLst/>
                </a:prstGeom>
                <a:ln w="12700" cap="flat" cmpd="sng">
                  <a:solidFill>
                    <a:srgbClr val="3CB69F"/>
                  </a:solidFill>
                  <a:prstDash val="solid"/>
                  <a:headEnd type="none" w="med" len="med"/>
                  <a:tailEnd type="none" w="med" len="med"/>
                </a:ln>
              </p:spPr>
            </p:sp>
            <p:sp>
              <p:nvSpPr>
                <p:cNvPr id="30821" name="Line 55"/>
                <p:cNvSpPr/>
                <p:nvPr/>
              </p:nvSpPr>
              <p:spPr>
                <a:xfrm flipV="1">
                  <a:off x="3314" y="10914"/>
                  <a:ext cx="260" cy="260"/>
                </a:xfrm>
                <a:prstGeom prst="line">
                  <a:avLst/>
                </a:prstGeom>
                <a:ln w="12700" cap="flat" cmpd="sng">
                  <a:solidFill>
                    <a:srgbClr val="3CB69F"/>
                  </a:solidFill>
                  <a:prstDash val="solid"/>
                  <a:headEnd type="none" w="med" len="med"/>
                  <a:tailEnd type="none" w="med" len="med"/>
                </a:ln>
              </p:spPr>
            </p:sp>
            <p:sp>
              <p:nvSpPr>
                <p:cNvPr id="30822" name="Line 56"/>
                <p:cNvSpPr/>
                <p:nvPr/>
              </p:nvSpPr>
              <p:spPr>
                <a:xfrm flipV="1">
                  <a:off x="3614" y="10814"/>
                  <a:ext cx="260" cy="260"/>
                </a:xfrm>
                <a:prstGeom prst="line">
                  <a:avLst/>
                </a:prstGeom>
                <a:ln w="12700" cap="flat" cmpd="sng">
                  <a:solidFill>
                    <a:srgbClr val="3CB69F"/>
                  </a:solidFill>
                  <a:prstDash val="solid"/>
                  <a:headEnd type="none" w="med" len="med"/>
                  <a:tailEnd type="none" w="med" len="med"/>
                </a:ln>
              </p:spPr>
            </p:sp>
          </p:grpSp>
          <p:grpSp>
            <p:nvGrpSpPr>
              <p:cNvPr id="30813" name="Group 57"/>
              <p:cNvGrpSpPr/>
              <p:nvPr/>
            </p:nvGrpSpPr>
            <p:grpSpPr>
              <a:xfrm>
                <a:off x="3556" y="2912"/>
                <a:ext cx="641" cy="395"/>
                <a:chOff x="2994" y="10814"/>
                <a:chExt cx="880" cy="460"/>
              </a:xfrm>
            </p:grpSpPr>
            <p:sp>
              <p:nvSpPr>
                <p:cNvPr id="30817" name="Line 58"/>
                <p:cNvSpPr/>
                <p:nvPr/>
              </p:nvSpPr>
              <p:spPr>
                <a:xfrm flipH="1">
                  <a:off x="2994" y="11034"/>
                  <a:ext cx="260" cy="240"/>
                </a:xfrm>
                <a:prstGeom prst="line">
                  <a:avLst/>
                </a:prstGeom>
                <a:ln w="12700" cap="flat" cmpd="sng">
                  <a:solidFill>
                    <a:srgbClr val="3CB69F"/>
                  </a:solidFill>
                  <a:prstDash val="solid"/>
                  <a:headEnd type="none" w="med" len="med"/>
                  <a:tailEnd type="none" w="med" len="med"/>
                </a:ln>
              </p:spPr>
            </p:sp>
            <p:sp>
              <p:nvSpPr>
                <p:cNvPr id="30818" name="Line 59"/>
                <p:cNvSpPr/>
                <p:nvPr/>
              </p:nvSpPr>
              <p:spPr>
                <a:xfrm flipV="1">
                  <a:off x="3314" y="10914"/>
                  <a:ext cx="260" cy="260"/>
                </a:xfrm>
                <a:prstGeom prst="line">
                  <a:avLst/>
                </a:prstGeom>
                <a:ln w="12700" cap="flat" cmpd="sng">
                  <a:solidFill>
                    <a:srgbClr val="3CB69F"/>
                  </a:solidFill>
                  <a:prstDash val="solid"/>
                  <a:headEnd type="none" w="med" len="med"/>
                  <a:tailEnd type="none" w="med" len="med"/>
                </a:ln>
              </p:spPr>
            </p:sp>
            <p:sp>
              <p:nvSpPr>
                <p:cNvPr id="30819" name="Line 60"/>
                <p:cNvSpPr/>
                <p:nvPr/>
              </p:nvSpPr>
              <p:spPr>
                <a:xfrm flipV="1">
                  <a:off x="3614" y="10814"/>
                  <a:ext cx="260" cy="260"/>
                </a:xfrm>
                <a:prstGeom prst="line">
                  <a:avLst/>
                </a:prstGeom>
                <a:ln w="12700" cap="flat" cmpd="sng">
                  <a:solidFill>
                    <a:srgbClr val="3CB69F"/>
                  </a:solidFill>
                  <a:prstDash val="solid"/>
                  <a:headEnd type="none" w="med" len="med"/>
                  <a:tailEnd type="none" w="med" len="med"/>
                </a:ln>
              </p:spPr>
            </p:sp>
          </p:grpSp>
          <p:sp>
            <p:nvSpPr>
              <p:cNvPr id="30814" name="Line 61"/>
              <p:cNvSpPr/>
              <p:nvPr/>
            </p:nvSpPr>
            <p:spPr>
              <a:xfrm flipH="1">
                <a:off x="4212" y="2843"/>
                <a:ext cx="189" cy="206"/>
              </a:xfrm>
              <a:prstGeom prst="line">
                <a:avLst/>
              </a:prstGeom>
              <a:ln w="12700" cap="flat" cmpd="sng">
                <a:solidFill>
                  <a:srgbClr val="3CB69F"/>
                </a:solidFill>
                <a:prstDash val="solid"/>
                <a:headEnd type="none" w="med" len="med"/>
                <a:tailEnd type="none" w="med" len="med"/>
              </a:ln>
            </p:spPr>
          </p:sp>
          <p:sp>
            <p:nvSpPr>
              <p:cNvPr id="30815" name="Line 62"/>
              <p:cNvSpPr/>
              <p:nvPr/>
            </p:nvSpPr>
            <p:spPr>
              <a:xfrm flipV="1">
                <a:off x="4445" y="2740"/>
                <a:ext cx="189" cy="223"/>
              </a:xfrm>
              <a:prstGeom prst="line">
                <a:avLst/>
              </a:prstGeom>
              <a:ln w="12700" cap="flat" cmpd="sng">
                <a:solidFill>
                  <a:srgbClr val="3CB69F"/>
                </a:solidFill>
                <a:prstDash val="solid"/>
                <a:headEnd type="none" w="med" len="med"/>
                <a:tailEnd type="none" w="med" len="med"/>
              </a:ln>
            </p:spPr>
          </p:sp>
          <p:sp>
            <p:nvSpPr>
              <p:cNvPr id="30816" name="Line 63"/>
              <p:cNvSpPr/>
              <p:nvPr/>
            </p:nvSpPr>
            <p:spPr>
              <a:xfrm flipV="1">
                <a:off x="2098" y="3702"/>
                <a:ext cx="102" cy="120"/>
              </a:xfrm>
              <a:prstGeom prst="line">
                <a:avLst/>
              </a:prstGeom>
              <a:ln w="12700" cap="flat" cmpd="sng">
                <a:solidFill>
                  <a:srgbClr val="3CB69F"/>
                </a:solidFill>
                <a:prstDash val="solid"/>
                <a:headEnd type="none" w="med" len="med"/>
                <a:tailEnd type="none" w="med" len="med"/>
              </a:ln>
            </p:spPr>
          </p:sp>
        </p:grpSp>
        <p:grpSp>
          <p:nvGrpSpPr>
            <p:cNvPr id="30772" name="Group 64"/>
            <p:cNvGrpSpPr/>
            <p:nvPr/>
          </p:nvGrpSpPr>
          <p:grpSpPr>
            <a:xfrm>
              <a:off x="3380" y="1635"/>
              <a:ext cx="1371" cy="504"/>
              <a:chOff x="3293" y="3273"/>
              <a:chExt cx="1371" cy="549"/>
            </a:xfrm>
          </p:grpSpPr>
          <p:sp>
            <p:nvSpPr>
              <p:cNvPr id="30801" name="Line 65"/>
              <p:cNvSpPr/>
              <p:nvPr/>
            </p:nvSpPr>
            <p:spPr>
              <a:xfrm flipV="1">
                <a:off x="3293" y="3273"/>
                <a:ext cx="1371" cy="549"/>
              </a:xfrm>
              <a:prstGeom prst="line">
                <a:avLst/>
              </a:prstGeom>
              <a:ln w="28575" cap="flat" cmpd="sng">
                <a:solidFill>
                  <a:srgbClr val="FF0000"/>
                </a:solidFill>
                <a:prstDash val="solid"/>
                <a:headEnd type="none" w="med" len="med"/>
                <a:tailEnd type="none" w="med" len="med"/>
              </a:ln>
            </p:spPr>
          </p:sp>
          <p:sp>
            <p:nvSpPr>
              <p:cNvPr id="30802" name="Line 66"/>
              <p:cNvSpPr/>
              <p:nvPr/>
            </p:nvSpPr>
            <p:spPr>
              <a:xfrm flipV="1">
                <a:off x="3643" y="3427"/>
                <a:ext cx="1021" cy="395"/>
              </a:xfrm>
              <a:prstGeom prst="line">
                <a:avLst/>
              </a:prstGeom>
              <a:ln w="28575" cap="flat" cmpd="sng">
                <a:solidFill>
                  <a:srgbClr val="FF0000"/>
                </a:solidFill>
                <a:prstDash val="solid"/>
                <a:headEnd type="none" w="med" len="med"/>
                <a:tailEnd type="none" w="med" len="med"/>
              </a:ln>
            </p:spPr>
          </p:sp>
          <p:sp>
            <p:nvSpPr>
              <p:cNvPr id="30803" name="Line 67"/>
              <p:cNvSpPr/>
              <p:nvPr/>
            </p:nvSpPr>
            <p:spPr>
              <a:xfrm flipH="1">
                <a:off x="4231" y="3393"/>
                <a:ext cx="160" cy="201"/>
              </a:xfrm>
              <a:prstGeom prst="line">
                <a:avLst/>
              </a:prstGeom>
              <a:ln w="12700" cap="flat" cmpd="sng">
                <a:solidFill>
                  <a:srgbClr val="FF0000"/>
                </a:solidFill>
                <a:prstDash val="solid"/>
                <a:headEnd type="none" w="med" len="med"/>
                <a:tailEnd type="none" w="med" len="med"/>
              </a:ln>
            </p:spPr>
          </p:sp>
          <p:sp>
            <p:nvSpPr>
              <p:cNvPr id="30804" name="Line 68"/>
              <p:cNvSpPr/>
              <p:nvPr/>
            </p:nvSpPr>
            <p:spPr>
              <a:xfrm flipV="1">
                <a:off x="3789" y="3547"/>
                <a:ext cx="189" cy="223"/>
              </a:xfrm>
              <a:prstGeom prst="line">
                <a:avLst/>
              </a:prstGeom>
              <a:ln w="12700" cap="flat" cmpd="sng">
                <a:solidFill>
                  <a:srgbClr val="FF0000"/>
                </a:solidFill>
                <a:prstDash val="solid"/>
                <a:headEnd type="none" w="med" len="med"/>
                <a:tailEnd type="none" w="med" len="med"/>
              </a:ln>
            </p:spPr>
          </p:sp>
          <p:sp>
            <p:nvSpPr>
              <p:cNvPr id="30805" name="Line 69"/>
              <p:cNvSpPr/>
              <p:nvPr/>
            </p:nvSpPr>
            <p:spPr>
              <a:xfrm flipV="1">
                <a:off x="4007" y="3461"/>
                <a:ext cx="190" cy="224"/>
              </a:xfrm>
              <a:prstGeom prst="line">
                <a:avLst/>
              </a:prstGeom>
              <a:ln w="12700" cap="flat" cmpd="sng">
                <a:solidFill>
                  <a:srgbClr val="FF0000"/>
                </a:solidFill>
                <a:prstDash val="solid"/>
                <a:headEnd type="none" w="med" len="med"/>
                <a:tailEnd type="none" w="med" len="med"/>
              </a:ln>
            </p:spPr>
          </p:sp>
          <p:sp>
            <p:nvSpPr>
              <p:cNvPr id="30806" name="Line 70"/>
              <p:cNvSpPr/>
              <p:nvPr/>
            </p:nvSpPr>
            <p:spPr>
              <a:xfrm flipV="1">
                <a:off x="4445" y="3290"/>
                <a:ext cx="189" cy="223"/>
              </a:xfrm>
              <a:prstGeom prst="line">
                <a:avLst/>
              </a:prstGeom>
              <a:ln w="12700" cap="flat" cmpd="sng">
                <a:solidFill>
                  <a:srgbClr val="FF0000"/>
                </a:solidFill>
                <a:prstDash val="solid"/>
                <a:headEnd type="none" w="med" len="med"/>
                <a:tailEnd type="none" w="med" len="med"/>
              </a:ln>
            </p:spPr>
          </p:sp>
          <p:sp>
            <p:nvSpPr>
              <p:cNvPr id="30807" name="Line 71"/>
              <p:cNvSpPr/>
              <p:nvPr/>
            </p:nvSpPr>
            <p:spPr>
              <a:xfrm flipV="1">
                <a:off x="3439" y="3719"/>
                <a:ext cx="102" cy="103"/>
              </a:xfrm>
              <a:prstGeom prst="line">
                <a:avLst/>
              </a:prstGeom>
              <a:ln w="12700" cap="flat" cmpd="sng">
                <a:solidFill>
                  <a:srgbClr val="FF0000"/>
                </a:solidFill>
                <a:prstDash val="solid"/>
                <a:headEnd type="none" w="med" len="med"/>
                <a:tailEnd type="none" w="med" len="med"/>
              </a:ln>
            </p:spPr>
          </p:sp>
          <p:sp>
            <p:nvSpPr>
              <p:cNvPr id="30808" name="Line 72"/>
              <p:cNvSpPr/>
              <p:nvPr/>
            </p:nvSpPr>
            <p:spPr>
              <a:xfrm flipV="1">
                <a:off x="3613" y="3633"/>
                <a:ext cx="145" cy="189"/>
              </a:xfrm>
              <a:prstGeom prst="line">
                <a:avLst/>
              </a:prstGeom>
              <a:ln w="12700" cap="flat" cmpd="sng">
                <a:solidFill>
                  <a:srgbClr val="FF0000"/>
                </a:solidFill>
                <a:prstDash val="solid"/>
                <a:headEnd type="none" w="med" len="med"/>
                <a:tailEnd type="none" w="med" len="med"/>
              </a:ln>
            </p:spPr>
          </p:sp>
        </p:grpSp>
        <p:grpSp>
          <p:nvGrpSpPr>
            <p:cNvPr id="30773" name="Group 73"/>
            <p:cNvGrpSpPr/>
            <p:nvPr/>
          </p:nvGrpSpPr>
          <p:grpSpPr>
            <a:xfrm flipH="1" flipV="1">
              <a:off x="2000" y="1142"/>
              <a:ext cx="2287" cy="839"/>
              <a:chOff x="2608" y="2998"/>
              <a:chExt cx="2056" cy="824"/>
            </a:xfrm>
          </p:grpSpPr>
          <p:sp>
            <p:nvSpPr>
              <p:cNvPr id="30789" name="Line 74"/>
              <p:cNvSpPr/>
              <p:nvPr/>
            </p:nvSpPr>
            <p:spPr>
              <a:xfrm flipV="1">
                <a:off x="2608" y="2998"/>
                <a:ext cx="2056" cy="824"/>
              </a:xfrm>
              <a:prstGeom prst="line">
                <a:avLst/>
              </a:prstGeom>
              <a:ln w="28575" cap="flat" cmpd="sng">
                <a:solidFill>
                  <a:srgbClr val="993300"/>
                </a:solidFill>
                <a:prstDash val="solid"/>
                <a:headEnd type="none" w="med" len="med"/>
                <a:tailEnd type="none" w="med" len="med"/>
              </a:ln>
            </p:spPr>
          </p:sp>
          <p:sp>
            <p:nvSpPr>
              <p:cNvPr id="30790" name="Line 75"/>
              <p:cNvSpPr/>
              <p:nvPr/>
            </p:nvSpPr>
            <p:spPr>
              <a:xfrm flipV="1">
                <a:off x="2943" y="3152"/>
                <a:ext cx="1721" cy="670"/>
              </a:xfrm>
              <a:prstGeom prst="line">
                <a:avLst/>
              </a:prstGeom>
              <a:ln w="28575" cap="flat" cmpd="sng">
                <a:solidFill>
                  <a:srgbClr val="993300"/>
                </a:solidFill>
                <a:prstDash val="solid"/>
                <a:headEnd type="none" w="med" len="med"/>
                <a:tailEnd type="none" w="med" len="med"/>
              </a:ln>
            </p:spPr>
          </p:sp>
          <p:sp>
            <p:nvSpPr>
              <p:cNvPr id="30791" name="Line 76"/>
              <p:cNvSpPr/>
              <p:nvPr/>
            </p:nvSpPr>
            <p:spPr>
              <a:xfrm flipH="1">
                <a:off x="2899" y="3633"/>
                <a:ext cx="190" cy="189"/>
              </a:xfrm>
              <a:prstGeom prst="line">
                <a:avLst/>
              </a:prstGeom>
              <a:ln w="12700" cap="flat" cmpd="sng">
                <a:solidFill>
                  <a:srgbClr val="993300"/>
                </a:solidFill>
                <a:prstDash val="solid"/>
                <a:headEnd type="none" w="med" len="med"/>
                <a:tailEnd type="none" w="med" len="med"/>
              </a:ln>
            </p:spPr>
          </p:sp>
          <p:sp>
            <p:nvSpPr>
              <p:cNvPr id="30792" name="Line 77"/>
              <p:cNvSpPr/>
              <p:nvPr/>
            </p:nvSpPr>
            <p:spPr>
              <a:xfrm flipV="1">
                <a:off x="3133" y="3530"/>
                <a:ext cx="189" cy="223"/>
              </a:xfrm>
              <a:prstGeom prst="line">
                <a:avLst/>
              </a:prstGeom>
              <a:ln w="12700" cap="flat" cmpd="sng">
                <a:solidFill>
                  <a:srgbClr val="993300"/>
                </a:solidFill>
                <a:prstDash val="solid"/>
                <a:headEnd type="none" w="med" len="med"/>
                <a:tailEnd type="none" w="med" len="med"/>
              </a:ln>
            </p:spPr>
          </p:sp>
          <p:sp>
            <p:nvSpPr>
              <p:cNvPr id="30793" name="Line 78"/>
              <p:cNvSpPr/>
              <p:nvPr/>
            </p:nvSpPr>
            <p:spPr>
              <a:xfrm flipV="1">
                <a:off x="3351" y="3444"/>
                <a:ext cx="190" cy="223"/>
              </a:xfrm>
              <a:prstGeom prst="line">
                <a:avLst/>
              </a:prstGeom>
              <a:ln w="12700" cap="flat" cmpd="sng">
                <a:solidFill>
                  <a:srgbClr val="993300"/>
                </a:solidFill>
                <a:prstDash val="solid"/>
                <a:headEnd type="none" w="med" len="med"/>
                <a:tailEnd type="none" w="med" len="med"/>
              </a:ln>
            </p:spPr>
          </p:sp>
          <p:grpSp>
            <p:nvGrpSpPr>
              <p:cNvPr id="30794" name="Group 79"/>
              <p:cNvGrpSpPr/>
              <p:nvPr/>
            </p:nvGrpSpPr>
            <p:grpSpPr>
              <a:xfrm>
                <a:off x="3556" y="3187"/>
                <a:ext cx="641" cy="395"/>
                <a:chOff x="2994" y="10814"/>
                <a:chExt cx="880" cy="460"/>
              </a:xfrm>
            </p:grpSpPr>
            <p:sp>
              <p:nvSpPr>
                <p:cNvPr id="30798" name="Line 80"/>
                <p:cNvSpPr/>
                <p:nvPr/>
              </p:nvSpPr>
              <p:spPr>
                <a:xfrm flipH="1">
                  <a:off x="2994" y="11034"/>
                  <a:ext cx="260" cy="240"/>
                </a:xfrm>
                <a:prstGeom prst="line">
                  <a:avLst/>
                </a:prstGeom>
                <a:ln w="12700" cap="flat" cmpd="sng">
                  <a:solidFill>
                    <a:srgbClr val="993300"/>
                  </a:solidFill>
                  <a:prstDash val="solid"/>
                  <a:headEnd type="none" w="med" len="med"/>
                  <a:tailEnd type="none" w="med" len="med"/>
                </a:ln>
              </p:spPr>
            </p:sp>
            <p:sp>
              <p:nvSpPr>
                <p:cNvPr id="30799" name="Line 81"/>
                <p:cNvSpPr/>
                <p:nvPr/>
              </p:nvSpPr>
              <p:spPr>
                <a:xfrm flipV="1">
                  <a:off x="3314" y="10914"/>
                  <a:ext cx="260" cy="260"/>
                </a:xfrm>
                <a:prstGeom prst="line">
                  <a:avLst/>
                </a:prstGeom>
                <a:ln w="12700" cap="flat" cmpd="sng">
                  <a:solidFill>
                    <a:srgbClr val="993300"/>
                  </a:solidFill>
                  <a:prstDash val="solid"/>
                  <a:headEnd type="none" w="med" len="med"/>
                  <a:tailEnd type="none" w="med" len="med"/>
                </a:ln>
              </p:spPr>
            </p:sp>
            <p:sp>
              <p:nvSpPr>
                <p:cNvPr id="30800" name="Line 82"/>
                <p:cNvSpPr/>
                <p:nvPr/>
              </p:nvSpPr>
              <p:spPr>
                <a:xfrm flipV="1">
                  <a:off x="3614" y="10814"/>
                  <a:ext cx="260" cy="260"/>
                </a:xfrm>
                <a:prstGeom prst="line">
                  <a:avLst/>
                </a:prstGeom>
                <a:ln w="12700" cap="flat" cmpd="sng">
                  <a:solidFill>
                    <a:srgbClr val="993300"/>
                  </a:solidFill>
                  <a:prstDash val="solid"/>
                  <a:headEnd type="none" w="med" len="med"/>
                  <a:tailEnd type="none" w="med" len="med"/>
                </a:ln>
              </p:spPr>
            </p:sp>
          </p:grpSp>
          <p:sp>
            <p:nvSpPr>
              <p:cNvPr id="30795" name="Line 83"/>
              <p:cNvSpPr/>
              <p:nvPr/>
            </p:nvSpPr>
            <p:spPr>
              <a:xfrm flipH="1">
                <a:off x="4212" y="3118"/>
                <a:ext cx="189" cy="206"/>
              </a:xfrm>
              <a:prstGeom prst="line">
                <a:avLst/>
              </a:prstGeom>
              <a:ln w="12700" cap="flat" cmpd="sng">
                <a:solidFill>
                  <a:srgbClr val="993300"/>
                </a:solidFill>
                <a:prstDash val="solid"/>
                <a:headEnd type="none" w="med" len="med"/>
                <a:tailEnd type="none" w="med" len="med"/>
              </a:ln>
            </p:spPr>
          </p:sp>
          <p:sp>
            <p:nvSpPr>
              <p:cNvPr id="30796" name="Line 84"/>
              <p:cNvSpPr/>
              <p:nvPr/>
            </p:nvSpPr>
            <p:spPr>
              <a:xfrm flipV="1">
                <a:off x="4445" y="3015"/>
                <a:ext cx="189" cy="223"/>
              </a:xfrm>
              <a:prstGeom prst="line">
                <a:avLst/>
              </a:prstGeom>
              <a:ln w="12700" cap="flat" cmpd="sng">
                <a:solidFill>
                  <a:srgbClr val="993300"/>
                </a:solidFill>
                <a:prstDash val="solid"/>
                <a:headEnd type="none" w="med" len="med"/>
                <a:tailEnd type="none" w="med" len="med"/>
              </a:ln>
            </p:spPr>
          </p:sp>
          <p:sp>
            <p:nvSpPr>
              <p:cNvPr id="30797" name="Line 85"/>
              <p:cNvSpPr/>
              <p:nvPr/>
            </p:nvSpPr>
            <p:spPr>
              <a:xfrm flipV="1">
                <a:off x="2768" y="3719"/>
                <a:ext cx="88" cy="103"/>
              </a:xfrm>
              <a:prstGeom prst="line">
                <a:avLst/>
              </a:prstGeom>
              <a:ln w="12700" cap="flat" cmpd="sng">
                <a:solidFill>
                  <a:srgbClr val="993300"/>
                </a:solidFill>
                <a:prstDash val="solid"/>
                <a:headEnd type="none" w="med" len="med"/>
                <a:tailEnd type="none" w="med" len="med"/>
              </a:ln>
            </p:spPr>
          </p:sp>
        </p:grpSp>
        <p:grpSp>
          <p:nvGrpSpPr>
            <p:cNvPr id="30774" name="Group 86"/>
            <p:cNvGrpSpPr/>
            <p:nvPr/>
          </p:nvGrpSpPr>
          <p:grpSpPr>
            <a:xfrm flipH="1" flipV="1">
              <a:off x="1978" y="1140"/>
              <a:ext cx="704" cy="247"/>
              <a:chOff x="4051" y="3582"/>
              <a:chExt cx="613" cy="240"/>
            </a:xfrm>
          </p:grpSpPr>
          <p:sp>
            <p:nvSpPr>
              <p:cNvPr id="30784" name="Line 87"/>
              <p:cNvSpPr/>
              <p:nvPr/>
            </p:nvSpPr>
            <p:spPr>
              <a:xfrm flipV="1">
                <a:off x="4051" y="3582"/>
                <a:ext cx="613" cy="240"/>
              </a:xfrm>
              <a:prstGeom prst="line">
                <a:avLst/>
              </a:prstGeom>
              <a:ln w="28575" cap="flat" cmpd="sng">
                <a:solidFill>
                  <a:schemeClr val="tx2"/>
                </a:solidFill>
                <a:prstDash val="solid"/>
                <a:headEnd type="none" w="med" len="med"/>
                <a:tailEnd type="none" w="med" len="med"/>
              </a:ln>
            </p:spPr>
          </p:sp>
          <p:sp>
            <p:nvSpPr>
              <p:cNvPr id="30785" name="Line 88"/>
              <p:cNvSpPr/>
              <p:nvPr/>
            </p:nvSpPr>
            <p:spPr>
              <a:xfrm flipV="1">
                <a:off x="4459" y="3736"/>
                <a:ext cx="205" cy="86"/>
              </a:xfrm>
              <a:prstGeom prst="line">
                <a:avLst/>
              </a:prstGeom>
              <a:ln w="28575" cap="flat" cmpd="sng">
                <a:solidFill>
                  <a:schemeClr val="tx2"/>
                </a:solidFill>
                <a:prstDash val="solid"/>
                <a:headEnd type="none" w="med" len="med"/>
                <a:tailEnd type="none" w="med" len="med"/>
              </a:ln>
            </p:spPr>
          </p:sp>
          <p:sp>
            <p:nvSpPr>
              <p:cNvPr id="30786" name="Line 89"/>
              <p:cNvSpPr/>
              <p:nvPr/>
            </p:nvSpPr>
            <p:spPr>
              <a:xfrm flipH="1">
                <a:off x="4343" y="3667"/>
                <a:ext cx="131" cy="155"/>
              </a:xfrm>
              <a:prstGeom prst="line">
                <a:avLst/>
              </a:prstGeom>
              <a:ln w="12700" cap="flat" cmpd="sng">
                <a:solidFill>
                  <a:schemeClr val="tx2"/>
                </a:solidFill>
                <a:prstDash val="solid"/>
                <a:headEnd type="none" w="med" len="med"/>
                <a:tailEnd type="none" w="med" len="med"/>
              </a:ln>
            </p:spPr>
          </p:sp>
          <p:sp>
            <p:nvSpPr>
              <p:cNvPr id="30787" name="Line 90"/>
              <p:cNvSpPr/>
              <p:nvPr/>
            </p:nvSpPr>
            <p:spPr>
              <a:xfrm flipV="1">
                <a:off x="4474" y="3599"/>
                <a:ext cx="190" cy="223"/>
              </a:xfrm>
              <a:prstGeom prst="line">
                <a:avLst/>
              </a:prstGeom>
              <a:ln w="12700" cap="flat" cmpd="sng">
                <a:solidFill>
                  <a:schemeClr val="tx2"/>
                </a:solidFill>
                <a:prstDash val="solid"/>
                <a:headEnd type="none" w="med" len="med"/>
                <a:tailEnd type="none" w="med" len="med"/>
              </a:ln>
            </p:spPr>
          </p:sp>
          <p:sp>
            <p:nvSpPr>
              <p:cNvPr id="30788" name="Line 91"/>
              <p:cNvSpPr/>
              <p:nvPr/>
            </p:nvSpPr>
            <p:spPr>
              <a:xfrm flipV="1">
                <a:off x="4197" y="3734"/>
                <a:ext cx="73" cy="88"/>
              </a:xfrm>
              <a:prstGeom prst="line">
                <a:avLst/>
              </a:prstGeom>
              <a:ln w="12700" cap="flat" cmpd="sng">
                <a:solidFill>
                  <a:schemeClr val="tx2"/>
                </a:solidFill>
                <a:prstDash val="solid"/>
                <a:headEnd type="none" w="med" len="med"/>
                <a:tailEnd type="none" w="med" len="med"/>
              </a:ln>
            </p:spPr>
          </p:sp>
        </p:grpSp>
        <p:grpSp>
          <p:nvGrpSpPr>
            <p:cNvPr id="30775" name="Group 92"/>
            <p:cNvGrpSpPr/>
            <p:nvPr/>
          </p:nvGrpSpPr>
          <p:grpSpPr>
            <a:xfrm flipH="1" flipV="1">
              <a:off x="1988" y="1140"/>
              <a:ext cx="1477" cy="543"/>
              <a:chOff x="3293" y="3273"/>
              <a:chExt cx="1371" cy="549"/>
            </a:xfrm>
          </p:grpSpPr>
          <p:sp>
            <p:nvSpPr>
              <p:cNvPr id="30776" name="Line 93"/>
              <p:cNvSpPr/>
              <p:nvPr/>
            </p:nvSpPr>
            <p:spPr>
              <a:xfrm flipV="1">
                <a:off x="3293" y="3273"/>
                <a:ext cx="1371" cy="549"/>
              </a:xfrm>
              <a:prstGeom prst="line">
                <a:avLst/>
              </a:prstGeom>
              <a:ln w="28575" cap="flat" cmpd="sng">
                <a:solidFill>
                  <a:srgbClr val="FF3300"/>
                </a:solidFill>
                <a:prstDash val="solid"/>
                <a:headEnd type="none" w="med" len="med"/>
                <a:tailEnd type="none" w="med" len="med"/>
              </a:ln>
            </p:spPr>
          </p:sp>
          <p:sp>
            <p:nvSpPr>
              <p:cNvPr id="30777" name="Line 94"/>
              <p:cNvSpPr/>
              <p:nvPr/>
            </p:nvSpPr>
            <p:spPr>
              <a:xfrm flipV="1">
                <a:off x="3643" y="3427"/>
                <a:ext cx="1021" cy="395"/>
              </a:xfrm>
              <a:prstGeom prst="line">
                <a:avLst/>
              </a:prstGeom>
              <a:ln w="28575" cap="flat" cmpd="sng">
                <a:solidFill>
                  <a:srgbClr val="FF3300"/>
                </a:solidFill>
                <a:prstDash val="solid"/>
                <a:headEnd type="none" w="med" len="med"/>
                <a:tailEnd type="none" w="med" len="med"/>
              </a:ln>
            </p:spPr>
          </p:sp>
          <p:sp>
            <p:nvSpPr>
              <p:cNvPr id="30778" name="Line 95"/>
              <p:cNvSpPr/>
              <p:nvPr/>
            </p:nvSpPr>
            <p:spPr>
              <a:xfrm flipH="1">
                <a:off x="4231" y="3393"/>
                <a:ext cx="160" cy="201"/>
              </a:xfrm>
              <a:prstGeom prst="line">
                <a:avLst/>
              </a:prstGeom>
              <a:ln w="12700" cap="flat" cmpd="sng">
                <a:solidFill>
                  <a:srgbClr val="FF3300"/>
                </a:solidFill>
                <a:prstDash val="solid"/>
                <a:headEnd type="none" w="med" len="med"/>
                <a:tailEnd type="none" w="med" len="med"/>
              </a:ln>
            </p:spPr>
          </p:sp>
          <p:sp>
            <p:nvSpPr>
              <p:cNvPr id="30779" name="Line 96"/>
              <p:cNvSpPr/>
              <p:nvPr/>
            </p:nvSpPr>
            <p:spPr>
              <a:xfrm flipV="1">
                <a:off x="3789" y="3547"/>
                <a:ext cx="189" cy="223"/>
              </a:xfrm>
              <a:prstGeom prst="line">
                <a:avLst/>
              </a:prstGeom>
              <a:ln w="12700" cap="flat" cmpd="sng">
                <a:solidFill>
                  <a:srgbClr val="FF3300"/>
                </a:solidFill>
                <a:prstDash val="solid"/>
                <a:headEnd type="none" w="med" len="med"/>
                <a:tailEnd type="none" w="med" len="med"/>
              </a:ln>
            </p:spPr>
          </p:sp>
          <p:sp>
            <p:nvSpPr>
              <p:cNvPr id="30780" name="Line 97"/>
              <p:cNvSpPr/>
              <p:nvPr/>
            </p:nvSpPr>
            <p:spPr>
              <a:xfrm flipV="1">
                <a:off x="4007" y="3461"/>
                <a:ext cx="190" cy="224"/>
              </a:xfrm>
              <a:prstGeom prst="line">
                <a:avLst/>
              </a:prstGeom>
              <a:ln w="12700" cap="flat" cmpd="sng">
                <a:solidFill>
                  <a:srgbClr val="FF3300"/>
                </a:solidFill>
                <a:prstDash val="solid"/>
                <a:headEnd type="none" w="med" len="med"/>
                <a:tailEnd type="none" w="med" len="med"/>
              </a:ln>
            </p:spPr>
          </p:sp>
          <p:sp>
            <p:nvSpPr>
              <p:cNvPr id="30781" name="Line 98"/>
              <p:cNvSpPr/>
              <p:nvPr/>
            </p:nvSpPr>
            <p:spPr>
              <a:xfrm flipV="1">
                <a:off x="4445" y="3290"/>
                <a:ext cx="189" cy="223"/>
              </a:xfrm>
              <a:prstGeom prst="line">
                <a:avLst/>
              </a:prstGeom>
              <a:ln w="12700" cap="flat" cmpd="sng">
                <a:solidFill>
                  <a:srgbClr val="FF3300"/>
                </a:solidFill>
                <a:prstDash val="solid"/>
                <a:headEnd type="none" w="med" len="med"/>
                <a:tailEnd type="none" w="med" len="med"/>
              </a:ln>
            </p:spPr>
          </p:sp>
          <p:sp>
            <p:nvSpPr>
              <p:cNvPr id="30782" name="Line 99"/>
              <p:cNvSpPr/>
              <p:nvPr/>
            </p:nvSpPr>
            <p:spPr>
              <a:xfrm flipV="1">
                <a:off x="3439" y="3719"/>
                <a:ext cx="102" cy="103"/>
              </a:xfrm>
              <a:prstGeom prst="line">
                <a:avLst/>
              </a:prstGeom>
              <a:ln w="12700" cap="flat" cmpd="sng">
                <a:solidFill>
                  <a:srgbClr val="FF3300"/>
                </a:solidFill>
                <a:prstDash val="solid"/>
                <a:headEnd type="none" w="med" len="med"/>
                <a:tailEnd type="none" w="med" len="med"/>
              </a:ln>
            </p:spPr>
          </p:sp>
          <p:sp>
            <p:nvSpPr>
              <p:cNvPr id="30783" name="Line 100"/>
              <p:cNvSpPr/>
              <p:nvPr/>
            </p:nvSpPr>
            <p:spPr>
              <a:xfrm flipV="1">
                <a:off x="3613" y="3633"/>
                <a:ext cx="145" cy="189"/>
              </a:xfrm>
              <a:prstGeom prst="line">
                <a:avLst/>
              </a:prstGeom>
              <a:ln w="12700" cap="flat" cmpd="sng">
                <a:solidFill>
                  <a:srgbClr val="FF3300"/>
                </a:solidFill>
                <a:prstDash val="solid"/>
                <a:headEnd type="none" w="med" len="med"/>
                <a:tailEnd type="none" w="med" len="med"/>
              </a:ln>
            </p:spPr>
          </p:sp>
        </p:grpSp>
      </p:grpSp>
      <p:grpSp>
        <p:nvGrpSpPr>
          <p:cNvPr id="21" name="Group 101"/>
          <p:cNvGrpSpPr/>
          <p:nvPr/>
        </p:nvGrpSpPr>
        <p:grpSpPr>
          <a:xfrm>
            <a:off x="3303588" y="4506913"/>
            <a:ext cx="593725" cy="492125"/>
            <a:chOff x="2391" y="3685"/>
            <a:chExt cx="374" cy="310"/>
          </a:xfrm>
        </p:grpSpPr>
        <p:sp>
          <p:nvSpPr>
            <p:cNvPr id="30766" name="Text Box 102"/>
            <p:cNvSpPr txBox="1"/>
            <p:nvPr/>
          </p:nvSpPr>
          <p:spPr>
            <a:xfrm>
              <a:off x="2391" y="3707"/>
              <a:ext cx="374" cy="288"/>
            </a:xfrm>
            <a:prstGeom prst="rect">
              <a:avLst/>
            </a:prstGeom>
            <a:noFill/>
            <a:ln w="19050">
              <a:noFill/>
            </a:ln>
          </p:spPr>
          <p:txBody>
            <a:bodyPr wrap="none" anchor="ctr" anchorCtr="0">
              <a:spAutoFit/>
            </a:bodyPr>
            <a:lstStyle/>
            <a:p>
              <a:pPr>
                <a:spcBef>
                  <a:spcPct val="50000"/>
                </a:spcBef>
              </a:pPr>
              <a:r>
                <a:rPr lang="en-US" altLang="zh-CN" i="0" dirty="0">
                  <a:solidFill>
                    <a:srgbClr val="000099"/>
                  </a:solidFill>
                  <a:latin typeface="隶书" panose="02010509060101010101" pitchFamily="49" charset="-122"/>
                  <a:ea typeface="隶书" panose="02010509060101010101" pitchFamily="49" charset="-122"/>
                </a:rPr>
                <a:t>γ</a:t>
              </a:r>
              <a:r>
                <a:rPr lang="en-US" altLang="zh-CN" i="0" baseline="-25000" dirty="0">
                  <a:solidFill>
                    <a:srgbClr val="000099"/>
                  </a:solidFill>
                  <a:latin typeface="隶书" panose="02010509060101010101" pitchFamily="49" charset="-122"/>
                  <a:ea typeface="隶书" panose="02010509060101010101" pitchFamily="49" charset="-122"/>
                </a:rPr>
                <a:t>1</a:t>
              </a:r>
            </a:p>
          </p:txBody>
        </p:sp>
        <p:sp>
          <p:nvSpPr>
            <p:cNvPr id="30767" name="Freeform 103"/>
            <p:cNvSpPr/>
            <p:nvPr/>
          </p:nvSpPr>
          <p:spPr>
            <a:xfrm>
              <a:off x="2593" y="3685"/>
              <a:ext cx="17" cy="137"/>
            </a:xfrm>
            <a:custGeom>
              <a:avLst/>
              <a:gdLst>
                <a:gd name="txL" fmla="*/ 0 w 23"/>
                <a:gd name="txT" fmla="*/ 0 h 160"/>
                <a:gd name="txR" fmla="*/ 23 w 23"/>
                <a:gd name="txB" fmla="*/ 160 h 160"/>
              </a:gdLst>
              <a:ahLst/>
              <a:cxnLst>
                <a:cxn ang="0">
                  <a:pos x="0" y="0"/>
                </a:cxn>
                <a:cxn ang="0">
                  <a:pos x="11" y="59"/>
                </a:cxn>
                <a:cxn ang="0">
                  <a:pos x="11" y="117"/>
                </a:cxn>
              </a:cxnLst>
              <a:rect l="txL" t="txT" r="txR" b="txB"/>
              <a:pathLst>
                <a:path w="23" h="160">
                  <a:moveTo>
                    <a:pt x="0" y="0"/>
                  </a:moveTo>
                  <a:cubicBezTo>
                    <a:pt x="8" y="26"/>
                    <a:pt x="17" y="53"/>
                    <a:pt x="20" y="80"/>
                  </a:cubicBezTo>
                  <a:cubicBezTo>
                    <a:pt x="23" y="107"/>
                    <a:pt x="21" y="133"/>
                    <a:pt x="20" y="160"/>
                  </a:cubicBezTo>
                </a:path>
              </a:pathLst>
            </a:custGeom>
            <a:noFill/>
            <a:ln w="28575" cap="flat" cmpd="sng">
              <a:solidFill>
                <a:srgbClr val="FF0000">
                  <a:alpha val="100000"/>
                </a:srgbClr>
              </a:solidFill>
              <a:prstDash val="solid"/>
              <a:round/>
              <a:headEnd type="none" w="med" len="med"/>
              <a:tailEnd type="none" w="med" len="med"/>
            </a:ln>
          </p:spPr>
          <p:txBody>
            <a:bodyPr/>
            <a:lstStyle/>
            <a:p>
              <a:endParaRPr lang="zh-CN" altLang="en-US"/>
            </a:p>
          </p:txBody>
        </p:sp>
      </p:grpSp>
      <p:grpSp>
        <p:nvGrpSpPr>
          <p:cNvPr id="22" name="Group 104"/>
          <p:cNvGrpSpPr/>
          <p:nvPr/>
        </p:nvGrpSpPr>
        <p:grpSpPr>
          <a:xfrm>
            <a:off x="1260475" y="2925763"/>
            <a:ext cx="1266825" cy="2441575"/>
            <a:chOff x="679" y="2591"/>
            <a:chExt cx="798" cy="1538"/>
          </a:xfrm>
        </p:grpSpPr>
        <p:grpSp>
          <p:nvGrpSpPr>
            <p:cNvPr id="30757" name="Group 105"/>
            <p:cNvGrpSpPr/>
            <p:nvPr/>
          </p:nvGrpSpPr>
          <p:grpSpPr>
            <a:xfrm>
              <a:off x="689" y="2591"/>
              <a:ext cx="787" cy="1267"/>
              <a:chOff x="590" y="2726"/>
              <a:chExt cx="787" cy="1267"/>
            </a:xfrm>
          </p:grpSpPr>
          <p:sp>
            <p:nvSpPr>
              <p:cNvPr id="30764" name="Rectangle 106"/>
              <p:cNvSpPr/>
              <p:nvPr/>
            </p:nvSpPr>
            <p:spPr>
              <a:xfrm>
                <a:off x="590" y="2847"/>
                <a:ext cx="787" cy="1003"/>
              </a:xfrm>
              <a:prstGeom prst="rect">
                <a:avLst/>
              </a:prstGeom>
              <a:noFill/>
              <a:ln w="38100" cap="flat" cmpd="sng">
                <a:solidFill>
                  <a:srgbClr val="0000CC"/>
                </a:solidFill>
                <a:prstDash val="solid"/>
                <a:miter/>
                <a:headEnd type="none" w="sm" len="lg"/>
                <a:tailEnd type="none" w="sm" len="lg"/>
              </a:ln>
            </p:spPr>
            <p:txBody>
              <a:bodyPr wrap="none" anchor="ctr" anchorCtr="0"/>
              <a:lstStyle/>
              <a:p>
                <a:endParaRPr lang="zh-CN" altLang="en-US" dirty="0">
                  <a:latin typeface="Times New Roman" panose="02020603050405020304" pitchFamily="18" charset="0"/>
                </a:endParaRPr>
              </a:p>
            </p:txBody>
          </p:sp>
          <p:sp>
            <p:nvSpPr>
              <p:cNvPr id="30765" name="Line 107"/>
              <p:cNvSpPr/>
              <p:nvPr/>
            </p:nvSpPr>
            <p:spPr>
              <a:xfrm flipH="1">
                <a:off x="979" y="2726"/>
                <a:ext cx="5" cy="1267"/>
              </a:xfrm>
              <a:prstGeom prst="line">
                <a:avLst/>
              </a:prstGeom>
              <a:ln w="9525" cap="flat" cmpd="sng">
                <a:solidFill>
                  <a:srgbClr val="993300"/>
                </a:solidFill>
                <a:prstDash val="lgDashDot"/>
                <a:headEnd type="none" w="sm" len="lg"/>
                <a:tailEnd type="none" w="sm" len="lg"/>
              </a:ln>
            </p:spPr>
          </p:sp>
        </p:grpSp>
        <p:grpSp>
          <p:nvGrpSpPr>
            <p:cNvPr id="30758" name="Group 108"/>
            <p:cNvGrpSpPr/>
            <p:nvPr/>
          </p:nvGrpSpPr>
          <p:grpSpPr>
            <a:xfrm>
              <a:off x="679" y="3711"/>
              <a:ext cx="798" cy="418"/>
              <a:chOff x="679" y="3711"/>
              <a:chExt cx="798" cy="418"/>
            </a:xfrm>
          </p:grpSpPr>
          <p:sp>
            <p:nvSpPr>
              <p:cNvPr id="30759" name="Text Box 109"/>
              <p:cNvSpPr txBox="1"/>
              <p:nvPr/>
            </p:nvSpPr>
            <p:spPr>
              <a:xfrm>
                <a:off x="940" y="3815"/>
                <a:ext cx="308" cy="288"/>
              </a:xfrm>
              <a:prstGeom prst="rect">
                <a:avLst/>
              </a:prstGeom>
              <a:noFill/>
              <a:ln w="19050">
                <a:noFill/>
              </a:ln>
            </p:spPr>
            <p:txBody>
              <a:bodyPr anchor="ctr" anchorCtr="0">
                <a:spAutoFit/>
              </a:bodyPr>
              <a:lstStyle/>
              <a:p>
                <a:pPr>
                  <a:spcBef>
                    <a:spcPct val="50000"/>
                  </a:spcBef>
                </a:pPr>
                <a:r>
                  <a:rPr lang="en-US" altLang="zh-CN" dirty="0">
                    <a:solidFill>
                      <a:srgbClr val="000099"/>
                    </a:solidFill>
                    <a:latin typeface="宋体" panose="02010600030101010101" pitchFamily="2" charset="-122"/>
                    <a:ea typeface="宋体" panose="02010600030101010101" pitchFamily="2" charset="-122"/>
                  </a:rPr>
                  <a:t>d</a:t>
                </a:r>
                <a:r>
                  <a:rPr lang="en-US" altLang="zh-CN" baseline="-25000" dirty="0">
                    <a:solidFill>
                      <a:srgbClr val="000099"/>
                    </a:solidFill>
                    <a:latin typeface="宋体" panose="02010600030101010101" pitchFamily="2" charset="-122"/>
                    <a:ea typeface="宋体" panose="02010600030101010101" pitchFamily="2" charset="-122"/>
                  </a:rPr>
                  <a:t>1</a:t>
                </a:r>
              </a:p>
            </p:txBody>
          </p:sp>
          <p:grpSp>
            <p:nvGrpSpPr>
              <p:cNvPr id="30760" name="Group 110"/>
              <p:cNvGrpSpPr/>
              <p:nvPr/>
            </p:nvGrpSpPr>
            <p:grpSpPr>
              <a:xfrm>
                <a:off x="679" y="3711"/>
                <a:ext cx="798" cy="418"/>
                <a:chOff x="590" y="3797"/>
                <a:chExt cx="783" cy="418"/>
              </a:xfrm>
            </p:grpSpPr>
            <p:sp>
              <p:nvSpPr>
                <p:cNvPr id="30761" name="Line 111"/>
                <p:cNvSpPr/>
                <p:nvPr/>
              </p:nvSpPr>
              <p:spPr>
                <a:xfrm>
                  <a:off x="590" y="4156"/>
                  <a:ext cx="782" cy="2"/>
                </a:xfrm>
                <a:prstGeom prst="line">
                  <a:avLst/>
                </a:prstGeom>
                <a:ln w="19050" cap="flat" cmpd="sng">
                  <a:solidFill>
                    <a:srgbClr val="993300"/>
                  </a:solidFill>
                  <a:prstDash val="solid"/>
                  <a:headEnd type="triangle" w="sm" len="lg"/>
                  <a:tailEnd type="triangle" w="sm" len="lg"/>
                </a:ln>
              </p:spPr>
            </p:sp>
            <p:sp>
              <p:nvSpPr>
                <p:cNvPr id="30762" name="Line 112"/>
                <p:cNvSpPr/>
                <p:nvPr/>
              </p:nvSpPr>
              <p:spPr>
                <a:xfrm>
                  <a:off x="1373" y="3797"/>
                  <a:ext cx="0" cy="403"/>
                </a:xfrm>
                <a:prstGeom prst="line">
                  <a:avLst/>
                </a:prstGeom>
                <a:ln w="12700" cap="flat" cmpd="sng">
                  <a:solidFill>
                    <a:srgbClr val="993300"/>
                  </a:solidFill>
                  <a:prstDash val="solid"/>
                  <a:headEnd type="none" w="sm" len="lg"/>
                  <a:tailEnd type="none" w="sm" len="lg"/>
                </a:ln>
              </p:spPr>
            </p:sp>
            <p:sp>
              <p:nvSpPr>
                <p:cNvPr id="30763" name="Line 113"/>
                <p:cNvSpPr/>
                <p:nvPr/>
              </p:nvSpPr>
              <p:spPr>
                <a:xfrm>
                  <a:off x="596" y="3812"/>
                  <a:ext cx="0" cy="403"/>
                </a:xfrm>
                <a:prstGeom prst="line">
                  <a:avLst/>
                </a:prstGeom>
                <a:ln w="12700" cap="flat" cmpd="sng">
                  <a:solidFill>
                    <a:srgbClr val="993300"/>
                  </a:solidFill>
                  <a:prstDash val="solid"/>
                  <a:headEnd type="none" w="sm" len="lg"/>
                  <a:tailEnd type="none" w="sm" len="lg"/>
                </a:ln>
              </p:spPr>
            </p:sp>
          </p:grpSp>
        </p:grpSp>
      </p:grpSp>
      <p:sp>
        <p:nvSpPr>
          <p:cNvPr id="495730" name="Freeform 114"/>
          <p:cNvSpPr/>
          <p:nvPr/>
        </p:nvSpPr>
        <p:spPr>
          <a:xfrm flipV="1">
            <a:off x="1276350" y="3232150"/>
            <a:ext cx="1235075" cy="736600"/>
          </a:xfrm>
          <a:custGeom>
            <a:avLst/>
            <a:gdLst>
              <a:gd name="txL" fmla="*/ 0 w 778"/>
              <a:gd name="txT" fmla="*/ 0 h 1699"/>
              <a:gd name="txR" fmla="*/ 778 w 778"/>
              <a:gd name="txB" fmla="*/ 1699 h 1699"/>
            </a:gdLst>
            <a:ahLst/>
            <a:cxnLst>
              <a:cxn ang="0">
                <a:pos x="1960681741" y="319352318"/>
              </a:cxn>
              <a:cxn ang="0">
                <a:pos x="1839714279" y="279691687"/>
              </a:cxn>
              <a:cxn ang="0">
                <a:pos x="1426408387" y="225557835"/>
              </a:cxn>
              <a:cxn ang="0">
                <a:pos x="821570878" y="160522013"/>
              </a:cxn>
              <a:cxn ang="0">
                <a:pos x="254535007" y="82892432"/>
              </a:cxn>
              <a:cxn ang="0">
                <a:pos x="60483756" y="35149567"/>
              </a:cxn>
              <a:cxn ang="0">
                <a:pos x="0" y="0"/>
              </a:cxn>
            </a:cxnLst>
            <a:rect l="txL" t="txT" r="txR" b="txB"/>
            <a:pathLst>
              <a:path w="778" h="1699">
                <a:moveTo>
                  <a:pt x="778" y="1699"/>
                </a:moveTo>
                <a:cubicBezTo>
                  <a:pt x="771" y="1635"/>
                  <a:pt x="765" y="1571"/>
                  <a:pt x="730" y="1488"/>
                </a:cubicBezTo>
                <a:cubicBezTo>
                  <a:pt x="695" y="1405"/>
                  <a:pt x="633" y="1306"/>
                  <a:pt x="566" y="1200"/>
                </a:cubicBezTo>
                <a:cubicBezTo>
                  <a:pt x="499" y="1094"/>
                  <a:pt x="404" y="981"/>
                  <a:pt x="326" y="854"/>
                </a:cubicBezTo>
                <a:cubicBezTo>
                  <a:pt x="248" y="727"/>
                  <a:pt x="151" y="552"/>
                  <a:pt x="101" y="441"/>
                </a:cubicBezTo>
                <a:cubicBezTo>
                  <a:pt x="51" y="330"/>
                  <a:pt x="41" y="260"/>
                  <a:pt x="24" y="187"/>
                </a:cubicBezTo>
                <a:cubicBezTo>
                  <a:pt x="7" y="114"/>
                  <a:pt x="5" y="39"/>
                  <a:pt x="0" y="0"/>
                </a:cubicBezTo>
              </a:path>
            </a:pathLst>
          </a:custGeom>
          <a:noFill/>
          <a:ln w="19050" cap="flat" cmpd="sng">
            <a:solidFill>
              <a:srgbClr val="FF0000">
                <a:alpha val="100000"/>
              </a:srgbClr>
            </a:solidFill>
            <a:prstDash val="lgDash"/>
            <a:round/>
            <a:headEnd type="none" w="sm" len="lg"/>
            <a:tailEnd type="none" w="sm" len="lg"/>
          </a:ln>
        </p:spPr>
        <p:txBody>
          <a:bodyPr/>
          <a:lstStyle/>
          <a:p>
            <a:endParaRPr lang="zh-CN" altLang="en-US"/>
          </a:p>
        </p:txBody>
      </p:sp>
      <p:sp>
        <p:nvSpPr>
          <p:cNvPr id="495731" name="Freeform 115"/>
          <p:cNvSpPr/>
          <p:nvPr/>
        </p:nvSpPr>
        <p:spPr>
          <a:xfrm>
            <a:off x="1287463" y="3965575"/>
            <a:ext cx="1235075" cy="736600"/>
          </a:xfrm>
          <a:custGeom>
            <a:avLst/>
            <a:gdLst>
              <a:gd name="txL" fmla="*/ 0 w 778"/>
              <a:gd name="txT" fmla="*/ 0 h 1699"/>
              <a:gd name="txR" fmla="*/ 778 w 778"/>
              <a:gd name="txB" fmla="*/ 1699 h 1699"/>
            </a:gdLst>
            <a:ahLst/>
            <a:cxnLst>
              <a:cxn ang="0">
                <a:pos x="1960681741" y="319352318"/>
              </a:cxn>
              <a:cxn ang="0">
                <a:pos x="1839714279" y="279691687"/>
              </a:cxn>
              <a:cxn ang="0">
                <a:pos x="1426408387" y="225557835"/>
              </a:cxn>
              <a:cxn ang="0">
                <a:pos x="821570878" y="160522013"/>
              </a:cxn>
              <a:cxn ang="0">
                <a:pos x="254535007" y="82892432"/>
              </a:cxn>
              <a:cxn ang="0">
                <a:pos x="60483756" y="35149567"/>
              </a:cxn>
              <a:cxn ang="0">
                <a:pos x="0" y="0"/>
              </a:cxn>
            </a:cxnLst>
            <a:rect l="txL" t="txT" r="txR" b="txB"/>
            <a:pathLst>
              <a:path w="778" h="1699">
                <a:moveTo>
                  <a:pt x="778" y="1699"/>
                </a:moveTo>
                <a:cubicBezTo>
                  <a:pt x="771" y="1635"/>
                  <a:pt x="765" y="1571"/>
                  <a:pt x="730" y="1488"/>
                </a:cubicBezTo>
                <a:cubicBezTo>
                  <a:pt x="695" y="1405"/>
                  <a:pt x="633" y="1306"/>
                  <a:pt x="566" y="1200"/>
                </a:cubicBezTo>
                <a:cubicBezTo>
                  <a:pt x="499" y="1094"/>
                  <a:pt x="404" y="981"/>
                  <a:pt x="326" y="854"/>
                </a:cubicBezTo>
                <a:cubicBezTo>
                  <a:pt x="248" y="727"/>
                  <a:pt x="151" y="552"/>
                  <a:pt x="101" y="441"/>
                </a:cubicBezTo>
                <a:cubicBezTo>
                  <a:pt x="51" y="330"/>
                  <a:pt x="41" y="260"/>
                  <a:pt x="24" y="187"/>
                </a:cubicBezTo>
                <a:cubicBezTo>
                  <a:pt x="7" y="114"/>
                  <a:pt x="5" y="39"/>
                  <a:pt x="0" y="0"/>
                </a:cubicBezTo>
              </a:path>
            </a:pathLst>
          </a:custGeom>
          <a:noFill/>
          <a:ln w="38100" cap="flat" cmpd="sng">
            <a:solidFill>
              <a:srgbClr val="FF0000">
                <a:alpha val="100000"/>
              </a:srgbClr>
            </a:solidFill>
            <a:prstDash val="solid"/>
            <a:round/>
            <a:headEnd type="none" w="sm" len="lg"/>
            <a:tailEnd type="none" w="sm" len="lg"/>
          </a:ln>
        </p:spPr>
        <p:txBody>
          <a:bodyPr/>
          <a:lstStyle/>
          <a:p>
            <a:endParaRPr lang="zh-CN" altLang="en-US"/>
          </a:p>
        </p:txBody>
      </p:sp>
      <p:sp>
        <p:nvSpPr>
          <p:cNvPr id="495732" name="Freeform 116"/>
          <p:cNvSpPr/>
          <p:nvPr/>
        </p:nvSpPr>
        <p:spPr>
          <a:xfrm flipV="1">
            <a:off x="1284288" y="3948113"/>
            <a:ext cx="1235075" cy="736600"/>
          </a:xfrm>
          <a:custGeom>
            <a:avLst/>
            <a:gdLst>
              <a:gd name="txL" fmla="*/ 0 w 778"/>
              <a:gd name="txT" fmla="*/ 0 h 1699"/>
              <a:gd name="txR" fmla="*/ 778 w 778"/>
              <a:gd name="txB" fmla="*/ 1699 h 1699"/>
            </a:gdLst>
            <a:ahLst/>
            <a:cxnLst>
              <a:cxn ang="0">
                <a:pos x="1960681741" y="319352318"/>
              </a:cxn>
              <a:cxn ang="0">
                <a:pos x="1839714279" y="279691687"/>
              </a:cxn>
              <a:cxn ang="0">
                <a:pos x="1426408387" y="225557835"/>
              </a:cxn>
              <a:cxn ang="0">
                <a:pos x="821570878" y="160522013"/>
              </a:cxn>
              <a:cxn ang="0">
                <a:pos x="254535007" y="82892432"/>
              </a:cxn>
              <a:cxn ang="0">
                <a:pos x="60483756" y="35149567"/>
              </a:cxn>
              <a:cxn ang="0">
                <a:pos x="0" y="0"/>
              </a:cxn>
            </a:cxnLst>
            <a:rect l="txL" t="txT" r="txR" b="txB"/>
            <a:pathLst>
              <a:path w="778" h="1699">
                <a:moveTo>
                  <a:pt x="778" y="1699"/>
                </a:moveTo>
                <a:cubicBezTo>
                  <a:pt x="771" y="1635"/>
                  <a:pt x="765" y="1571"/>
                  <a:pt x="730" y="1488"/>
                </a:cubicBezTo>
                <a:cubicBezTo>
                  <a:pt x="695" y="1405"/>
                  <a:pt x="633" y="1306"/>
                  <a:pt x="566" y="1200"/>
                </a:cubicBezTo>
                <a:cubicBezTo>
                  <a:pt x="499" y="1094"/>
                  <a:pt x="404" y="981"/>
                  <a:pt x="326" y="854"/>
                </a:cubicBezTo>
                <a:cubicBezTo>
                  <a:pt x="248" y="727"/>
                  <a:pt x="151" y="552"/>
                  <a:pt x="101" y="441"/>
                </a:cubicBezTo>
                <a:cubicBezTo>
                  <a:pt x="51" y="330"/>
                  <a:pt x="41" y="260"/>
                  <a:pt x="24" y="187"/>
                </a:cubicBezTo>
                <a:cubicBezTo>
                  <a:pt x="7" y="114"/>
                  <a:pt x="5" y="39"/>
                  <a:pt x="0" y="0"/>
                </a:cubicBezTo>
              </a:path>
            </a:pathLst>
          </a:custGeom>
          <a:noFill/>
          <a:ln w="19050" cap="flat" cmpd="sng">
            <a:solidFill>
              <a:srgbClr val="3CB69F">
                <a:alpha val="100000"/>
              </a:srgbClr>
            </a:solidFill>
            <a:prstDash val="lgDash"/>
            <a:round/>
            <a:headEnd type="none" w="sm" len="lg"/>
            <a:tailEnd type="none" w="sm" len="lg"/>
          </a:ln>
        </p:spPr>
        <p:txBody>
          <a:bodyPr/>
          <a:lstStyle/>
          <a:p>
            <a:endParaRPr lang="zh-CN" altLang="en-US"/>
          </a:p>
        </p:txBody>
      </p:sp>
      <p:sp>
        <p:nvSpPr>
          <p:cNvPr id="495733" name="Freeform 117"/>
          <p:cNvSpPr/>
          <p:nvPr/>
        </p:nvSpPr>
        <p:spPr>
          <a:xfrm>
            <a:off x="1287463" y="3187700"/>
            <a:ext cx="1235075" cy="736600"/>
          </a:xfrm>
          <a:custGeom>
            <a:avLst/>
            <a:gdLst>
              <a:gd name="txL" fmla="*/ 0 w 778"/>
              <a:gd name="txT" fmla="*/ 0 h 1699"/>
              <a:gd name="txR" fmla="*/ 778 w 778"/>
              <a:gd name="txB" fmla="*/ 1699 h 1699"/>
            </a:gdLst>
            <a:ahLst/>
            <a:cxnLst>
              <a:cxn ang="0">
                <a:pos x="1960681741" y="319352318"/>
              </a:cxn>
              <a:cxn ang="0">
                <a:pos x="1839714279" y="279691687"/>
              </a:cxn>
              <a:cxn ang="0">
                <a:pos x="1426408387" y="225557835"/>
              </a:cxn>
              <a:cxn ang="0">
                <a:pos x="821570878" y="160522013"/>
              </a:cxn>
              <a:cxn ang="0">
                <a:pos x="254535007" y="82892432"/>
              </a:cxn>
              <a:cxn ang="0">
                <a:pos x="60483756" y="35149567"/>
              </a:cxn>
              <a:cxn ang="0">
                <a:pos x="0" y="0"/>
              </a:cxn>
            </a:cxnLst>
            <a:rect l="txL" t="txT" r="txR" b="txB"/>
            <a:pathLst>
              <a:path w="778" h="1699">
                <a:moveTo>
                  <a:pt x="778" y="1699"/>
                </a:moveTo>
                <a:cubicBezTo>
                  <a:pt x="771" y="1635"/>
                  <a:pt x="765" y="1571"/>
                  <a:pt x="730" y="1488"/>
                </a:cubicBezTo>
                <a:cubicBezTo>
                  <a:pt x="695" y="1405"/>
                  <a:pt x="633" y="1306"/>
                  <a:pt x="566" y="1200"/>
                </a:cubicBezTo>
                <a:cubicBezTo>
                  <a:pt x="499" y="1094"/>
                  <a:pt x="404" y="981"/>
                  <a:pt x="326" y="854"/>
                </a:cubicBezTo>
                <a:cubicBezTo>
                  <a:pt x="248" y="727"/>
                  <a:pt x="151" y="552"/>
                  <a:pt x="101" y="441"/>
                </a:cubicBezTo>
                <a:cubicBezTo>
                  <a:pt x="51" y="330"/>
                  <a:pt x="41" y="260"/>
                  <a:pt x="24" y="187"/>
                </a:cubicBezTo>
                <a:cubicBezTo>
                  <a:pt x="7" y="114"/>
                  <a:pt x="5" y="39"/>
                  <a:pt x="0" y="0"/>
                </a:cubicBezTo>
              </a:path>
            </a:pathLst>
          </a:custGeom>
          <a:noFill/>
          <a:ln w="38100" cap="flat" cmpd="sng">
            <a:solidFill>
              <a:srgbClr val="3CB69F">
                <a:alpha val="100000"/>
              </a:srgbClr>
            </a:solidFill>
            <a:prstDash val="solid"/>
            <a:round/>
            <a:headEnd type="none" w="sm" len="lg"/>
            <a:tailEnd type="none" w="sm" len="lg"/>
          </a:ln>
        </p:spPr>
        <p:txBody>
          <a:bodyPr/>
          <a:lstStyle/>
          <a:p>
            <a:endParaRPr lang="zh-CN" altLang="en-US"/>
          </a:p>
        </p:txBody>
      </p:sp>
      <p:sp>
        <p:nvSpPr>
          <p:cNvPr id="495734" name="Freeform 118"/>
          <p:cNvSpPr/>
          <p:nvPr/>
        </p:nvSpPr>
        <p:spPr>
          <a:xfrm flipV="1">
            <a:off x="1276350" y="3613150"/>
            <a:ext cx="1235075" cy="736600"/>
          </a:xfrm>
          <a:custGeom>
            <a:avLst/>
            <a:gdLst>
              <a:gd name="txL" fmla="*/ 0 w 778"/>
              <a:gd name="txT" fmla="*/ 0 h 1699"/>
              <a:gd name="txR" fmla="*/ 778 w 778"/>
              <a:gd name="txB" fmla="*/ 1699 h 1699"/>
            </a:gdLst>
            <a:ahLst/>
            <a:cxnLst>
              <a:cxn ang="0">
                <a:pos x="1960681741" y="319352318"/>
              </a:cxn>
              <a:cxn ang="0">
                <a:pos x="1839714279" y="279691687"/>
              </a:cxn>
              <a:cxn ang="0">
                <a:pos x="1426408387" y="225557835"/>
              </a:cxn>
              <a:cxn ang="0">
                <a:pos x="821570878" y="160522013"/>
              </a:cxn>
              <a:cxn ang="0">
                <a:pos x="254535007" y="82892432"/>
              </a:cxn>
              <a:cxn ang="0">
                <a:pos x="60483756" y="35149567"/>
              </a:cxn>
              <a:cxn ang="0">
                <a:pos x="0" y="0"/>
              </a:cxn>
            </a:cxnLst>
            <a:rect l="txL" t="txT" r="txR" b="txB"/>
            <a:pathLst>
              <a:path w="778" h="1699">
                <a:moveTo>
                  <a:pt x="778" y="1699"/>
                </a:moveTo>
                <a:cubicBezTo>
                  <a:pt x="771" y="1635"/>
                  <a:pt x="765" y="1571"/>
                  <a:pt x="730" y="1488"/>
                </a:cubicBezTo>
                <a:cubicBezTo>
                  <a:pt x="695" y="1405"/>
                  <a:pt x="633" y="1306"/>
                  <a:pt x="566" y="1200"/>
                </a:cubicBezTo>
                <a:cubicBezTo>
                  <a:pt x="499" y="1094"/>
                  <a:pt x="404" y="981"/>
                  <a:pt x="326" y="854"/>
                </a:cubicBezTo>
                <a:cubicBezTo>
                  <a:pt x="248" y="727"/>
                  <a:pt x="151" y="552"/>
                  <a:pt x="101" y="441"/>
                </a:cubicBezTo>
                <a:cubicBezTo>
                  <a:pt x="51" y="330"/>
                  <a:pt x="41" y="260"/>
                  <a:pt x="24" y="187"/>
                </a:cubicBezTo>
                <a:cubicBezTo>
                  <a:pt x="7" y="114"/>
                  <a:pt x="5" y="39"/>
                  <a:pt x="0" y="0"/>
                </a:cubicBezTo>
              </a:path>
            </a:pathLst>
          </a:custGeom>
          <a:noFill/>
          <a:ln w="19050" cap="flat" cmpd="sng">
            <a:solidFill>
              <a:srgbClr val="993300">
                <a:alpha val="100000"/>
              </a:srgbClr>
            </a:solidFill>
            <a:prstDash val="lgDash"/>
            <a:round/>
            <a:headEnd type="none" w="sm" len="lg"/>
            <a:tailEnd type="none" w="sm" len="lg"/>
          </a:ln>
        </p:spPr>
        <p:txBody>
          <a:bodyPr/>
          <a:lstStyle/>
          <a:p>
            <a:endParaRPr lang="zh-CN" altLang="en-US"/>
          </a:p>
        </p:txBody>
      </p:sp>
      <p:sp>
        <p:nvSpPr>
          <p:cNvPr id="495735" name="Freeform 119"/>
          <p:cNvSpPr/>
          <p:nvPr/>
        </p:nvSpPr>
        <p:spPr>
          <a:xfrm>
            <a:off x="1574800" y="3109913"/>
            <a:ext cx="939800" cy="479425"/>
          </a:xfrm>
          <a:custGeom>
            <a:avLst/>
            <a:gdLst>
              <a:gd name="txL" fmla="*/ 0 w 592"/>
              <a:gd name="txT" fmla="*/ 0 h 302"/>
              <a:gd name="txR" fmla="*/ 592 w 592"/>
              <a:gd name="txB" fmla="*/ 302 h 302"/>
            </a:gdLst>
            <a:ahLst/>
            <a:cxnLst>
              <a:cxn ang="0">
                <a:pos x="1491932282" y="761087078"/>
              </a:cxn>
              <a:cxn ang="0">
                <a:pos x="1370964831" y="614918075"/>
              </a:cxn>
              <a:cxn ang="0">
                <a:pos x="957659377" y="418345967"/>
              </a:cxn>
              <a:cxn ang="0">
                <a:pos x="352821829" y="178931865"/>
              </a:cxn>
              <a:cxn ang="0">
                <a:pos x="143648103" y="95765924"/>
              </a:cxn>
              <a:cxn ang="0">
                <a:pos x="131048121" y="83165941"/>
              </a:cxn>
              <a:cxn ang="0">
                <a:pos x="0" y="0"/>
              </a:cxn>
            </a:cxnLst>
            <a:rect l="txL" t="txT" r="txR" b="txB"/>
            <a:pathLst>
              <a:path w="592" h="302">
                <a:moveTo>
                  <a:pt x="592" y="302"/>
                </a:moveTo>
                <a:cubicBezTo>
                  <a:pt x="585" y="285"/>
                  <a:pt x="579" y="267"/>
                  <a:pt x="544" y="244"/>
                </a:cubicBezTo>
                <a:cubicBezTo>
                  <a:pt x="509" y="222"/>
                  <a:pt x="447" y="195"/>
                  <a:pt x="380" y="166"/>
                </a:cubicBezTo>
                <a:cubicBezTo>
                  <a:pt x="313" y="137"/>
                  <a:pt x="194" y="92"/>
                  <a:pt x="140" y="71"/>
                </a:cubicBezTo>
                <a:cubicBezTo>
                  <a:pt x="86" y="50"/>
                  <a:pt x="72" y="44"/>
                  <a:pt x="57" y="38"/>
                </a:cubicBezTo>
                <a:cubicBezTo>
                  <a:pt x="42" y="32"/>
                  <a:pt x="62" y="39"/>
                  <a:pt x="52" y="33"/>
                </a:cubicBezTo>
                <a:cubicBezTo>
                  <a:pt x="42" y="27"/>
                  <a:pt x="11" y="7"/>
                  <a:pt x="0" y="0"/>
                </a:cubicBezTo>
              </a:path>
            </a:pathLst>
          </a:custGeom>
          <a:noFill/>
          <a:ln w="38100" cap="flat" cmpd="sng">
            <a:solidFill>
              <a:srgbClr val="993300">
                <a:alpha val="100000"/>
              </a:srgbClr>
            </a:solidFill>
            <a:prstDash val="solid"/>
            <a:round/>
            <a:headEnd type="none" w="sm" len="lg"/>
            <a:tailEnd type="none" w="sm" len="lg"/>
          </a:ln>
        </p:spPr>
        <p:txBody>
          <a:bodyPr/>
          <a:lstStyle/>
          <a:p>
            <a:endParaRPr lang="zh-CN" altLang="en-US"/>
          </a:p>
        </p:txBody>
      </p:sp>
      <p:sp>
        <p:nvSpPr>
          <p:cNvPr id="495736" name="Freeform 120"/>
          <p:cNvSpPr/>
          <p:nvPr/>
        </p:nvSpPr>
        <p:spPr>
          <a:xfrm>
            <a:off x="1276350" y="3101975"/>
            <a:ext cx="762000" cy="461963"/>
          </a:xfrm>
          <a:custGeom>
            <a:avLst/>
            <a:gdLst>
              <a:gd name="txL" fmla="*/ 0 w 480"/>
              <a:gd name="txT" fmla="*/ 0 h 291"/>
              <a:gd name="txR" fmla="*/ 480 w 480"/>
              <a:gd name="txB" fmla="*/ 291 h 291"/>
            </a:gdLst>
            <a:ahLst/>
            <a:cxnLst>
              <a:cxn ang="0">
                <a:pos x="1209675089" y="0"/>
              </a:cxn>
              <a:cxn ang="0">
                <a:pos x="1161792926" y="22682221"/>
              </a:cxn>
              <a:cxn ang="0">
                <a:pos x="1040825457" y="70564447"/>
              </a:cxn>
              <a:cxn ang="0">
                <a:pos x="821570927" y="146169209"/>
              </a:cxn>
              <a:cxn ang="0">
                <a:pos x="254536609" y="430947997"/>
              </a:cxn>
              <a:cxn ang="0">
                <a:pos x="60483759" y="604838099"/>
              </a:cxn>
              <a:cxn ang="0">
                <a:pos x="0" y="733366947"/>
              </a:cxn>
            </a:cxnLst>
            <a:rect l="txL" t="txT" r="txR" b="txB"/>
            <a:pathLst>
              <a:path w="480" h="291">
                <a:moveTo>
                  <a:pt x="480" y="0"/>
                </a:moveTo>
                <a:cubicBezTo>
                  <a:pt x="477" y="2"/>
                  <a:pt x="472" y="4"/>
                  <a:pt x="461" y="9"/>
                </a:cubicBezTo>
                <a:cubicBezTo>
                  <a:pt x="450" y="14"/>
                  <a:pt x="435" y="20"/>
                  <a:pt x="413" y="28"/>
                </a:cubicBezTo>
                <a:cubicBezTo>
                  <a:pt x="391" y="36"/>
                  <a:pt x="378" y="34"/>
                  <a:pt x="326" y="58"/>
                </a:cubicBezTo>
                <a:cubicBezTo>
                  <a:pt x="274" y="82"/>
                  <a:pt x="151" y="140"/>
                  <a:pt x="101" y="171"/>
                </a:cubicBezTo>
                <a:cubicBezTo>
                  <a:pt x="51" y="201"/>
                  <a:pt x="41" y="220"/>
                  <a:pt x="24" y="240"/>
                </a:cubicBezTo>
                <a:cubicBezTo>
                  <a:pt x="7" y="260"/>
                  <a:pt x="5" y="280"/>
                  <a:pt x="0" y="291"/>
                </a:cubicBezTo>
              </a:path>
            </a:pathLst>
          </a:custGeom>
          <a:noFill/>
          <a:ln w="19050" cap="flat" cmpd="sng">
            <a:solidFill>
              <a:schemeClr val="tx2">
                <a:alpha val="100000"/>
              </a:schemeClr>
            </a:solidFill>
            <a:prstDash val="lgDash"/>
            <a:round/>
            <a:headEnd type="none" w="sm" len="lg"/>
            <a:tailEnd type="none" w="sm" len="lg"/>
          </a:ln>
        </p:spPr>
        <p:txBody>
          <a:bodyPr/>
          <a:lstStyle/>
          <a:p>
            <a:endParaRPr lang="zh-CN" altLang="en-US"/>
          </a:p>
        </p:txBody>
      </p:sp>
      <p:sp>
        <p:nvSpPr>
          <p:cNvPr id="495737" name="Freeform 121"/>
          <p:cNvSpPr/>
          <p:nvPr/>
        </p:nvSpPr>
        <p:spPr>
          <a:xfrm>
            <a:off x="1287463" y="3568700"/>
            <a:ext cx="1235075" cy="736600"/>
          </a:xfrm>
          <a:custGeom>
            <a:avLst/>
            <a:gdLst>
              <a:gd name="txL" fmla="*/ 0 w 778"/>
              <a:gd name="txT" fmla="*/ 0 h 1699"/>
              <a:gd name="txR" fmla="*/ 778 w 778"/>
              <a:gd name="txB" fmla="*/ 1699 h 1699"/>
            </a:gdLst>
            <a:ahLst/>
            <a:cxnLst>
              <a:cxn ang="0">
                <a:pos x="1960681741" y="319352318"/>
              </a:cxn>
              <a:cxn ang="0">
                <a:pos x="1839714279" y="279691687"/>
              </a:cxn>
              <a:cxn ang="0">
                <a:pos x="1426408387" y="225557835"/>
              </a:cxn>
              <a:cxn ang="0">
                <a:pos x="821570878" y="160522013"/>
              </a:cxn>
              <a:cxn ang="0">
                <a:pos x="254535007" y="82892432"/>
              </a:cxn>
              <a:cxn ang="0">
                <a:pos x="60483756" y="35149567"/>
              </a:cxn>
              <a:cxn ang="0">
                <a:pos x="0" y="0"/>
              </a:cxn>
            </a:cxnLst>
            <a:rect l="txL" t="txT" r="txR" b="txB"/>
            <a:pathLst>
              <a:path w="778" h="1699">
                <a:moveTo>
                  <a:pt x="778" y="1699"/>
                </a:moveTo>
                <a:cubicBezTo>
                  <a:pt x="771" y="1635"/>
                  <a:pt x="765" y="1571"/>
                  <a:pt x="730" y="1488"/>
                </a:cubicBezTo>
                <a:cubicBezTo>
                  <a:pt x="695" y="1405"/>
                  <a:pt x="633" y="1306"/>
                  <a:pt x="566" y="1200"/>
                </a:cubicBezTo>
                <a:cubicBezTo>
                  <a:pt x="499" y="1094"/>
                  <a:pt x="404" y="981"/>
                  <a:pt x="326" y="854"/>
                </a:cubicBezTo>
                <a:cubicBezTo>
                  <a:pt x="248" y="727"/>
                  <a:pt x="151" y="552"/>
                  <a:pt x="101" y="441"/>
                </a:cubicBezTo>
                <a:cubicBezTo>
                  <a:pt x="51" y="330"/>
                  <a:pt x="41" y="260"/>
                  <a:pt x="24" y="187"/>
                </a:cubicBezTo>
                <a:cubicBezTo>
                  <a:pt x="7" y="114"/>
                  <a:pt x="5" y="39"/>
                  <a:pt x="0" y="0"/>
                </a:cubicBezTo>
              </a:path>
            </a:pathLst>
          </a:custGeom>
          <a:noFill/>
          <a:ln w="38100" cap="flat" cmpd="sng">
            <a:solidFill>
              <a:schemeClr val="tx2">
                <a:alpha val="100000"/>
              </a:schemeClr>
            </a:solidFill>
            <a:prstDash val="solid"/>
            <a:round/>
            <a:headEnd type="none" w="sm" len="lg"/>
            <a:tailEnd type="none" w="sm" len="lg"/>
          </a:ln>
        </p:spPr>
        <p:txBody>
          <a:bodyPr/>
          <a:lstStyle/>
          <a:p>
            <a:endParaRPr lang="zh-CN" altLang="en-US"/>
          </a:p>
        </p:txBody>
      </p:sp>
      <p:sp>
        <p:nvSpPr>
          <p:cNvPr id="495738" name="Freeform 122"/>
          <p:cNvSpPr/>
          <p:nvPr/>
        </p:nvSpPr>
        <p:spPr>
          <a:xfrm>
            <a:off x="1270000" y="4351338"/>
            <a:ext cx="585788" cy="365125"/>
          </a:xfrm>
          <a:custGeom>
            <a:avLst/>
            <a:gdLst>
              <a:gd name="txL" fmla="*/ 0 w 369"/>
              <a:gd name="txT" fmla="*/ 0 h 230"/>
              <a:gd name="txR" fmla="*/ 369 w 369"/>
              <a:gd name="txB" fmla="*/ 230 h 230"/>
            </a:gdLst>
            <a:ahLst/>
            <a:cxnLst>
              <a:cxn ang="0">
                <a:pos x="0" y="0"/>
              </a:cxn>
              <a:cxn ang="0">
                <a:pos x="108367619" y="146169073"/>
              </a:cxn>
              <a:cxn ang="0">
                <a:pos x="289819013" y="302418769"/>
              </a:cxn>
              <a:cxn ang="0">
                <a:pos x="544354233" y="435987908"/>
              </a:cxn>
              <a:cxn ang="0">
                <a:pos x="929939333" y="579635982"/>
              </a:cxn>
            </a:cxnLst>
            <a:rect l="txL" t="txT" r="txR" b="txB"/>
            <a:pathLst>
              <a:path w="369" h="230">
                <a:moveTo>
                  <a:pt x="0" y="0"/>
                </a:moveTo>
                <a:cubicBezTo>
                  <a:pt x="12" y="19"/>
                  <a:pt x="24" y="38"/>
                  <a:pt x="43" y="58"/>
                </a:cubicBezTo>
                <a:cubicBezTo>
                  <a:pt x="62" y="78"/>
                  <a:pt x="86" y="101"/>
                  <a:pt x="115" y="120"/>
                </a:cubicBezTo>
                <a:cubicBezTo>
                  <a:pt x="144" y="139"/>
                  <a:pt x="174" y="155"/>
                  <a:pt x="216" y="173"/>
                </a:cubicBezTo>
                <a:cubicBezTo>
                  <a:pt x="258" y="191"/>
                  <a:pt x="313" y="210"/>
                  <a:pt x="369" y="230"/>
                </a:cubicBezTo>
              </a:path>
            </a:pathLst>
          </a:custGeom>
          <a:noFill/>
          <a:ln w="38100" cap="flat" cmpd="sng">
            <a:solidFill>
              <a:srgbClr val="993300">
                <a:alpha val="100000"/>
              </a:srgbClr>
            </a:solidFill>
            <a:prstDash val="solid"/>
            <a:round/>
            <a:headEnd type="none" w="sm" len="lg"/>
            <a:tailEnd type="none" w="sm" len="lg"/>
          </a:ln>
        </p:spPr>
        <p:txBody>
          <a:bodyPr/>
          <a:lstStyle/>
          <a:p>
            <a:endParaRPr lang="zh-CN" altLang="en-US"/>
          </a:p>
        </p:txBody>
      </p:sp>
      <p:sp>
        <p:nvSpPr>
          <p:cNvPr id="495739" name="Freeform 123"/>
          <p:cNvSpPr/>
          <p:nvPr/>
        </p:nvSpPr>
        <p:spPr>
          <a:xfrm>
            <a:off x="1863725" y="4330700"/>
            <a:ext cx="663575" cy="363538"/>
          </a:xfrm>
          <a:custGeom>
            <a:avLst/>
            <a:gdLst>
              <a:gd name="txL" fmla="*/ 0 w 418"/>
              <a:gd name="txT" fmla="*/ 0 h 229"/>
              <a:gd name="txR" fmla="*/ 418 w 418"/>
              <a:gd name="txB" fmla="*/ 229 h 229"/>
            </a:gdLst>
            <a:ahLst/>
            <a:cxnLst>
              <a:cxn ang="0">
                <a:pos x="1053425402" y="0"/>
              </a:cxn>
              <a:cxn ang="0">
                <a:pos x="932457937" y="146169274"/>
              </a:cxn>
              <a:cxn ang="0">
                <a:pos x="519152234" y="342741729"/>
              </a:cxn>
              <a:cxn ang="0">
                <a:pos x="133567498" y="491432006"/>
              </a:cxn>
              <a:cxn ang="0">
                <a:pos x="73083741" y="541835187"/>
              </a:cxn>
              <a:cxn ang="0">
                <a:pos x="12601574" y="541835187"/>
              </a:cxn>
              <a:cxn ang="0">
                <a:pos x="0" y="577117413"/>
              </a:cxn>
            </a:cxnLst>
            <a:rect l="txL" t="txT" r="txR" b="txB"/>
            <a:pathLst>
              <a:path w="418" h="229">
                <a:moveTo>
                  <a:pt x="418" y="0"/>
                </a:moveTo>
                <a:cubicBezTo>
                  <a:pt x="411" y="17"/>
                  <a:pt x="405" y="35"/>
                  <a:pt x="370" y="58"/>
                </a:cubicBezTo>
                <a:cubicBezTo>
                  <a:pt x="335" y="80"/>
                  <a:pt x="259" y="113"/>
                  <a:pt x="206" y="136"/>
                </a:cubicBezTo>
                <a:cubicBezTo>
                  <a:pt x="153" y="159"/>
                  <a:pt x="82" y="182"/>
                  <a:pt x="53" y="195"/>
                </a:cubicBezTo>
                <a:cubicBezTo>
                  <a:pt x="24" y="208"/>
                  <a:pt x="37" y="212"/>
                  <a:pt x="29" y="215"/>
                </a:cubicBezTo>
                <a:cubicBezTo>
                  <a:pt x="21" y="218"/>
                  <a:pt x="10" y="213"/>
                  <a:pt x="5" y="215"/>
                </a:cubicBezTo>
                <a:cubicBezTo>
                  <a:pt x="0" y="217"/>
                  <a:pt x="1" y="226"/>
                  <a:pt x="0" y="229"/>
                </a:cubicBezTo>
              </a:path>
            </a:pathLst>
          </a:custGeom>
          <a:noFill/>
          <a:ln w="19050" cap="flat" cmpd="sng">
            <a:solidFill>
              <a:schemeClr val="tx2">
                <a:alpha val="100000"/>
              </a:schemeClr>
            </a:solidFill>
            <a:prstDash val="lgDash"/>
            <a:round/>
            <a:headEnd type="none" w="sm" len="lg"/>
            <a:tailEnd type="none" w="sm" len="lg"/>
          </a:ln>
        </p:spPr>
        <p:txBody>
          <a:bodyPr/>
          <a:lstStyle/>
          <a:p>
            <a:endParaRPr lang="zh-CN" altLang="en-US"/>
          </a:p>
        </p:txBody>
      </p:sp>
      <p:grpSp>
        <p:nvGrpSpPr>
          <p:cNvPr id="26" name="Group 124"/>
          <p:cNvGrpSpPr/>
          <p:nvPr/>
        </p:nvGrpSpPr>
        <p:grpSpPr>
          <a:xfrm>
            <a:off x="503238" y="3833813"/>
            <a:ext cx="1390650" cy="542925"/>
            <a:chOff x="202" y="3181"/>
            <a:chExt cx="876" cy="342"/>
          </a:xfrm>
        </p:grpSpPr>
        <p:sp>
          <p:nvSpPr>
            <p:cNvPr id="30753" name="Line 125"/>
            <p:cNvSpPr/>
            <p:nvPr/>
          </p:nvSpPr>
          <p:spPr>
            <a:xfrm flipH="1" flipV="1">
              <a:off x="416" y="3190"/>
              <a:ext cx="662" cy="326"/>
            </a:xfrm>
            <a:prstGeom prst="line">
              <a:avLst/>
            </a:prstGeom>
            <a:ln w="12700" cap="flat" cmpd="sng">
              <a:solidFill>
                <a:srgbClr val="FF0000"/>
              </a:solidFill>
              <a:prstDash val="solid"/>
              <a:headEnd type="none" w="sm" len="lg"/>
              <a:tailEnd type="none" w="sm" len="lg"/>
            </a:ln>
          </p:spPr>
        </p:sp>
        <p:sp>
          <p:nvSpPr>
            <p:cNvPr id="30754" name="Line 126"/>
            <p:cNvSpPr/>
            <p:nvPr/>
          </p:nvSpPr>
          <p:spPr>
            <a:xfrm flipH="1">
              <a:off x="422" y="3523"/>
              <a:ext cx="656" cy="0"/>
            </a:xfrm>
            <a:prstGeom prst="line">
              <a:avLst/>
            </a:prstGeom>
            <a:ln w="12700" cap="flat" cmpd="sng">
              <a:solidFill>
                <a:srgbClr val="FF0000"/>
              </a:solidFill>
              <a:prstDash val="solid"/>
              <a:headEnd type="none" w="sm" len="lg"/>
              <a:tailEnd type="none" w="sm" len="lg"/>
            </a:ln>
          </p:spPr>
        </p:sp>
        <p:sp>
          <p:nvSpPr>
            <p:cNvPr id="30755" name="Freeform 127"/>
            <p:cNvSpPr/>
            <p:nvPr/>
          </p:nvSpPr>
          <p:spPr>
            <a:xfrm>
              <a:off x="527" y="3273"/>
              <a:ext cx="55" cy="250"/>
            </a:xfrm>
            <a:custGeom>
              <a:avLst/>
              <a:gdLst>
                <a:gd name="txL" fmla="*/ 0 w 55"/>
                <a:gd name="txT" fmla="*/ 0 h 250"/>
                <a:gd name="txR" fmla="*/ 55 w 55"/>
                <a:gd name="txB" fmla="*/ 250 h 250"/>
              </a:gdLst>
              <a:ahLst/>
              <a:cxnLst>
                <a:cxn ang="0">
                  <a:pos x="55" y="0"/>
                </a:cxn>
                <a:cxn ang="0">
                  <a:pos x="26" y="70"/>
                </a:cxn>
                <a:cxn ang="0">
                  <a:pos x="10" y="134"/>
                </a:cxn>
                <a:cxn ang="0">
                  <a:pos x="1" y="198"/>
                </a:cxn>
                <a:cxn ang="0">
                  <a:pos x="1" y="250"/>
                </a:cxn>
              </a:cxnLst>
              <a:rect l="txL" t="txT" r="txR" b="txB"/>
              <a:pathLst>
                <a:path w="55" h="250">
                  <a:moveTo>
                    <a:pt x="55" y="0"/>
                  </a:moveTo>
                  <a:cubicBezTo>
                    <a:pt x="44" y="24"/>
                    <a:pt x="33" y="48"/>
                    <a:pt x="26" y="70"/>
                  </a:cubicBezTo>
                  <a:cubicBezTo>
                    <a:pt x="19" y="92"/>
                    <a:pt x="14" y="113"/>
                    <a:pt x="10" y="134"/>
                  </a:cubicBezTo>
                  <a:cubicBezTo>
                    <a:pt x="6" y="155"/>
                    <a:pt x="2" y="179"/>
                    <a:pt x="1" y="198"/>
                  </a:cubicBezTo>
                  <a:cubicBezTo>
                    <a:pt x="0" y="217"/>
                    <a:pt x="0" y="233"/>
                    <a:pt x="1" y="250"/>
                  </a:cubicBezTo>
                </a:path>
              </a:pathLst>
            </a:custGeom>
            <a:noFill/>
            <a:ln w="12700" cap="flat" cmpd="sng">
              <a:solidFill>
                <a:srgbClr val="FF0000">
                  <a:alpha val="100000"/>
                </a:srgbClr>
              </a:solidFill>
              <a:prstDash val="solid"/>
              <a:round/>
              <a:headEnd type="triangle" w="sm" len="lg"/>
              <a:tailEnd type="triangle" w="sm" len="lg"/>
            </a:ln>
          </p:spPr>
          <p:txBody>
            <a:bodyPr/>
            <a:lstStyle/>
            <a:p>
              <a:endParaRPr lang="zh-CN" altLang="en-US"/>
            </a:p>
          </p:txBody>
        </p:sp>
        <p:sp>
          <p:nvSpPr>
            <p:cNvPr id="30756" name="Text Box 128"/>
            <p:cNvSpPr txBox="1"/>
            <p:nvPr/>
          </p:nvSpPr>
          <p:spPr>
            <a:xfrm>
              <a:off x="202" y="3181"/>
              <a:ext cx="401" cy="288"/>
            </a:xfrm>
            <a:prstGeom prst="rect">
              <a:avLst/>
            </a:prstGeom>
            <a:noFill/>
            <a:ln w="9525">
              <a:noFill/>
            </a:ln>
          </p:spPr>
          <p:txBody>
            <a:bodyPr>
              <a:spAutoFit/>
            </a:bodyPr>
            <a:lstStyle/>
            <a:p>
              <a:pPr algn="l">
                <a:spcBef>
                  <a:spcPct val="50000"/>
                </a:spcBef>
              </a:pPr>
              <a:r>
                <a:rPr lang="en-US" altLang="zh-CN" i="0" dirty="0">
                  <a:solidFill>
                    <a:srgbClr val="FF3300"/>
                  </a:solidFill>
                  <a:latin typeface="隶书" panose="02010509060101010101" pitchFamily="49" charset="-122"/>
                  <a:ea typeface="隶书" panose="02010509060101010101" pitchFamily="49" charset="-122"/>
                </a:rPr>
                <a:t>γ</a:t>
              </a:r>
              <a:r>
                <a:rPr lang="en-US" altLang="zh-CN" i="0" baseline="-25000" dirty="0">
                  <a:solidFill>
                    <a:srgbClr val="FF3300"/>
                  </a:solidFill>
                  <a:latin typeface="隶书" panose="02010509060101010101" pitchFamily="49" charset="-122"/>
                  <a:ea typeface="隶书" panose="02010509060101010101" pitchFamily="49" charset="-122"/>
                </a:rPr>
                <a:t>1</a:t>
              </a:r>
              <a:endParaRPr lang="en-US" altLang="zh-CN" i="0" dirty="0">
                <a:solidFill>
                  <a:srgbClr val="FF3300"/>
                </a:solidFill>
                <a:latin typeface="Times New Roman" panose="02020603050405020304" pitchFamily="18" charset="0"/>
                <a:ea typeface="宋体" panose="02010600030101010101" pitchFamily="2" charset="-122"/>
              </a:endParaRPr>
            </a:p>
          </p:txBody>
        </p:sp>
      </p:grpSp>
      <p:grpSp>
        <p:nvGrpSpPr>
          <p:cNvPr id="27" name="Group 129"/>
          <p:cNvGrpSpPr/>
          <p:nvPr/>
        </p:nvGrpSpPr>
        <p:grpSpPr>
          <a:xfrm>
            <a:off x="660400" y="3275013"/>
            <a:ext cx="1235075" cy="712787"/>
            <a:chOff x="300" y="2821"/>
            <a:chExt cx="778" cy="449"/>
          </a:xfrm>
        </p:grpSpPr>
        <p:sp>
          <p:nvSpPr>
            <p:cNvPr id="30751" name="Freeform 130"/>
            <p:cNvSpPr/>
            <p:nvPr/>
          </p:nvSpPr>
          <p:spPr>
            <a:xfrm>
              <a:off x="579" y="2917"/>
              <a:ext cx="499" cy="353"/>
            </a:xfrm>
            <a:custGeom>
              <a:avLst/>
              <a:gdLst>
                <a:gd name="txL" fmla="*/ 0 w 499"/>
                <a:gd name="txT" fmla="*/ 0 h 353"/>
                <a:gd name="txR" fmla="*/ 499 w 499"/>
                <a:gd name="txB" fmla="*/ 353 h 353"/>
              </a:gdLst>
              <a:ahLst/>
              <a:cxnLst>
                <a:cxn ang="0">
                  <a:pos x="0" y="353"/>
                </a:cxn>
                <a:cxn ang="0">
                  <a:pos x="48" y="257"/>
                </a:cxn>
                <a:cxn ang="0">
                  <a:pos x="131" y="145"/>
                </a:cxn>
                <a:cxn ang="0">
                  <a:pos x="272" y="46"/>
                </a:cxn>
                <a:cxn ang="0">
                  <a:pos x="426" y="7"/>
                </a:cxn>
                <a:cxn ang="0">
                  <a:pos x="499" y="1"/>
                </a:cxn>
              </a:cxnLst>
              <a:rect l="txL" t="txT" r="txR" b="txB"/>
              <a:pathLst>
                <a:path w="499" h="353">
                  <a:moveTo>
                    <a:pt x="0" y="353"/>
                  </a:moveTo>
                  <a:cubicBezTo>
                    <a:pt x="13" y="322"/>
                    <a:pt x="26" y="292"/>
                    <a:pt x="48" y="257"/>
                  </a:cubicBezTo>
                  <a:cubicBezTo>
                    <a:pt x="70" y="222"/>
                    <a:pt x="94" y="180"/>
                    <a:pt x="131" y="145"/>
                  </a:cubicBezTo>
                  <a:cubicBezTo>
                    <a:pt x="168" y="110"/>
                    <a:pt x="223" y="69"/>
                    <a:pt x="272" y="46"/>
                  </a:cubicBezTo>
                  <a:cubicBezTo>
                    <a:pt x="321" y="23"/>
                    <a:pt x="388" y="14"/>
                    <a:pt x="426" y="7"/>
                  </a:cubicBezTo>
                  <a:cubicBezTo>
                    <a:pt x="464" y="0"/>
                    <a:pt x="481" y="0"/>
                    <a:pt x="499" y="1"/>
                  </a:cubicBezTo>
                </a:path>
              </a:pathLst>
            </a:custGeom>
            <a:noFill/>
            <a:ln w="12700" cap="flat" cmpd="sng">
              <a:solidFill>
                <a:schemeClr val="tx2">
                  <a:alpha val="100000"/>
                </a:schemeClr>
              </a:solidFill>
              <a:prstDash val="solid"/>
              <a:round/>
              <a:headEnd type="triangle" w="sm" len="lg"/>
              <a:tailEnd type="triangle" w="sm" len="lg"/>
            </a:ln>
          </p:spPr>
          <p:txBody>
            <a:bodyPr/>
            <a:lstStyle/>
            <a:p>
              <a:endParaRPr lang="zh-CN" altLang="en-US"/>
            </a:p>
          </p:txBody>
        </p:sp>
        <p:sp>
          <p:nvSpPr>
            <p:cNvPr id="30752" name="Text Box 131"/>
            <p:cNvSpPr txBox="1"/>
            <p:nvPr/>
          </p:nvSpPr>
          <p:spPr>
            <a:xfrm>
              <a:off x="300" y="2821"/>
              <a:ext cx="480" cy="288"/>
            </a:xfrm>
            <a:prstGeom prst="rect">
              <a:avLst/>
            </a:prstGeom>
            <a:noFill/>
            <a:ln w="9525">
              <a:noFill/>
            </a:ln>
          </p:spPr>
          <p:txBody>
            <a:bodyPr>
              <a:spAutoFit/>
            </a:bodyPr>
            <a:lstStyle/>
            <a:p>
              <a:pPr>
                <a:spcBef>
                  <a:spcPct val="50000"/>
                </a:spcBef>
              </a:pPr>
              <a:r>
                <a:rPr lang="en-US" altLang="zh-CN" i="0" dirty="0">
                  <a:solidFill>
                    <a:schemeClr val="tx2"/>
                  </a:solidFill>
                  <a:latin typeface="隶书" panose="02010509060101010101" pitchFamily="49" charset="-122"/>
                  <a:ea typeface="隶书" panose="02010509060101010101" pitchFamily="49" charset="-122"/>
                </a:rPr>
                <a:t>β</a:t>
              </a:r>
              <a:r>
                <a:rPr lang="en-US" altLang="zh-CN" i="0" baseline="-25000" dirty="0">
                  <a:solidFill>
                    <a:schemeClr val="tx2"/>
                  </a:solidFill>
                  <a:latin typeface="隶书" panose="02010509060101010101" pitchFamily="49" charset="-122"/>
                  <a:ea typeface="隶书" panose="02010509060101010101" pitchFamily="49" charset="-122"/>
                </a:rPr>
                <a:t>1</a:t>
              </a:r>
            </a:p>
          </p:txBody>
        </p:sp>
      </p:grpSp>
      <p:sp>
        <p:nvSpPr>
          <p:cNvPr id="495748" name="Text Box 132"/>
          <p:cNvSpPr txBox="1"/>
          <p:nvPr/>
        </p:nvSpPr>
        <p:spPr>
          <a:xfrm>
            <a:off x="6254750" y="1819275"/>
            <a:ext cx="1181100" cy="457200"/>
          </a:xfrm>
          <a:prstGeom prst="rect">
            <a:avLst/>
          </a:prstGeom>
          <a:noFill/>
          <a:ln w="19050">
            <a:noFill/>
          </a:ln>
        </p:spPr>
        <p:txBody>
          <a:bodyPr wrap="none" anchor="ctr" anchorCtr="0">
            <a:spAutoFit/>
          </a:bodyPr>
          <a:lstStyle/>
          <a:p>
            <a:pPr algn="l"/>
            <a:r>
              <a:rPr lang="en-US" altLang="zh-CN" dirty="0">
                <a:solidFill>
                  <a:srgbClr val="0000CC"/>
                </a:solidFill>
                <a:latin typeface="Bookman Old Style" panose="02050604050505020204" pitchFamily="18" charset="0"/>
                <a:ea typeface="宋体" panose="02010600030101010101" pitchFamily="2" charset="-122"/>
              </a:rPr>
              <a:t>= z</a:t>
            </a:r>
            <a:r>
              <a:rPr lang="en-US" altLang="zh-CN" baseline="-25000" dirty="0">
                <a:solidFill>
                  <a:srgbClr val="0000CC"/>
                </a:solidFill>
                <a:latin typeface="Bookman Old Style" panose="02050604050505020204" pitchFamily="18" charset="0"/>
                <a:ea typeface="隶书" panose="02010509060101010101" pitchFamily="49" charset="-122"/>
              </a:rPr>
              <a:t>1</a:t>
            </a:r>
            <a:r>
              <a:rPr lang="en-US" altLang="zh-CN" dirty="0">
                <a:solidFill>
                  <a:srgbClr val="0000CC"/>
                </a:solidFill>
                <a:latin typeface="Bookman Old Style" panose="02050604050505020204" pitchFamily="18" charset="0"/>
                <a:ea typeface="宋体" panose="02010600030101010101" pitchFamily="2" charset="-122"/>
              </a:rPr>
              <a:t>/q </a:t>
            </a:r>
          </a:p>
        </p:txBody>
      </p:sp>
      <p:sp>
        <p:nvSpPr>
          <p:cNvPr id="30750" name="Rectangle 13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14.3.1  </a:t>
            </a:r>
            <a:r>
              <a:rPr lang="zh-CN" altLang="en-US" i="0" dirty="0">
                <a:solidFill>
                  <a:srgbClr val="000066"/>
                </a:solidFill>
                <a:latin typeface="仿宋_GB2312" pitchFamily="49" charset="-122"/>
                <a:ea typeface="仿宋_GB2312" pitchFamily="49" charset="-122"/>
              </a:rPr>
              <a:t>蜗杆蜗轮的主要参数和尺寸计算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9" fill="hold" nodeType="clickEffect">
                                  <p:stCondLst>
                                    <p:cond delay="0"/>
                                  </p:stCondLst>
                                  <p:childTnLst>
                                    <p:set>
                                      <p:cBhvr>
                                        <p:cTn id="11" dur="1" fill="hold">
                                          <p:stCondLst>
                                            <p:cond delay="0"/>
                                          </p:stCondLst>
                                        </p:cTn>
                                        <p:tgtEl>
                                          <p:spTgt spid="495738"/>
                                        </p:tgtEl>
                                        <p:attrNameLst>
                                          <p:attrName>style.visibility</p:attrName>
                                        </p:attrNameLst>
                                      </p:cBhvr>
                                      <p:to>
                                        <p:strVal val="visible"/>
                                      </p:to>
                                    </p:set>
                                    <p:animEffect transition="in" filter="strips(upLeft)">
                                      <p:cBhvr>
                                        <p:cTn id="12" dur="500"/>
                                        <p:tgtEl>
                                          <p:spTgt spid="495738"/>
                                        </p:tgtEl>
                                      </p:cBhvr>
                                    </p:animEffect>
                                  </p:childTnLst>
                                </p:cTn>
                              </p:par>
                            </p:childTnLst>
                          </p:cTn>
                        </p:par>
                        <p:par>
                          <p:cTn id="13" fill="hold">
                            <p:stCondLst>
                              <p:cond delay="500"/>
                            </p:stCondLst>
                            <p:childTnLst>
                              <p:par>
                                <p:cTn id="14" presetID="18" presetClass="entr" presetSubtype="3" fill="hold" nodeType="afterEffect">
                                  <p:stCondLst>
                                    <p:cond delay="0"/>
                                  </p:stCondLst>
                                  <p:childTnLst>
                                    <p:set>
                                      <p:cBhvr>
                                        <p:cTn id="15" dur="1" fill="hold">
                                          <p:stCondLst>
                                            <p:cond delay="0"/>
                                          </p:stCondLst>
                                        </p:cTn>
                                        <p:tgtEl>
                                          <p:spTgt spid="495734"/>
                                        </p:tgtEl>
                                        <p:attrNameLst>
                                          <p:attrName>style.visibility</p:attrName>
                                        </p:attrNameLst>
                                      </p:cBhvr>
                                      <p:to>
                                        <p:strVal val="visible"/>
                                      </p:to>
                                    </p:set>
                                    <p:animEffect transition="in" filter="strips(upRight)">
                                      <p:cBhvr>
                                        <p:cTn id="16" dur="500"/>
                                        <p:tgtEl>
                                          <p:spTgt spid="495734"/>
                                        </p:tgtEl>
                                      </p:cBhvr>
                                    </p:animEffect>
                                  </p:childTnLst>
                                </p:cTn>
                              </p:par>
                            </p:childTnLst>
                          </p:cTn>
                        </p:par>
                        <p:par>
                          <p:cTn id="17" fill="hold">
                            <p:stCondLst>
                              <p:cond delay="1000"/>
                            </p:stCondLst>
                            <p:childTnLst>
                              <p:par>
                                <p:cTn id="18" presetID="18" presetClass="entr" presetSubtype="9" fill="hold" nodeType="afterEffect">
                                  <p:stCondLst>
                                    <p:cond delay="0"/>
                                  </p:stCondLst>
                                  <p:childTnLst>
                                    <p:set>
                                      <p:cBhvr>
                                        <p:cTn id="19" dur="1" fill="hold">
                                          <p:stCondLst>
                                            <p:cond delay="0"/>
                                          </p:stCondLst>
                                        </p:cTn>
                                        <p:tgtEl>
                                          <p:spTgt spid="495735"/>
                                        </p:tgtEl>
                                        <p:attrNameLst>
                                          <p:attrName>style.visibility</p:attrName>
                                        </p:attrNameLst>
                                      </p:cBhvr>
                                      <p:to>
                                        <p:strVal val="visible"/>
                                      </p:to>
                                    </p:set>
                                    <p:animEffect transition="in" filter="strips(upLeft)">
                                      <p:cBhvr>
                                        <p:cTn id="20" dur="500"/>
                                        <p:tgtEl>
                                          <p:spTgt spid="495735"/>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9" fill="hold" nodeType="clickEffect">
                                  <p:stCondLst>
                                    <p:cond delay="0"/>
                                  </p:stCondLst>
                                  <p:childTnLst>
                                    <p:set>
                                      <p:cBhvr>
                                        <p:cTn id="24" dur="1" fill="hold">
                                          <p:stCondLst>
                                            <p:cond delay="0"/>
                                          </p:stCondLst>
                                        </p:cTn>
                                        <p:tgtEl>
                                          <p:spTgt spid="495731"/>
                                        </p:tgtEl>
                                        <p:attrNameLst>
                                          <p:attrName>style.visibility</p:attrName>
                                        </p:attrNameLst>
                                      </p:cBhvr>
                                      <p:to>
                                        <p:strVal val="visible"/>
                                      </p:to>
                                    </p:set>
                                    <p:animEffect transition="in" filter="strips(upLeft)">
                                      <p:cBhvr>
                                        <p:cTn id="25" dur="500"/>
                                        <p:tgtEl>
                                          <p:spTgt spid="495731"/>
                                        </p:tgtEl>
                                      </p:cBhvr>
                                    </p:animEffect>
                                  </p:childTnLst>
                                </p:cTn>
                              </p:par>
                            </p:childTnLst>
                          </p:cTn>
                        </p:par>
                        <p:par>
                          <p:cTn id="26" fill="hold">
                            <p:stCondLst>
                              <p:cond delay="500"/>
                            </p:stCondLst>
                            <p:childTnLst>
                              <p:par>
                                <p:cTn id="27" presetID="18" presetClass="entr" presetSubtype="3" fill="hold" nodeType="afterEffect">
                                  <p:stCondLst>
                                    <p:cond delay="0"/>
                                  </p:stCondLst>
                                  <p:childTnLst>
                                    <p:set>
                                      <p:cBhvr>
                                        <p:cTn id="28" dur="1" fill="hold">
                                          <p:stCondLst>
                                            <p:cond delay="0"/>
                                          </p:stCondLst>
                                        </p:cTn>
                                        <p:tgtEl>
                                          <p:spTgt spid="495730"/>
                                        </p:tgtEl>
                                        <p:attrNameLst>
                                          <p:attrName>style.visibility</p:attrName>
                                        </p:attrNameLst>
                                      </p:cBhvr>
                                      <p:to>
                                        <p:strVal val="visible"/>
                                      </p:to>
                                    </p:set>
                                    <p:animEffect transition="in" filter="strips(upRight)">
                                      <p:cBhvr>
                                        <p:cTn id="29" dur="500"/>
                                        <p:tgtEl>
                                          <p:spTgt spid="495730"/>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3" fill="hold" nodeType="clickEffect">
                                  <p:stCondLst>
                                    <p:cond delay="0"/>
                                  </p:stCondLst>
                                  <p:childTnLst>
                                    <p:set>
                                      <p:cBhvr>
                                        <p:cTn id="33" dur="1" fill="hold">
                                          <p:stCondLst>
                                            <p:cond delay="0"/>
                                          </p:stCondLst>
                                        </p:cTn>
                                        <p:tgtEl>
                                          <p:spTgt spid="495739"/>
                                        </p:tgtEl>
                                        <p:attrNameLst>
                                          <p:attrName>style.visibility</p:attrName>
                                        </p:attrNameLst>
                                      </p:cBhvr>
                                      <p:to>
                                        <p:strVal val="visible"/>
                                      </p:to>
                                    </p:set>
                                    <p:animEffect transition="in" filter="strips(upRight)">
                                      <p:cBhvr>
                                        <p:cTn id="34" dur="500"/>
                                        <p:tgtEl>
                                          <p:spTgt spid="495739"/>
                                        </p:tgtEl>
                                      </p:cBhvr>
                                    </p:animEffect>
                                  </p:childTnLst>
                                </p:cTn>
                              </p:par>
                            </p:childTnLst>
                          </p:cTn>
                        </p:par>
                        <p:par>
                          <p:cTn id="35" fill="hold">
                            <p:stCondLst>
                              <p:cond delay="500"/>
                            </p:stCondLst>
                            <p:childTnLst>
                              <p:par>
                                <p:cTn id="36" presetID="18" presetClass="entr" presetSubtype="9" fill="hold" nodeType="afterEffect">
                                  <p:stCondLst>
                                    <p:cond delay="0"/>
                                  </p:stCondLst>
                                  <p:childTnLst>
                                    <p:set>
                                      <p:cBhvr>
                                        <p:cTn id="37" dur="1" fill="hold">
                                          <p:stCondLst>
                                            <p:cond delay="0"/>
                                          </p:stCondLst>
                                        </p:cTn>
                                        <p:tgtEl>
                                          <p:spTgt spid="495737"/>
                                        </p:tgtEl>
                                        <p:attrNameLst>
                                          <p:attrName>style.visibility</p:attrName>
                                        </p:attrNameLst>
                                      </p:cBhvr>
                                      <p:to>
                                        <p:strVal val="visible"/>
                                      </p:to>
                                    </p:set>
                                    <p:animEffect transition="in" filter="strips(upLeft)">
                                      <p:cBhvr>
                                        <p:cTn id="38" dur="500"/>
                                        <p:tgtEl>
                                          <p:spTgt spid="495737"/>
                                        </p:tgtEl>
                                      </p:cBhvr>
                                    </p:animEffect>
                                  </p:childTnLst>
                                </p:cTn>
                              </p:par>
                            </p:childTnLst>
                          </p:cTn>
                        </p:par>
                        <p:par>
                          <p:cTn id="39" fill="hold">
                            <p:stCondLst>
                              <p:cond delay="1000"/>
                            </p:stCondLst>
                            <p:childTnLst>
                              <p:par>
                                <p:cTn id="40" presetID="18" presetClass="entr" presetSubtype="3" fill="hold" nodeType="afterEffect">
                                  <p:stCondLst>
                                    <p:cond delay="0"/>
                                  </p:stCondLst>
                                  <p:childTnLst>
                                    <p:set>
                                      <p:cBhvr>
                                        <p:cTn id="41" dur="1" fill="hold">
                                          <p:stCondLst>
                                            <p:cond delay="0"/>
                                          </p:stCondLst>
                                        </p:cTn>
                                        <p:tgtEl>
                                          <p:spTgt spid="495736"/>
                                        </p:tgtEl>
                                        <p:attrNameLst>
                                          <p:attrName>style.visibility</p:attrName>
                                        </p:attrNameLst>
                                      </p:cBhvr>
                                      <p:to>
                                        <p:strVal val="visible"/>
                                      </p:to>
                                    </p:set>
                                    <p:animEffect transition="in" filter="strips(upRight)">
                                      <p:cBhvr>
                                        <p:cTn id="42" dur="500"/>
                                        <p:tgtEl>
                                          <p:spTgt spid="495736"/>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3" fill="hold" nodeType="clickEffect">
                                  <p:stCondLst>
                                    <p:cond delay="0"/>
                                  </p:stCondLst>
                                  <p:childTnLst>
                                    <p:set>
                                      <p:cBhvr>
                                        <p:cTn id="46" dur="1" fill="hold">
                                          <p:stCondLst>
                                            <p:cond delay="0"/>
                                          </p:stCondLst>
                                        </p:cTn>
                                        <p:tgtEl>
                                          <p:spTgt spid="495732"/>
                                        </p:tgtEl>
                                        <p:attrNameLst>
                                          <p:attrName>style.visibility</p:attrName>
                                        </p:attrNameLst>
                                      </p:cBhvr>
                                      <p:to>
                                        <p:strVal val="visible"/>
                                      </p:to>
                                    </p:set>
                                    <p:animEffect transition="in" filter="strips(upRight)">
                                      <p:cBhvr>
                                        <p:cTn id="47" dur="500"/>
                                        <p:tgtEl>
                                          <p:spTgt spid="495732"/>
                                        </p:tgtEl>
                                      </p:cBhvr>
                                    </p:animEffect>
                                  </p:childTnLst>
                                </p:cTn>
                              </p:par>
                            </p:childTnLst>
                          </p:cTn>
                        </p:par>
                        <p:par>
                          <p:cTn id="48" fill="hold">
                            <p:stCondLst>
                              <p:cond delay="500"/>
                            </p:stCondLst>
                            <p:childTnLst>
                              <p:par>
                                <p:cTn id="49" presetID="18" presetClass="entr" presetSubtype="9" fill="hold" nodeType="afterEffect">
                                  <p:stCondLst>
                                    <p:cond delay="0"/>
                                  </p:stCondLst>
                                  <p:childTnLst>
                                    <p:set>
                                      <p:cBhvr>
                                        <p:cTn id="50" dur="1" fill="hold">
                                          <p:stCondLst>
                                            <p:cond delay="0"/>
                                          </p:stCondLst>
                                        </p:cTn>
                                        <p:tgtEl>
                                          <p:spTgt spid="495733"/>
                                        </p:tgtEl>
                                        <p:attrNameLst>
                                          <p:attrName>style.visibility</p:attrName>
                                        </p:attrNameLst>
                                      </p:cBhvr>
                                      <p:to>
                                        <p:strVal val="visible"/>
                                      </p:to>
                                    </p:set>
                                    <p:animEffect transition="in" filter="strips(upLeft)">
                                      <p:cBhvr>
                                        <p:cTn id="51" dur="500"/>
                                        <p:tgtEl>
                                          <p:spTgt spid="495733"/>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499"/>
                                          </p:stCondLst>
                                        </p:cTn>
                                        <p:tgtEl>
                                          <p:spTgt spid="26"/>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499"/>
                                          </p:stCondLst>
                                        </p:cTn>
                                        <p:tgtEl>
                                          <p:spTgt spid="2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6" presetClass="entr" presetSubtype="37" fill="hold"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barn(outVertical)">
                                      <p:cBhvr>
                                        <p:cTn id="64" dur="500"/>
                                        <p:tgtEl>
                                          <p:spTgt spid="8"/>
                                        </p:tgtEl>
                                      </p:cBhvr>
                                    </p:animEffec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499"/>
                                          </p:stCondLst>
                                        </p:cTn>
                                        <p:tgtEl>
                                          <p:spTgt spid="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499"/>
                                          </p:stCondLst>
                                        </p:cTn>
                                        <p:tgtEl>
                                          <p:spTgt spid="4"/>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499"/>
                                          </p:stCondLst>
                                        </p:cTn>
                                        <p:tgtEl>
                                          <p:spTgt spid="21"/>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3" presetClass="entr" presetSubtype="5" fill="hold" grpId="0" nodeType="clickEffect">
                                  <p:stCondLst>
                                    <p:cond delay="0"/>
                                  </p:stCondLst>
                                  <p:childTnLst>
                                    <p:set>
                                      <p:cBhvr>
                                        <p:cTn id="80" dur="1" fill="hold">
                                          <p:stCondLst>
                                            <p:cond delay="0"/>
                                          </p:stCondLst>
                                        </p:cTn>
                                        <p:tgtEl>
                                          <p:spTgt spid="495623"/>
                                        </p:tgtEl>
                                        <p:attrNameLst>
                                          <p:attrName>style.visibility</p:attrName>
                                        </p:attrNameLst>
                                      </p:cBhvr>
                                      <p:to>
                                        <p:strVal val="visible"/>
                                      </p:to>
                                    </p:set>
                                    <p:animEffect transition="in" filter="blinds(vertical)">
                                      <p:cBhvr>
                                        <p:cTn id="81" dur="500"/>
                                        <p:tgtEl>
                                          <p:spTgt spid="495623"/>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nodeType="clickEffect">
                                  <p:stCondLst>
                                    <p:cond delay="0"/>
                                  </p:stCondLst>
                                  <p:childTnLst>
                                    <p:set>
                                      <p:cBhvr>
                                        <p:cTn id="85" dur="1" fill="hold">
                                          <p:stCondLst>
                                            <p:cond delay="499"/>
                                          </p:stCondLst>
                                        </p:cTn>
                                        <p:tgtEl>
                                          <p:spTgt spid="495620"/>
                                        </p:tgtEl>
                                        <p:attrNameLst>
                                          <p:attrName>style.visibility</p:attrName>
                                        </p:attrNameLst>
                                      </p:cBhvr>
                                      <p:to>
                                        <p:strVal val="visible"/>
                                      </p:to>
                                    </p:set>
                                  </p:childTnLst>
                                </p:cTn>
                              </p:par>
                            </p:childTnLst>
                          </p:cTn>
                        </p:par>
                      </p:childTnLst>
                    </p:cTn>
                  </p:par>
                  <p:par>
                    <p:cTn id="86" fill="hold">
                      <p:stCondLst>
                        <p:cond delay="indefinite"/>
                      </p:stCondLst>
                      <p:childTnLst>
                        <p:par>
                          <p:cTn id="87" fill="hold">
                            <p:stCondLst>
                              <p:cond delay="0"/>
                            </p:stCondLst>
                            <p:childTnLst>
                              <p:par>
                                <p:cTn id="88" presetID="1" presetClass="entr" presetSubtype="0" fill="hold" grpId="0" nodeType="clickEffect">
                                  <p:stCondLst>
                                    <p:cond delay="0"/>
                                  </p:stCondLst>
                                  <p:childTnLst>
                                    <p:set>
                                      <p:cBhvr>
                                        <p:cTn id="89" dur="1" fill="hold">
                                          <p:stCondLst>
                                            <p:cond delay="499"/>
                                          </p:stCondLst>
                                        </p:cTn>
                                        <p:tgtEl>
                                          <p:spTgt spid="495621"/>
                                        </p:tgtEl>
                                        <p:attrNameLst>
                                          <p:attrName>style.visibility</p:attrName>
                                        </p:attrNameLst>
                                      </p:cBhvr>
                                      <p:to>
                                        <p:strVal val="visible"/>
                                      </p:to>
                                    </p:se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nodeType="clickEffect">
                                  <p:stCondLst>
                                    <p:cond delay="0"/>
                                  </p:stCondLst>
                                  <p:childTnLst>
                                    <p:set>
                                      <p:cBhvr>
                                        <p:cTn id="93" dur="1" fill="hold">
                                          <p:stCondLst>
                                            <p:cond delay="499"/>
                                          </p:stCondLst>
                                        </p:cTn>
                                        <p:tgtEl>
                                          <p:spTgt spid="6"/>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grpId="0" nodeType="clickEffect">
                                  <p:stCondLst>
                                    <p:cond delay="0"/>
                                  </p:stCondLst>
                                  <p:childTnLst>
                                    <p:set>
                                      <p:cBhvr>
                                        <p:cTn id="97" dur="1" fill="hold">
                                          <p:stCondLst>
                                            <p:cond delay="499"/>
                                          </p:stCondLst>
                                        </p:cTn>
                                        <p:tgtEl>
                                          <p:spTgt spid="495622"/>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499"/>
                                          </p:stCondLst>
                                        </p:cTn>
                                        <p:tgtEl>
                                          <p:spTgt spid="4957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5621" grpId="0"/>
      <p:bldP spid="495622" grpId="0"/>
      <p:bldP spid="495623" grpId="0"/>
      <p:bldP spid="49574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DA325C6-FCD8-4F08-BF36-C659E0350BA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3"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26</a:t>
            </a:fld>
            <a:endParaRPr lang="en-US" altLang="zh-CN" sz="1400" b="0" i="0" dirty="0">
              <a:ea typeface="宋体" panose="02010600030101010101" pitchFamily="2" charset="-122"/>
            </a:endParaRPr>
          </a:p>
        </p:txBody>
      </p:sp>
      <p:grpSp>
        <p:nvGrpSpPr>
          <p:cNvPr id="31749" name="Group 2"/>
          <p:cNvGrpSpPr/>
          <p:nvPr/>
        </p:nvGrpSpPr>
        <p:grpSpPr>
          <a:xfrm>
            <a:off x="1860550" y="2987675"/>
            <a:ext cx="2762250" cy="1498600"/>
            <a:chOff x="1260" y="2190"/>
            <a:chExt cx="1740" cy="944"/>
          </a:xfrm>
        </p:grpSpPr>
        <p:grpSp>
          <p:nvGrpSpPr>
            <p:cNvPr id="31854" name="Group 3"/>
            <p:cNvGrpSpPr/>
            <p:nvPr/>
          </p:nvGrpSpPr>
          <p:grpSpPr>
            <a:xfrm rot="-81735">
              <a:off x="1424" y="2734"/>
              <a:ext cx="1437" cy="400"/>
              <a:chOff x="1422" y="2502"/>
              <a:chExt cx="1437" cy="400"/>
            </a:xfrm>
          </p:grpSpPr>
          <p:sp>
            <p:nvSpPr>
              <p:cNvPr id="31876" name="Freeform 4" descr="浅色下对角线"/>
              <p:cNvSpPr/>
              <p:nvPr/>
            </p:nvSpPr>
            <p:spPr>
              <a:xfrm>
                <a:off x="1428" y="2653"/>
                <a:ext cx="1430" cy="249"/>
              </a:xfrm>
              <a:custGeom>
                <a:avLst/>
                <a:gdLst>
                  <a:gd name="txL" fmla="*/ 0 w 1430"/>
                  <a:gd name="txT" fmla="*/ 0 h 249"/>
                  <a:gd name="txR" fmla="*/ 1430 w 1430"/>
                  <a:gd name="txB" fmla="*/ 249 h 249"/>
                </a:gdLst>
                <a:ahLst/>
                <a:cxnLst>
                  <a:cxn ang="0">
                    <a:pos x="0" y="7"/>
                  </a:cxn>
                  <a:cxn ang="0">
                    <a:pos x="166" y="6"/>
                  </a:cxn>
                  <a:cxn ang="0">
                    <a:pos x="252" y="224"/>
                  </a:cxn>
                  <a:cxn ang="0">
                    <a:pos x="335" y="224"/>
                  </a:cxn>
                  <a:cxn ang="0">
                    <a:pos x="418" y="3"/>
                  </a:cxn>
                  <a:cxn ang="0">
                    <a:pos x="492" y="3"/>
                  </a:cxn>
                  <a:cxn ang="0">
                    <a:pos x="582" y="233"/>
                  </a:cxn>
                  <a:cxn ang="0">
                    <a:pos x="654" y="233"/>
                  </a:cxn>
                  <a:cxn ang="0">
                    <a:pos x="738" y="0"/>
                  </a:cxn>
                  <a:cxn ang="0">
                    <a:pos x="818" y="0"/>
                  </a:cxn>
                  <a:cxn ang="0">
                    <a:pos x="908" y="246"/>
                  </a:cxn>
                  <a:cxn ang="0">
                    <a:pos x="974" y="247"/>
                  </a:cxn>
                  <a:cxn ang="0">
                    <a:pos x="1074" y="13"/>
                  </a:cxn>
                  <a:cxn ang="0">
                    <a:pos x="1145" y="13"/>
                  </a:cxn>
                  <a:cxn ang="0">
                    <a:pos x="1228" y="249"/>
                  </a:cxn>
                  <a:cxn ang="0">
                    <a:pos x="1311" y="249"/>
                  </a:cxn>
                  <a:cxn ang="0">
                    <a:pos x="1401" y="22"/>
                  </a:cxn>
                  <a:cxn ang="0">
                    <a:pos x="1430" y="19"/>
                  </a:cxn>
                </a:cxnLst>
                <a:rect l="txL" t="txT" r="txR" b="txB"/>
                <a:pathLst>
                  <a:path w="1430" h="249">
                    <a:moveTo>
                      <a:pt x="0" y="7"/>
                    </a:moveTo>
                    <a:lnTo>
                      <a:pt x="166" y="6"/>
                    </a:lnTo>
                    <a:lnTo>
                      <a:pt x="252" y="224"/>
                    </a:lnTo>
                    <a:lnTo>
                      <a:pt x="335" y="224"/>
                    </a:lnTo>
                    <a:lnTo>
                      <a:pt x="418" y="3"/>
                    </a:lnTo>
                    <a:lnTo>
                      <a:pt x="492" y="3"/>
                    </a:lnTo>
                    <a:lnTo>
                      <a:pt x="582" y="233"/>
                    </a:lnTo>
                    <a:lnTo>
                      <a:pt x="654" y="233"/>
                    </a:lnTo>
                    <a:lnTo>
                      <a:pt x="738" y="0"/>
                    </a:lnTo>
                    <a:lnTo>
                      <a:pt x="818" y="0"/>
                    </a:lnTo>
                    <a:lnTo>
                      <a:pt x="908" y="246"/>
                    </a:lnTo>
                    <a:lnTo>
                      <a:pt x="974" y="247"/>
                    </a:lnTo>
                    <a:lnTo>
                      <a:pt x="1074" y="13"/>
                    </a:lnTo>
                    <a:lnTo>
                      <a:pt x="1145" y="13"/>
                    </a:lnTo>
                    <a:lnTo>
                      <a:pt x="1228" y="249"/>
                    </a:lnTo>
                    <a:lnTo>
                      <a:pt x="1311" y="249"/>
                    </a:lnTo>
                    <a:lnTo>
                      <a:pt x="1401" y="22"/>
                    </a:lnTo>
                    <a:lnTo>
                      <a:pt x="1430" y="19"/>
                    </a:lnTo>
                  </a:path>
                </a:pathLst>
              </a:custGeom>
              <a:pattFill prst="ltDnDiag">
                <a:fgClr>
                  <a:schemeClr val="bg1">
                    <a:alpha val="100000"/>
                  </a:schemeClr>
                </a:fgClr>
                <a:bgClr>
                  <a:srgbClr val="17078B">
                    <a:alpha val="100000"/>
                  </a:srgbClr>
                </a:bgClr>
              </a:pattFill>
              <a:ln w="28575" cap="flat" cmpd="sng">
                <a:solidFill>
                  <a:srgbClr val="0000CC">
                    <a:alpha val="100000"/>
                  </a:srgbClr>
                </a:solidFill>
                <a:prstDash val="solid"/>
                <a:round/>
                <a:headEnd type="none" w="sm" len="lg"/>
                <a:tailEnd type="none" w="sm" len="lg"/>
              </a:ln>
            </p:spPr>
            <p:txBody>
              <a:bodyPr/>
              <a:lstStyle/>
              <a:p>
                <a:endParaRPr lang="zh-CN" altLang="en-US"/>
              </a:p>
            </p:txBody>
          </p:sp>
          <p:sp>
            <p:nvSpPr>
              <p:cNvPr id="31877" name="Freeform 5" descr="浅色下对角线"/>
              <p:cNvSpPr/>
              <p:nvPr/>
            </p:nvSpPr>
            <p:spPr>
              <a:xfrm>
                <a:off x="1422" y="2502"/>
                <a:ext cx="1437" cy="390"/>
              </a:xfrm>
              <a:custGeom>
                <a:avLst/>
                <a:gdLst>
                  <a:gd name="txL" fmla="*/ 0 w 1437"/>
                  <a:gd name="txT" fmla="*/ 0 h 390"/>
                  <a:gd name="txR" fmla="*/ 1437 w 1437"/>
                  <a:gd name="txB" fmla="*/ 390 h 390"/>
                </a:gdLst>
                <a:ahLst/>
                <a:cxnLst>
                  <a:cxn ang="0">
                    <a:pos x="0" y="147"/>
                  </a:cxn>
                  <a:cxn ang="0">
                    <a:pos x="0" y="57"/>
                  </a:cxn>
                  <a:cxn ang="0">
                    <a:pos x="108" y="24"/>
                  </a:cxn>
                  <a:cxn ang="0">
                    <a:pos x="219" y="3"/>
                  </a:cxn>
                  <a:cxn ang="0">
                    <a:pos x="318" y="18"/>
                  </a:cxn>
                  <a:cxn ang="0">
                    <a:pos x="393" y="3"/>
                  </a:cxn>
                  <a:cxn ang="0">
                    <a:pos x="507" y="21"/>
                  </a:cxn>
                  <a:cxn ang="0">
                    <a:pos x="594" y="12"/>
                  </a:cxn>
                  <a:cxn ang="0">
                    <a:pos x="654" y="0"/>
                  </a:cxn>
                  <a:cxn ang="0">
                    <a:pos x="690" y="15"/>
                  </a:cxn>
                  <a:cxn ang="0">
                    <a:pos x="789" y="21"/>
                  </a:cxn>
                  <a:cxn ang="0">
                    <a:pos x="861" y="27"/>
                  </a:cxn>
                  <a:cxn ang="0">
                    <a:pos x="1041" y="27"/>
                  </a:cxn>
                  <a:cxn ang="0">
                    <a:pos x="1185" y="27"/>
                  </a:cxn>
                  <a:cxn ang="0">
                    <a:pos x="1281" y="63"/>
                  </a:cxn>
                  <a:cxn ang="0">
                    <a:pos x="1380" y="75"/>
                  </a:cxn>
                  <a:cxn ang="0">
                    <a:pos x="1437" y="93"/>
                  </a:cxn>
                  <a:cxn ang="0">
                    <a:pos x="1437" y="162"/>
                  </a:cxn>
                  <a:cxn ang="0">
                    <a:pos x="1403" y="161"/>
                  </a:cxn>
                  <a:cxn ang="0">
                    <a:pos x="1311" y="390"/>
                  </a:cxn>
                  <a:cxn ang="0">
                    <a:pos x="1241" y="390"/>
                  </a:cxn>
                  <a:cxn ang="0">
                    <a:pos x="1158" y="153"/>
                  </a:cxn>
                  <a:cxn ang="0">
                    <a:pos x="1076" y="152"/>
                  </a:cxn>
                  <a:cxn ang="0">
                    <a:pos x="974" y="386"/>
                  </a:cxn>
                  <a:cxn ang="0">
                    <a:pos x="918" y="386"/>
                  </a:cxn>
                  <a:cxn ang="0">
                    <a:pos x="830" y="141"/>
                  </a:cxn>
                  <a:cxn ang="0">
                    <a:pos x="740" y="141"/>
                  </a:cxn>
                  <a:cxn ang="0">
                    <a:pos x="654" y="372"/>
                  </a:cxn>
                  <a:cxn ang="0">
                    <a:pos x="594" y="372"/>
                  </a:cxn>
                  <a:cxn ang="0">
                    <a:pos x="504" y="146"/>
                  </a:cxn>
                  <a:cxn ang="0">
                    <a:pos x="419" y="146"/>
                  </a:cxn>
                  <a:cxn ang="0">
                    <a:pos x="338" y="368"/>
                  </a:cxn>
                  <a:cxn ang="0">
                    <a:pos x="266" y="368"/>
                  </a:cxn>
                  <a:cxn ang="0">
                    <a:pos x="179" y="147"/>
                  </a:cxn>
                  <a:cxn ang="0">
                    <a:pos x="0" y="147"/>
                  </a:cxn>
                </a:cxnLst>
                <a:rect l="txL" t="txT" r="txR" b="txB"/>
                <a:pathLst>
                  <a:path w="1437" h="390">
                    <a:moveTo>
                      <a:pt x="0" y="147"/>
                    </a:moveTo>
                    <a:lnTo>
                      <a:pt x="0" y="57"/>
                    </a:lnTo>
                    <a:lnTo>
                      <a:pt x="108" y="24"/>
                    </a:lnTo>
                    <a:lnTo>
                      <a:pt x="219" y="3"/>
                    </a:lnTo>
                    <a:lnTo>
                      <a:pt x="318" y="18"/>
                    </a:lnTo>
                    <a:lnTo>
                      <a:pt x="393" y="3"/>
                    </a:lnTo>
                    <a:lnTo>
                      <a:pt x="507" y="21"/>
                    </a:lnTo>
                    <a:lnTo>
                      <a:pt x="594" y="12"/>
                    </a:lnTo>
                    <a:lnTo>
                      <a:pt x="654" y="0"/>
                    </a:lnTo>
                    <a:lnTo>
                      <a:pt x="690" y="15"/>
                    </a:lnTo>
                    <a:lnTo>
                      <a:pt x="789" y="21"/>
                    </a:lnTo>
                    <a:lnTo>
                      <a:pt x="861" y="27"/>
                    </a:lnTo>
                    <a:lnTo>
                      <a:pt x="1041" y="27"/>
                    </a:lnTo>
                    <a:lnTo>
                      <a:pt x="1185" y="27"/>
                    </a:lnTo>
                    <a:lnTo>
                      <a:pt x="1281" y="63"/>
                    </a:lnTo>
                    <a:lnTo>
                      <a:pt x="1380" y="75"/>
                    </a:lnTo>
                    <a:lnTo>
                      <a:pt x="1437" y="93"/>
                    </a:lnTo>
                    <a:lnTo>
                      <a:pt x="1437" y="162"/>
                    </a:lnTo>
                    <a:lnTo>
                      <a:pt x="1403" y="161"/>
                    </a:lnTo>
                    <a:lnTo>
                      <a:pt x="1311" y="390"/>
                    </a:lnTo>
                    <a:lnTo>
                      <a:pt x="1241" y="390"/>
                    </a:lnTo>
                    <a:lnTo>
                      <a:pt x="1158" y="153"/>
                    </a:lnTo>
                    <a:lnTo>
                      <a:pt x="1076" y="152"/>
                    </a:lnTo>
                    <a:lnTo>
                      <a:pt x="974" y="386"/>
                    </a:lnTo>
                    <a:lnTo>
                      <a:pt x="918" y="386"/>
                    </a:lnTo>
                    <a:lnTo>
                      <a:pt x="830" y="141"/>
                    </a:lnTo>
                    <a:lnTo>
                      <a:pt x="740" y="141"/>
                    </a:lnTo>
                    <a:lnTo>
                      <a:pt x="654" y="372"/>
                    </a:lnTo>
                    <a:lnTo>
                      <a:pt x="594" y="372"/>
                    </a:lnTo>
                    <a:lnTo>
                      <a:pt x="504" y="146"/>
                    </a:lnTo>
                    <a:lnTo>
                      <a:pt x="419" y="146"/>
                    </a:lnTo>
                    <a:lnTo>
                      <a:pt x="338" y="368"/>
                    </a:lnTo>
                    <a:lnTo>
                      <a:pt x="266" y="368"/>
                    </a:lnTo>
                    <a:lnTo>
                      <a:pt x="179" y="147"/>
                    </a:lnTo>
                    <a:lnTo>
                      <a:pt x="0" y="147"/>
                    </a:lnTo>
                    <a:close/>
                  </a:path>
                </a:pathLst>
              </a:custGeom>
              <a:pattFill prst="ltDnDiag">
                <a:fgClr>
                  <a:schemeClr val="bg1">
                    <a:alpha val="100000"/>
                  </a:schemeClr>
                </a:fgClr>
                <a:bgClr>
                  <a:srgbClr val="17078B">
                    <a:alpha val="100000"/>
                  </a:srgbClr>
                </a:bgClr>
              </a:pattFill>
              <a:ln w="3175" cap="flat" cmpd="sng">
                <a:solidFill>
                  <a:srgbClr val="0000CC">
                    <a:alpha val="100000"/>
                  </a:srgbClr>
                </a:solidFill>
                <a:prstDash val="solid"/>
                <a:round/>
                <a:headEnd type="none" w="med" len="med"/>
                <a:tailEnd type="none" w="med" len="med"/>
              </a:ln>
            </p:spPr>
            <p:txBody>
              <a:bodyPr/>
              <a:lstStyle/>
              <a:p>
                <a:endParaRPr lang="zh-CN" altLang="en-US"/>
              </a:p>
            </p:txBody>
          </p:sp>
        </p:grpSp>
        <p:sp>
          <p:nvSpPr>
            <p:cNvPr id="31855" name="Line 6"/>
            <p:cNvSpPr/>
            <p:nvPr/>
          </p:nvSpPr>
          <p:spPr>
            <a:xfrm>
              <a:off x="1260" y="2660"/>
              <a:ext cx="1740" cy="0"/>
            </a:xfrm>
            <a:prstGeom prst="line">
              <a:avLst/>
            </a:prstGeom>
            <a:ln w="12700" cap="flat" cmpd="sng">
              <a:solidFill>
                <a:srgbClr val="0000CC"/>
              </a:solidFill>
              <a:prstDash val="lgDashDot"/>
              <a:headEnd type="none" w="med" len="med"/>
              <a:tailEnd type="none" w="med" len="med"/>
            </a:ln>
          </p:spPr>
        </p:sp>
        <p:grpSp>
          <p:nvGrpSpPr>
            <p:cNvPr id="31856" name="Group 7"/>
            <p:cNvGrpSpPr/>
            <p:nvPr/>
          </p:nvGrpSpPr>
          <p:grpSpPr>
            <a:xfrm>
              <a:off x="1370" y="2190"/>
              <a:ext cx="1486" cy="714"/>
              <a:chOff x="1370" y="2190"/>
              <a:chExt cx="1486" cy="714"/>
            </a:xfrm>
          </p:grpSpPr>
          <p:sp>
            <p:nvSpPr>
              <p:cNvPr id="31857" name="Freeform 8"/>
              <p:cNvSpPr/>
              <p:nvPr/>
            </p:nvSpPr>
            <p:spPr>
              <a:xfrm>
                <a:off x="1373" y="2404"/>
                <a:ext cx="55" cy="500"/>
              </a:xfrm>
              <a:custGeom>
                <a:avLst/>
                <a:gdLst>
                  <a:gd name="txL" fmla="*/ 0 w 55"/>
                  <a:gd name="txT" fmla="*/ 0 h 500"/>
                  <a:gd name="txR" fmla="*/ 55 w 55"/>
                  <a:gd name="txB" fmla="*/ 500 h 500"/>
                </a:gdLst>
                <a:ahLst/>
                <a:cxnLst>
                  <a:cxn ang="0">
                    <a:pos x="3" y="0"/>
                  </a:cxn>
                  <a:cxn ang="0">
                    <a:pos x="7" y="204"/>
                  </a:cxn>
                  <a:cxn ang="0">
                    <a:pos x="43" y="344"/>
                  </a:cxn>
                  <a:cxn ang="0">
                    <a:pos x="55" y="500"/>
                  </a:cxn>
                </a:cxnLst>
                <a:rect l="txL" t="txT" r="txR" b="txB"/>
                <a:pathLst>
                  <a:path w="55" h="500">
                    <a:moveTo>
                      <a:pt x="3" y="0"/>
                    </a:moveTo>
                    <a:cubicBezTo>
                      <a:pt x="4" y="34"/>
                      <a:pt x="0" y="147"/>
                      <a:pt x="7" y="204"/>
                    </a:cubicBezTo>
                    <a:cubicBezTo>
                      <a:pt x="14" y="261"/>
                      <a:pt x="35" y="295"/>
                      <a:pt x="43" y="344"/>
                    </a:cubicBezTo>
                    <a:cubicBezTo>
                      <a:pt x="51" y="393"/>
                      <a:pt x="53" y="468"/>
                      <a:pt x="55" y="500"/>
                    </a:cubicBezTo>
                  </a:path>
                </a:pathLst>
              </a:custGeom>
              <a:noFill/>
              <a:ln w="12700" cap="flat" cmpd="sng">
                <a:solidFill>
                  <a:srgbClr val="0000CC">
                    <a:alpha val="100000"/>
                  </a:srgbClr>
                </a:solidFill>
                <a:prstDash val="solid"/>
                <a:round/>
                <a:headEnd type="none" w="med" len="med"/>
                <a:tailEnd type="none" w="med" len="med"/>
              </a:ln>
            </p:spPr>
            <p:txBody>
              <a:bodyPr/>
              <a:lstStyle/>
              <a:p>
                <a:endParaRPr lang="zh-CN" altLang="en-US"/>
              </a:p>
            </p:txBody>
          </p:sp>
          <p:sp>
            <p:nvSpPr>
              <p:cNvPr id="31858" name="Freeform 9"/>
              <p:cNvSpPr/>
              <p:nvPr/>
            </p:nvSpPr>
            <p:spPr>
              <a:xfrm>
                <a:off x="1782" y="2192"/>
                <a:ext cx="174" cy="566"/>
              </a:xfrm>
              <a:custGeom>
                <a:avLst/>
                <a:gdLst>
                  <a:gd name="txL" fmla="*/ 0 w 174"/>
                  <a:gd name="txT" fmla="*/ 0 h 566"/>
                  <a:gd name="txR" fmla="*/ 174 w 174"/>
                  <a:gd name="txB" fmla="*/ 566 h 566"/>
                </a:gdLst>
                <a:ahLst/>
                <a:cxnLst>
                  <a:cxn ang="0">
                    <a:pos x="106" y="554"/>
                  </a:cxn>
                  <a:cxn ang="0">
                    <a:pos x="0" y="218"/>
                  </a:cxn>
                  <a:cxn ang="0">
                    <a:pos x="84" y="0"/>
                  </a:cxn>
                  <a:cxn ang="0">
                    <a:pos x="174" y="566"/>
                  </a:cxn>
                </a:cxnLst>
                <a:rect l="txL" t="txT" r="txR" b="txB"/>
                <a:pathLst>
                  <a:path w="174" h="566">
                    <a:moveTo>
                      <a:pt x="106" y="554"/>
                    </a:moveTo>
                    <a:lnTo>
                      <a:pt x="0" y="218"/>
                    </a:lnTo>
                    <a:lnTo>
                      <a:pt x="84" y="0"/>
                    </a:lnTo>
                    <a:lnTo>
                      <a:pt x="174" y="56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1859" name="Freeform 10"/>
              <p:cNvSpPr/>
              <p:nvPr/>
            </p:nvSpPr>
            <p:spPr>
              <a:xfrm>
                <a:off x="1452" y="2190"/>
                <a:ext cx="180" cy="582"/>
              </a:xfrm>
              <a:custGeom>
                <a:avLst/>
                <a:gdLst>
                  <a:gd name="txL" fmla="*/ 0 w 180"/>
                  <a:gd name="txT" fmla="*/ 0 h 582"/>
                  <a:gd name="txR" fmla="*/ 180 w 180"/>
                  <a:gd name="txB" fmla="*/ 582 h 582"/>
                </a:gdLst>
                <a:ahLst/>
                <a:cxnLst>
                  <a:cxn ang="0">
                    <a:pos x="112" y="582"/>
                  </a:cxn>
                  <a:cxn ang="0">
                    <a:pos x="0" y="218"/>
                  </a:cxn>
                  <a:cxn ang="0">
                    <a:pos x="84" y="0"/>
                  </a:cxn>
                  <a:cxn ang="0">
                    <a:pos x="180" y="566"/>
                  </a:cxn>
                </a:cxnLst>
                <a:rect l="txL" t="txT" r="txR" b="txB"/>
                <a:pathLst>
                  <a:path w="180" h="582">
                    <a:moveTo>
                      <a:pt x="112" y="582"/>
                    </a:moveTo>
                    <a:lnTo>
                      <a:pt x="0" y="218"/>
                    </a:lnTo>
                    <a:lnTo>
                      <a:pt x="84" y="0"/>
                    </a:lnTo>
                    <a:lnTo>
                      <a:pt x="180" y="56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1860" name="Freeform 11"/>
              <p:cNvSpPr/>
              <p:nvPr/>
            </p:nvSpPr>
            <p:spPr>
              <a:xfrm>
                <a:off x="2102" y="2192"/>
                <a:ext cx="176" cy="570"/>
              </a:xfrm>
              <a:custGeom>
                <a:avLst/>
                <a:gdLst>
                  <a:gd name="txL" fmla="*/ 0 w 176"/>
                  <a:gd name="txT" fmla="*/ 0 h 570"/>
                  <a:gd name="txR" fmla="*/ 176 w 176"/>
                  <a:gd name="txB" fmla="*/ 570 h 570"/>
                </a:gdLst>
                <a:ahLst/>
                <a:cxnLst>
                  <a:cxn ang="0">
                    <a:pos x="104" y="562"/>
                  </a:cxn>
                  <a:cxn ang="0">
                    <a:pos x="0" y="218"/>
                  </a:cxn>
                  <a:cxn ang="0">
                    <a:pos x="84" y="0"/>
                  </a:cxn>
                  <a:cxn ang="0">
                    <a:pos x="176" y="570"/>
                  </a:cxn>
                </a:cxnLst>
                <a:rect l="txL" t="txT" r="txR" b="txB"/>
                <a:pathLst>
                  <a:path w="176" h="570">
                    <a:moveTo>
                      <a:pt x="104" y="562"/>
                    </a:moveTo>
                    <a:lnTo>
                      <a:pt x="0" y="218"/>
                    </a:lnTo>
                    <a:lnTo>
                      <a:pt x="84" y="0"/>
                    </a:lnTo>
                    <a:lnTo>
                      <a:pt x="176" y="570"/>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1861" name="Freeform 12"/>
              <p:cNvSpPr/>
              <p:nvPr/>
            </p:nvSpPr>
            <p:spPr>
              <a:xfrm>
                <a:off x="2422" y="2194"/>
                <a:ext cx="178" cy="570"/>
              </a:xfrm>
              <a:custGeom>
                <a:avLst/>
                <a:gdLst>
                  <a:gd name="txL" fmla="*/ 0 w 178"/>
                  <a:gd name="txT" fmla="*/ 0 h 570"/>
                  <a:gd name="txR" fmla="*/ 178 w 178"/>
                  <a:gd name="txB" fmla="*/ 570 h 570"/>
                </a:gdLst>
                <a:ahLst/>
                <a:cxnLst>
                  <a:cxn ang="0">
                    <a:pos x="110" y="570"/>
                  </a:cxn>
                  <a:cxn ang="0">
                    <a:pos x="0" y="218"/>
                  </a:cxn>
                  <a:cxn ang="0">
                    <a:pos x="84" y="0"/>
                  </a:cxn>
                  <a:cxn ang="0">
                    <a:pos x="178" y="566"/>
                  </a:cxn>
                </a:cxnLst>
                <a:rect l="txL" t="txT" r="txR" b="txB"/>
                <a:pathLst>
                  <a:path w="178" h="570">
                    <a:moveTo>
                      <a:pt x="110" y="570"/>
                    </a:moveTo>
                    <a:lnTo>
                      <a:pt x="0" y="218"/>
                    </a:lnTo>
                    <a:lnTo>
                      <a:pt x="84" y="0"/>
                    </a:lnTo>
                    <a:lnTo>
                      <a:pt x="178" y="56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1862" name="Freeform 13"/>
              <p:cNvSpPr/>
              <p:nvPr/>
            </p:nvSpPr>
            <p:spPr>
              <a:xfrm>
                <a:off x="1614" y="2192"/>
                <a:ext cx="198" cy="572"/>
              </a:xfrm>
              <a:custGeom>
                <a:avLst/>
                <a:gdLst>
                  <a:gd name="txL" fmla="*/ 0 w 198"/>
                  <a:gd name="txT" fmla="*/ 0 h 572"/>
                  <a:gd name="txR" fmla="*/ 198 w 198"/>
                  <a:gd name="txB" fmla="*/ 572 h 572"/>
                </a:gdLst>
                <a:ahLst/>
                <a:cxnLst>
                  <a:cxn ang="0">
                    <a:pos x="94" y="572"/>
                  </a:cxn>
                  <a:cxn ang="0">
                    <a:pos x="0" y="0"/>
                  </a:cxn>
                  <a:cxn ang="0">
                    <a:pos x="198" y="560"/>
                  </a:cxn>
                </a:cxnLst>
                <a:rect l="txL" t="txT" r="txR" b="txB"/>
                <a:pathLst>
                  <a:path w="198" h="572">
                    <a:moveTo>
                      <a:pt x="94" y="572"/>
                    </a:moveTo>
                    <a:lnTo>
                      <a:pt x="0" y="0"/>
                    </a:lnTo>
                    <a:lnTo>
                      <a:pt x="198" y="560"/>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1863" name="Freeform 14"/>
              <p:cNvSpPr/>
              <p:nvPr/>
            </p:nvSpPr>
            <p:spPr>
              <a:xfrm>
                <a:off x="1942" y="2192"/>
                <a:ext cx="196" cy="558"/>
              </a:xfrm>
              <a:custGeom>
                <a:avLst/>
                <a:gdLst>
                  <a:gd name="txL" fmla="*/ 0 w 196"/>
                  <a:gd name="txT" fmla="*/ 0 h 558"/>
                  <a:gd name="txR" fmla="*/ 196 w 196"/>
                  <a:gd name="txB" fmla="*/ 558 h 558"/>
                </a:gdLst>
                <a:ahLst/>
                <a:cxnLst>
                  <a:cxn ang="0">
                    <a:pos x="92" y="558"/>
                  </a:cxn>
                  <a:cxn ang="0">
                    <a:pos x="0" y="0"/>
                  </a:cxn>
                  <a:cxn ang="0">
                    <a:pos x="196" y="548"/>
                  </a:cxn>
                </a:cxnLst>
                <a:rect l="txL" t="txT" r="txR" b="txB"/>
                <a:pathLst>
                  <a:path w="196" h="558">
                    <a:moveTo>
                      <a:pt x="92" y="558"/>
                    </a:moveTo>
                    <a:lnTo>
                      <a:pt x="0" y="0"/>
                    </a:lnTo>
                    <a:lnTo>
                      <a:pt x="196" y="548"/>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1864" name="Freeform 15"/>
              <p:cNvSpPr/>
              <p:nvPr/>
            </p:nvSpPr>
            <p:spPr>
              <a:xfrm>
                <a:off x="2262" y="2192"/>
                <a:ext cx="194" cy="556"/>
              </a:xfrm>
              <a:custGeom>
                <a:avLst/>
                <a:gdLst>
                  <a:gd name="txL" fmla="*/ 0 w 194"/>
                  <a:gd name="txT" fmla="*/ 0 h 556"/>
                  <a:gd name="txR" fmla="*/ 194 w 194"/>
                  <a:gd name="txB" fmla="*/ 556 h 556"/>
                </a:gdLst>
                <a:ahLst/>
                <a:cxnLst>
                  <a:cxn ang="0">
                    <a:pos x="90" y="556"/>
                  </a:cxn>
                  <a:cxn ang="0">
                    <a:pos x="0" y="0"/>
                  </a:cxn>
                  <a:cxn ang="0">
                    <a:pos x="194" y="556"/>
                  </a:cxn>
                </a:cxnLst>
                <a:rect l="txL" t="txT" r="txR" b="txB"/>
                <a:pathLst>
                  <a:path w="194" h="556">
                    <a:moveTo>
                      <a:pt x="90" y="556"/>
                    </a:moveTo>
                    <a:lnTo>
                      <a:pt x="0" y="0"/>
                    </a:lnTo>
                    <a:lnTo>
                      <a:pt x="194" y="55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1865" name="Freeform 16"/>
              <p:cNvSpPr/>
              <p:nvPr/>
            </p:nvSpPr>
            <p:spPr>
              <a:xfrm>
                <a:off x="2580" y="2194"/>
                <a:ext cx="208" cy="604"/>
              </a:xfrm>
              <a:custGeom>
                <a:avLst/>
                <a:gdLst>
                  <a:gd name="txL" fmla="*/ 0 w 208"/>
                  <a:gd name="txT" fmla="*/ 0 h 604"/>
                  <a:gd name="txR" fmla="*/ 208 w 208"/>
                  <a:gd name="txB" fmla="*/ 604 h 604"/>
                </a:gdLst>
                <a:ahLst/>
                <a:cxnLst>
                  <a:cxn ang="0">
                    <a:pos x="100" y="596"/>
                  </a:cxn>
                  <a:cxn ang="0">
                    <a:pos x="0" y="0"/>
                  </a:cxn>
                  <a:cxn ang="0">
                    <a:pos x="208" y="604"/>
                  </a:cxn>
                </a:cxnLst>
                <a:rect l="txL" t="txT" r="txR" b="txB"/>
                <a:pathLst>
                  <a:path w="208" h="604">
                    <a:moveTo>
                      <a:pt x="100" y="596"/>
                    </a:moveTo>
                    <a:lnTo>
                      <a:pt x="0" y="0"/>
                    </a:lnTo>
                    <a:lnTo>
                      <a:pt x="208" y="604"/>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1866" name="Line 17"/>
              <p:cNvSpPr/>
              <p:nvPr/>
            </p:nvSpPr>
            <p:spPr>
              <a:xfrm>
                <a:off x="1700" y="2410"/>
                <a:ext cx="88" cy="0"/>
              </a:xfrm>
              <a:prstGeom prst="line">
                <a:avLst/>
              </a:prstGeom>
              <a:ln w="28575" cap="flat" cmpd="sng">
                <a:solidFill>
                  <a:srgbClr val="0000CC"/>
                </a:solidFill>
                <a:prstDash val="solid"/>
                <a:headEnd type="none" w="med" len="med"/>
                <a:tailEnd type="none" w="med" len="med"/>
              </a:ln>
            </p:spPr>
          </p:sp>
          <p:sp>
            <p:nvSpPr>
              <p:cNvPr id="31867" name="Line 18"/>
              <p:cNvSpPr/>
              <p:nvPr/>
            </p:nvSpPr>
            <p:spPr>
              <a:xfrm>
                <a:off x="2020" y="2408"/>
                <a:ext cx="88" cy="0"/>
              </a:xfrm>
              <a:prstGeom prst="line">
                <a:avLst/>
              </a:prstGeom>
              <a:ln w="28575" cap="flat" cmpd="sng">
                <a:solidFill>
                  <a:srgbClr val="0000CC"/>
                </a:solidFill>
                <a:prstDash val="solid"/>
                <a:headEnd type="none" w="med" len="med"/>
                <a:tailEnd type="none" w="med" len="med"/>
              </a:ln>
            </p:spPr>
          </p:sp>
          <p:sp>
            <p:nvSpPr>
              <p:cNvPr id="31868" name="Line 19"/>
              <p:cNvSpPr/>
              <p:nvPr/>
            </p:nvSpPr>
            <p:spPr>
              <a:xfrm>
                <a:off x="2340" y="2406"/>
                <a:ext cx="88" cy="0"/>
              </a:xfrm>
              <a:prstGeom prst="line">
                <a:avLst/>
              </a:prstGeom>
              <a:ln w="28575" cap="flat" cmpd="sng">
                <a:solidFill>
                  <a:srgbClr val="0000CC"/>
                </a:solidFill>
                <a:prstDash val="solid"/>
                <a:headEnd type="none" w="med" len="med"/>
                <a:tailEnd type="none" w="med" len="med"/>
              </a:ln>
            </p:spPr>
          </p:sp>
          <p:sp>
            <p:nvSpPr>
              <p:cNvPr id="31869" name="Line 20"/>
              <p:cNvSpPr/>
              <p:nvPr/>
            </p:nvSpPr>
            <p:spPr>
              <a:xfrm>
                <a:off x="2662" y="2408"/>
                <a:ext cx="88" cy="0"/>
              </a:xfrm>
              <a:prstGeom prst="line">
                <a:avLst/>
              </a:prstGeom>
              <a:ln w="28575" cap="flat" cmpd="sng">
                <a:solidFill>
                  <a:srgbClr val="0000CC"/>
                </a:solidFill>
                <a:prstDash val="solid"/>
                <a:headEnd type="none" w="med" len="med"/>
                <a:tailEnd type="none" w="med" len="med"/>
              </a:ln>
            </p:spPr>
          </p:sp>
          <p:sp>
            <p:nvSpPr>
              <p:cNvPr id="31870" name="Line 21"/>
              <p:cNvSpPr/>
              <p:nvPr/>
            </p:nvSpPr>
            <p:spPr>
              <a:xfrm>
                <a:off x="1862" y="2190"/>
                <a:ext cx="88" cy="0"/>
              </a:xfrm>
              <a:prstGeom prst="line">
                <a:avLst/>
              </a:prstGeom>
              <a:ln w="28575" cap="flat" cmpd="sng">
                <a:solidFill>
                  <a:srgbClr val="0000CC"/>
                </a:solidFill>
                <a:prstDash val="solid"/>
                <a:headEnd type="none" w="med" len="med"/>
                <a:tailEnd type="none" w="med" len="med"/>
              </a:ln>
            </p:spPr>
          </p:sp>
          <p:sp>
            <p:nvSpPr>
              <p:cNvPr id="31871" name="Line 22"/>
              <p:cNvSpPr/>
              <p:nvPr/>
            </p:nvSpPr>
            <p:spPr>
              <a:xfrm>
                <a:off x="2182" y="2192"/>
                <a:ext cx="88" cy="0"/>
              </a:xfrm>
              <a:prstGeom prst="line">
                <a:avLst/>
              </a:prstGeom>
              <a:ln w="28575" cap="flat" cmpd="sng">
                <a:solidFill>
                  <a:srgbClr val="0000CC"/>
                </a:solidFill>
                <a:prstDash val="solid"/>
                <a:headEnd type="none" w="med" len="med"/>
                <a:tailEnd type="none" w="med" len="med"/>
              </a:ln>
            </p:spPr>
          </p:sp>
          <p:sp>
            <p:nvSpPr>
              <p:cNvPr id="31872" name="Line 23"/>
              <p:cNvSpPr/>
              <p:nvPr/>
            </p:nvSpPr>
            <p:spPr>
              <a:xfrm>
                <a:off x="2500" y="2192"/>
                <a:ext cx="88" cy="0"/>
              </a:xfrm>
              <a:prstGeom prst="line">
                <a:avLst/>
              </a:prstGeom>
              <a:ln w="28575" cap="flat" cmpd="sng">
                <a:solidFill>
                  <a:srgbClr val="0000CC"/>
                </a:solidFill>
                <a:prstDash val="solid"/>
                <a:headEnd type="none" w="med" len="med"/>
                <a:tailEnd type="none" w="med" len="med"/>
              </a:ln>
            </p:spPr>
          </p:sp>
          <p:sp>
            <p:nvSpPr>
              <p:cNvPr id="31873" name="Line 24"/>
              <p:cNvSpPr/>
              <p:nvPr/>
            </p:nvSpPr>
            <p:spPr>
              <a:xfrm>
                <a:off x="1534" y="2192"/>
                <a:ext cx="88" cy="0"/>
              </a:xfrm>
              <a:prstGeom prst="line">
                <a:avLst/>
              </a:prstGeom>
              <a:ln w="28575" cap="flat" cmpd="sng">
                <a:solidFill>
                  <a:srgbClr val="0000CC"/>
                </a:solidFill>
                <a:prstDash val="solid"/>
                <a:headEnd type="none" w="med" len="med"/>
                <a:tailEnd type="none" w="med" len="med"/>
              </a:ln>
            </p:spPr>
          </p:sp>
          <p:sp>
            <p:nvSpPr>
              <p:cNvPr id="31874" name="Line 25"/>
              <p:cNvSpPr/>
              <p:nvPr/>
            </p:nvSpPr>
            <p:spPr>
              <a:xfrm>
                <a:off x="1370" y="2406"/>
                <a:ext cx="88" cy="0"/>
              </a:xfrm>
              <a:prstGeom prst="line">
                <a:avLst/>
              </a:prstGeom>
              <a:ln w="28575" cap="flat" cmpd="sng">
                <a:solidFill>
                  <a:srgbClr val="0000CC"/>
                </a:solidFill>
                <a:prstDash val="solid"/>
                <a:headEnd type="none" w="med" len="med"/>
                <a:tailEnd type="none" w="med" len="med"/>
              </a:ln>
            </p:spPr>
          </p:sp>
          <p:sp>
            <p:nvSpPr>
              <p:cNvPr id="31875" name="Freeform 26"/>
              <p:cNvSpPr/>
              <p:nvPr/>
            </p:nvSpPr>
            <p:spPr>
              <a:xfrm>
                <a:off x="2748" y="2400"/>
                <a:ext cx="108" cy="468"/>
              </a:xfrm>
              <a:custGeom>
                <a:avLst/>
                <a:gdLst>
                  <a:gd name="txL" fmla="*/ 0 w 108"/>
                  <a:gd name="txT" fmla="*/ 0 h 468"/>
                  <a:gd name="txR" fmla="*/ 108 w 108"/>
                  <a:gd name="txB" fmla="*/ 468 h 468"/>
                </a:gdLst>
                <a:ahLst/>
                <a:cxnLst>
                  <a:cxn ang="0">
                    <a:pos x="0" y="0"/>
                  </a:cxn>
                  <a:cxn ang="0">
                    <a:pos x="52" y="72"/>
                  </a:cxn>
                  <a:cxn ang="0">
                    <a:pos x="52" y="208"/>
                  </a:cxn>
                  <a:cxn ang="0">
                    <a:pos x="108" y="468"/>
                  </a:cxn>
                </a:cxnLst>
                <a:rect l="txL" t="txT" r="txR" b="txB"/>
                <a:pathLst>
                  <a:path w="108" h="468">
                    <a:moveTo>
                      <a:pt x="0" y="0"/>
                    </a:moveTo>
                    <a:cubicBezTo>
                      <a:pt x="21" y="18"/>
                      <a:pt x="43" y="37"/>
                      <a:pt x="52" y="72"/>
                    </a:cubicBezTo>
                    <a:cubicBezTo>
                      <a:pt x="61" y="107"/>
                      <a:pt x="43" y="142"/>
                      <a:pt x="52" y="208"/>
                    </a:cubicBezTo>
                    <a:cubicBezTo>
                      <a:pt x="61" y="274"/>
                      <a:pt x="84" y="371"/>
                      <a:pt x="108" y="468"/>
                    </a:cubicBezTo>
                  </a:path>
                </a:pathLst>
              </a:custGeom>
              <a:noFill/>
              <a:ln w="12700" cap="flat" cmpd="sng">
                <a:solidFill>
                  <a:srgbClr val="0000CC">
                    <a:alpha val="100000"/>
                  </a:srgbClr>
                </a:solidFill>
                <a:prstDash val="solid"/>
                <a:round/>
                <a:headEnd type="none" w="med" len="med"/>
                <a:tailEnd type="none" w="med" len="med"/>
              </a:ln>
            </p:spPr>
            <p:txBody>
              <a:bodyPr/>
              <a:lstStyle/>
              <a:p>
                <a:endParaRPr lang="zh-CN" altLang="en-US"/>
              </a:p>
            </p:txBody>
          </p:sp>
        </p:grpSp>
      </p:grpSp>
      <p:sp>
        <p:nvSpPr>
          <p:cNvPr id="31750" name="Line 27"/>
          <p:cNvSpPr/>
          <p:nvPr/>
        </p:nvSpPr>
        <p:spPr>
          <a:xfrm>
            <a:off x="960438" y="6140450"/>
            <a:ext cx="6634162" cy="0"/>
          </a:xfrm>
          <a:prstGeom prst="line">
            <a:avLst/>
          </a:prstGeom>
          <a:ln w="12700" cap="flat" cmpd="sng">
            <a:solidFill>
              <a:srgbClr val="0000CC"/>
            </a:solidFill>
            <a:prstDash val="lgDashDot"/>
            <a:headEnd type="none" w="med" len="med"/>
            <a:tailEnd type="none" w="med" len="med"/>
          </a:ln>
        </p:spPr>
      </p:sp>
      <p:grpSp>
        <p:nvGrpSpPr>
          <p:cNvPr id="31751" name="Group 28"/>
          <p:cNvGrpSpPr/>
          <p:nvPr/>
        </p:nvGrpSpPr>
        <p:grpSpPr>
          <a:xfrm>
            <a:off x="2228850" y="4124325"/>
            <a:ext cx="2270125" cy="965200"/>
            <a:chOff x="1492" y="2678"/>
            <a:chExt cx="1430" cy="608"/>
          </a:xfrm>
        </p:grpSpPr>
        <p:sp>
          <p:nvSpPr>
            <p:cNvPr id="31836" name="Freeform 29"/>
            <p:cNvSpPr/>
            <p:nvPr/>
          </p:nvSpPr>
          <p:spPr>
            <a:xfrm>
              <a:off x="1508" y="2678"/>
              <a:ext cx="1414" cy="388"/>
            </a:xfrm>
            <a:custGeom>
              <a:avLst/>
              <a:gdLst>
                <a:gd name="txL" fmla="*/ 0 w 1414"/>
                <a:gd name="txT" fmla="*/ 0 h 388"/>
                <a:gd name="txR" fmla="*/ 1414 w 1414"/>
                <a:gd name="txB" fmla="*/ 388 h 388"/>
              </a:gdLst>
              <a:ahLst/>
              <a:cxnLst>
                <a:cxn ang="0">
                  <a:pos x="52" y="126"/>
                </a:cxn>
                <a:cxn ang="0">
                  <a:pos x="96" y="152"/>
                </a:cxn>
                <a:cxn ang="0">
                  <a:pos x="144" y="194"/>
                </a:cxn>
                <a:cxn ang="0">
                  <a:pos x="182" y="244"/>
                </a:cxn>
                <a:cxn ang="0">
                  <a:pos x="212" y="298"/>
                </a:cxn>
                <a:cxn ang="0">
                  <a:pos x="234" y="316"/>
                </a:cxn>
                <a:cxn ang="0">
                  <a:pos x="300" y="296"/>
                </a:cxn>
                <a:cxn ang="0">
                  <a:pos x="310" y="260"/>
                </a:cxn>
                <a:cxn ang="0">
                  <a:pos x="300" y="186"/>
                </a:cxn>
                <a:cxn ang="0">
                  <a:pos x="312" y="96"/>
                </a:cxn>
                <a:cxn ang="0">
                  <a:pos x="334" y="28"/>
                </a:cxn>
                <a:cxn ang="0">
                  <a:pos x="402" y="26"/>
                </a:cxn>
                <a:cxn ang="0">
                  <a:pos x="444" y="80"/>
                </a:cxn>
                <a:cxn ang="0">
                  <a:pos x="478" y="150"/>
                </a:cxn>
                <a:cxn ang="0">
                  <a:pos x="494" y="204"/>
                </a:cxn>
                <a:cxn ang="0">
                  <a:pos x="502" y="242"/>
                </a:cxn>
                <a:cxn ang="0">
                  <a:pos x="570" y="252"/>
                </a:cxn>
                <a:cxn ang="0">
                  <a:pos x="590" y="234"/>
                </a:cxn>
                <a:cxn ang="0">
                  <a:pos x="596" y="192"/>
                </a:cxn>
                <a:cxn ang="0">
                  <a:pos x="614" y="120"/>
                </a:cxn>
                <a:cxn ang="0">
                  <a:pos x="652" y="46"/>
                </a:cxn>
                <a:cxn ang="0">
                  <a:pos x="684" y="0"/>
                </a:cxn>
                <a:cxn ang="0">
                  <a:pos x="750" y="22"/>
                </a:cxn>
                <a:cxn ang="0">
                  <a:pos x="768" y="70"/>
                </a:cxn>
                <a:cxn ang="0">
                  <a:pos x="782" y="134"/>
                </a:cxn>
                <a:cxn ang="0">
                  <a:pos x="786" y="226"/>
                </a:cxn>
                <a:cxn ang="0">
                  <a:pos x="792" y="264"/>
                </a:cxn>
                <a:cxn ang="0">
                  <a:pos x="866" y="280"/>
                </a:cxn>
                <a:cxn ang="0">
                  <a:pos x="888" y="266"/>
                </a:cxn>
                <a:cxn ang="0">
                  <a:pos x="902" y="230"/>
                </a:cxn>
                <a:cxn ang="0">
                  <a:pos x="940" y="168"/>
                </a:cxn>
                <a:cxn ang="0">
                  <a:pos x="1010" y="96"/>
                </a:cxn>
                <a:cxn ang="0">
                  <a:pos x="1095" y="79"/>
                </a:cxn>
                <a:cxn ang="0">
                  <a:pos x="1098" y="180"/>
                </a:cxn>
                <a:cxn ang="0">
                  <a:pos x="1078" y="294"/>
                </a:cxn>
                <a:cxn ang="0">
                  <a:pos x="1068" y="342"/>
                </a:cxn>
                <a:cxn ang="0">
                  <a:pos x="1120" y="382"/>
                </a:cxn>
                <a:cxn ang="0">
                  <a:pos x="1150" y="382"/>
                </a:cxn>
                <a:cxn ang="0">
                  <a:pos x="1186" y="346"/>
                </a:cxn>
                <a:cxn ang="0">
                  <a:pos x="1236" y="300"/>
                </a:cxn>
                <a:cxn ang="0">
                  <a:pos x="1292" y="266"/>
                </a:cxn>
                <a:cxn ang="0">
                  <a:pos x="1383" y="231"/>
                </a:cxn>
              </a:cxnLst>
              <a:rect l="txL" t="txT" r="txR" b="txB"/>
              <a:pathLst>
                <a:path w="1414" h="388">
                  <a:moveTo>
                    <a:pt x="0" y="152"/>
                  </a:moveTo>
                  <a:lnTo>
                    <a:pt x="52" y="126"/>
                  </a:lnTo>
                  <a:lnTo>
                    <a:pt x="74" y="136"/>
                  </a:lnTo>
                  <a:lnTo>
                    <a:pt x="96" y="152"/>
                  </a:lnTo>
                  <a:lnTo>
                    <a:pt x="120" y="172"/>
                  </a:lnTo>
                  <a:lnTo>
                    <a:pt x="144" y="194"/>
                  </a:lnTo>
                  <a:lnTo>
                    <a:pt x="164" y="216"/>
                  </a:lnTo>
                  <a:lnTo>
                    <a:pt x="182" y="244"/>
                  </a:lnTo>
                  <a:lnTo>
                    <a:pt x="202" y="276"/>
                  </a:lnTo>
                  <a:lnTo>
                    <a:pt x="212" y="298"/>
                  </a:lnTo>
                  <a:lnTo>
                    <a:pt x="222" y="310"/>
                  </a:lnTo>
                  <a:lnTo>
                    <a:pt x="234" y="316"/>
                  </a:lnTo>
                  <a:lnTo>
                    <a:pt x="250" y="316"/>
                  </a:lnTo>
                  <a:lnTo>
                    <a:pt x="300" y="296"/>
                  </a:lnTo>
                  <a:lnTo>
                    <a:pt x="312" y="280"/>
                  </a:lnTo>
                  <a:lnTo>
                    <a:pt x="310" y="260"/>
                  </a:lnTo>
                  <a:lnTo>
                    <a:pt x="304" y="226"/>
                  </a:lnTo>
                  <a:lnTo>
                    <a:pt x="300" y="186"/>
                  </a:lnTo>
                  <a:lnTo>
                    <a:pt x="304" y="142"/>
                  </a:lnTo>
                  <a:lnTo>
                    <a:pt x="312" y="96"/>
                  </a:lnTo>
                  <a:lnTo>
                    <a:pt x="322" y="64"/>
                  </a:lnTo>
                  <a:lnTo>
                    <a:pt x="334" y="28"/>
                  </a:lnTo>
                  <a:lnTo>
                    <a:pt x="388" y="16"/>
                  </a:lnTo>
                  <a:lnTo>
                    <a:pt x="402" y="26"/>
                  </a:lnTo>
                  <a:lnTo>
                    <a:pt x="424" y="54"/>
                  </a:lnTo>
                  <a:lnTo>
                    <a:pt x="444" y="80"/>
                  </a:lnTo>
                  <a:lnTo>
                    <a:pt x="464" y="116"/>
                  </a:lnTo>
                  <a:lnTo>
                    <a:pt x="478" y="150"/>
                  </a:lnTo>
                  <a:lnTo>
                    <a:pt x="488" y="180"/>
                  </a:lnTo>
                  <a:lnTo>
                    <a:pt x="494" y="204"/>
                  </a:lnTo>
                  <a:lnTo>
                    <a:pt x="494" y="226"/>
                  </a:lnTo>
                  <a:lnTo>
                    <a:pt x="502" y="242"/>
                  </a:lnTo>
                  <a:lnTo>
                    <a:pt x="516" y="252"/>
                  </a:lnTo>
                  <a:lnTo>
                    <a:pt x="570" y="252"/>
                  </a:lnTo>
                  <a:lnTo>
                    <a:pt x="580" y="244"/>
                  </a:lnTo>
                  <a:lnTo>
                    <a:pt x="590" y="234"/>
                  </a:lnTo>
                  <a:lnTo>
                    <a:pt x="594" y="216"/>
                  </a:lnTo>
                  <a:lnTo>
                    <a:pt x="596" y="192"/>
                  </a:lnTo>
                  <a:lnTo>
                    <a:pt x="602" y="154"/>
                  </a:lnTo>
                  <a:lnTo>
                    <a:pt x="614" y="120"/>
                  </a:lnTo>
                  <a:lnTo>
                    <a:pt x="638" y="72"/>
                  </a:lnTo>
                  <a:lnTo>
                    <a:pt x="652" y="46"/>
                  </a:lnTo>
                  <a:lnTo>
                    <a:pt x="672" y="14"/>
                  </a:lnTo>
                  <a:lnTo>
                    <a:pt x="684" y="0"/>
                  </a:lnTo>
                  <a:lnTo>
                    <a:pt x="736" y="2"/>
                  </a:lnTo>
                  <a:lnTo>
                    <a:pt x="750" y="22"/>
                  </a:lnTo>
                  <a:lnTo>
                    <a:pt x="758" y="44"/>
                  </a:lnTo>
                  <a:lnTo>
                    <a:pt x="768" y="70"/>
                  </a:lnTo>
                  <a:lnTo>
                    <a:pt x="776" y="104"/>
                  </a:lnTo>
                  <a:lnTo>
                    <a:pt x="782" y="134"/>
                  </a:lnTo>
                  <a:lnTo>
                    <a:pt x="786" y="184"/>
                  </a:lnTo>
                  <a:lnTo>
                    <a:pt x="786" y="226"/>
                  </a:lnTo>
                  <a:lnTo>
                    <a:pt x="786" y="252"/>
                  </a:lnTo>
                  <a:lnTo>
                    <a:pt x="792" y="264"/>
                  </a:lnTo>
                  <a:lnTo>
                    <a:pt x="810" y="268"/>
                  </a:lnTo>
                  <a:lnTo>
                    <a:pt x="866" y="280"/>
                  </a:lnTo>
                  <a:lnTo>
                    <a:pt x="878" y="276"/>
                  </a:lnTo>
                  <a:lnTo>
                    <a:pt x="888" y="266"/>
                  </a:lnTo>
                  <a:lnTo>
                    <a:pt x="894" y="256"/>
                  </a:lnTo>
                  <a:lnTo>
                    <a:pt x="902" y="230"/>
                  </a:lnTo>
                  <a:lnTo>
                    <a:pt x="914" y="208"/>
                  </a:lnTo>
                  <a:lnTo>
                    <a:pt x="940" y="168"/>
                  </a:lnTo>
                  <a:lnTo>
                    <a:pt x="968" y="136"/>
                  </a:lnTo>
                  <a:lnTo>
                    <a:pt x="1010" y="96"/>
                  </a:lnTo>
                  <a:lnTo>
                    <a:pt x="1053" y="64"/>
                  </a:lnTo>
                  <a:lnTo>
                    <a:pt x="1095" y="79"/>
                  </a:lnTo>
                  <a:lnTo>
                    <a:pt x="1094" y="126"/>
                  </a:lnTo>
                  <a:lnTo>
                    <a:pt x="1098" y="180"/>
                  </a:lnTo>
                  <a:lnTo>
                    <a:pt x="1090" y="250"/>
                  </a:lnTo>
                  <a:lnTo>
                    <a:pt x="1078" y="294"/>
                  </a:lnTo>
                  <a:lnTo>
                    <a:pt x="1068" y="326"/>
                  </a:lnTo>
                  <a:lnTo>
                    <a:pt x="1068" y="342"/>
                  </a:lnTo>
                  <a:lnTo>
                    <a:pt x="1074" y="358"/>
                  </a:lnTo>
                  <a:lnTo>
                    <a:pt x="1120" y="382"/>
                  </a:lnTo>
                  <a:lnTo>
                    <a:pt x="1136" y="388"/>
                  </a:lnTo>
                  <a:lnTo>
                    <a:pt x="1150" y="382"/>
                  </a:lnTo>
                  <a:lnTo>
                    <a:pt x="1164" y="370"/>
                  </a:lnTo>
                  <a:lnTo>
                    <a:pt x="1186" y="346"/>
                  </a:lnTo>
                  <a:lnTo>
                    <a:pt x="1204" y="328"/>
                  </a:lnTo>
                  <a:lnTo>
                    <a:pt x="1236" y="300"/>
                  </a:lnTo>
                  <a:lnTo>
                    <a:pt x="1268" y="280"/>
                  </a:lnTo>
                  <a:lnTo>
                    <a:pt x="1292" y="266"/>
                  </a:lnTo>
                  <a:lnTo>
                    <a:pt x="1338" y="244"/>
                  </a:lnTo>
                  <a:lnTo>
                    <a:pt x="1383" y="231"/>
                  </a:lnTo>
                  <a:lnTo>
                    <a:pt x="1414" y="261"/>
                  </a:lnTo>
                </a:path>
              </a:pathLst>
            </a:custGeom>
            <a:noFill/>
            <a:ln w="28575" cap="flat" cmpd="sng">
              <a:solidFill>
                <a:srgbClr val="3333FF">
                  <a:alpha val="100000"/>
                </a:srgbClr>
              </a:solidFill>
              <a:prstDash val="solid"/>
              <a:round/>
              <a:headEnd type="none" w="med" len="med"/>
              <a:tailEnd type="none" w="med" len="med"/>
            </a:ln>
          </p:spPr>
          <p:txBody>
            <a:bodyPr/>
            <a:lstStyle/>
            <a:p>
              <a:endParaRPr lang="zh-CN" altLang="en-US"/>
            </a:p>
          </p:txBody>
        </p:sp>
        <p:sp>
          <p:nvSpPr>
            <p:cNvPr id="31837" name="Freeform 30"/>
            <p:cNvSpPr/>
            <p:nvPr/>
          </p:nvSpPr>
          <p:spPr>
            <a:xfrm>
              <a:off x="1492" y="2832"/>
              <a:ext cx="1428" cy="454"/>
            </a:xfrm>
            <a:custGeom>
              <a:avLst/>
              <a:gdLst>
                <a:gd name="txL" fmla="*/ 0 w 1428"/>
                <a:gd name="txT" fmla="*/ 0 h 454"/>
                <a:gd name="txR" fmla="*/ 1428 w 1428"/>
                <a:gd name="txB" fmla="*/ 454 h 454"/>
              </a:gdLst>
              <a:ahLst/>
              <a:cxnLst>
                <a:cxn ang="0">
                  <a:pos x="0" y="0"/>
                </a:cxn>
                <a:cxn ang="0">
                  <a:pos x="56" y="66"/>
                </a:cxn>
                <a:cxn ang="0">
                  <a:pos x="112" y="134"/>
                </a:cxn>
                <a:cxn ang="0">
                  <a:pos x="196" y="214"/>
                </a:cxn>
                <a:cxn ang="0">
                  <a:pos x="288" y="270"/>
                </a:cxn>
                <a:cxn ang="0">
                  <a:pos x="414" y="350"/>
                </a:cxn>
                <a:cxn ang="0">
                  <a:pos x="596" y="426"/>
                </a:cxn>
                <a:cxn ang="0">
                  <a:pos x="816" y="450"/>
                </a:cxn>
                <a:cxn ang="0">
                  <a:pos x="1086" y="446"/>
                </a:cxn>
                <a:cxn ang="0">
                  <a:pos x="1210" y="400"/>
                </a:cxn>
                <a:cxn ang="0">
                  <a:pos x="1326" y="302"/>
                </a:cxn>
                <a:cxn ang="0">
                  <a:pos x="1392" y="204"/>
                </a:cxn>
                <a:cxn ang="0">
                  <a:pos x="1408" y="144"/>
                </a:cxn>
                <a:cxn ang="0">
                  <a:pos x="1428" y="112"/>
                </a:cxn>
              </a:cxnLst>
              <a:rect l="txL" t="txT" r="txR" b="txB"/>
              <a:pathLst>
                <a:path w="1428" h="454">
                  <a:moveTo>
                    <a:pt x="0" y="0"/>
                  </a:moveTo>
                  <a:cubicBezTo>
                    <a:pt x="9" y="11"/>
                    <a:pt x="37" y="44"/>
                    <a:pt x="56" y="66"/>
                  </a:cubicBezTo>
                  <a:cubicBezTo>
                    <a:pt x="75" y="88"/>
                    <a:pt x="89" y="109"/>
                    <a:pt x="112" y="134"/>
                  </a:cubicBezTo>
                  <a:cubicBezTo>
                    <a:pt x="135" y="159"/>
                    <a:pt x="167" y="191"/>
                    <a:pt x="196" y="214"/>
                  </a:cubicBezTo>
                  <a:cubicBezTo>
                    <a:pt x="225" y="237"/>
                    <a:pt x="252" y="247"/>
                    <a:pt x="288" y="270"/>
                  </a:cubicBezTo>
                  <a:cubicBezTo>
                    <a:pt x="324" y="293"/>
                    <a:pt x="363" y="324"/>
                    <a:pt x="414" y="350"/>
                  </a:cubicBezTo>
                  <a:cubicBezTo>
                    <a:pt x="465" y="376"/>
                    <a:pt x="529" y="409"/>
                    <a:pt x="596" y="426"/>
                  </a:cubicBezTo>
                  <a:cubicBezTo>
                    <a:pt x="663" y="443"/>
                    <a:pt x="734" y="447"/>
                    <a:pt x="816" y="450"/>
                  </a:cubicBezTo>
                  <a:cubicBezTo>
                    <a:pt x="898" y="453"/>
                    <a:pt x="1020" y="454"/>
                    <a:pt x="1086" y="446"/>
                  </a:cubicBezTo>
                  <a:cubicBezTo>
                    <a:pt x="1152" y="438"/>
                    <a:pt x="1170" y="424"/>
                    <a:pt x="1210" y="400"/>
                  </a:cubicBezTo>
                  <a:cubicBezTo>
                    <a:pt x="1250" y="376"/>
                    <a:pt x="1296" y="335"/>
                    <a:pt x="1326" y="302"/>
                  </a:cubicBezTo>
                  <a:cubicBezTo>
                    <a:pt x="1356" y="269"/>
                    <a:pt x="1378" y="230"/>
                    <a:pt x="1392" y="204"/>
                  </a:cubicBezTo>
                  <a:cubicBezTo>
                    <a:pt x="1406" y="178"/>
                    <a:pt x="1402" y="159"/>
                    <a:pt x="1408" y="144"/>
                  </a:cubicBezTo>
                  <a:cubicBezTo>
                    <a:pt x="1414" y="129"/>
                    <a:pt x="1424" y="119"/>
                    <a:pt x="1428" y="112"/>
                  </a:cubicBezTo>
                </a:path>
              </a:pathLst>
            </a:custGeom>
            <a:noFill/>
            <a:ln w="12700" cap="flat" cmpd="sng">
              <a:solidFill>
                <a:srgbClr val="3333FF">
                  <a:alpha val="100000"/>
                </a:srgbClr>
              </a:solidFill>
              <a:prstDash val="solid"/>
              <a:round/>
              <a:headEnd type="none" w="med" len="med"/>
              <a:tailEnd type="none" w="med" len="med"/>
            </a:ln>
          </p:spPr>
          <p:txBody>
            <a:bodyPr/>
            <a:lstStyle/>
            <a:p>
              <a:endParaRPr lang="zh-CN" altLang="en-US"/>
            </a:p>
          </p:txBody>
        </p:sp>
        <p:sp>
          <p:nvSpPr>
            <p:cNvPr id="31838" name="Line 31"/>
            <p:cNvSpPr/>
            <p:nvPr/>
          </p:nvSpPr>
          <p:spPr>
            <a:xfrm>
              <a:off x="2820" y="2936"/>
              <a:ext cx="78" cy="78"/>
            </a:xfrm>
            <a:prstGeom prst="line">
              <a:avLst/>
            </a:prstGeom>
            <a:ln w="12700" cap="flat" cmpd="sng">
              <a:solidFill>
                <a:srgbClr val="3333FF"/>
              </a:solidFill>
              <a:prstDash val="solid"/>
              <a:headEnd type="none" w="med" len="med"/>
              <a:tailEnd type="none" w="med" len="med"/>
            </a:ln>
          </p:spPr>
        </p:sp>
        <p:sp>
          <p:nvSpPr>
            <p:cNvPr id="31839" name="Line 32"/>
            <p:cNvSpPr/>
            <p:nvPr/>
          </p:nvSpPr>
          <p:spPr>
            <a:xfrm>
              <a:off x="2762" y="2972"/>
              <a:ext cx="88" cy="100"/>
            </a:xfrm>
            <a:prstGeom prst="line">
              <a:avLst/>
            </a:prstGeom>
            <a:ln w="12700" cap="flat" cmpd="sng">
              <a:solidFill>
                <a:srgbClr val="3333FF"/>
              </a:solidFill>
              <a:prstDash val="solid"/>
              <a:headEnd type="none" w="med" len="med"/>
              <a:tailEnd type="none" w="med" len="med"/>
            </a:ln>
          </p:spPr>
        </p:sp>
        <p:sp>
          <p:nvSpPr>
            <p:cNvPr id="31840" name="Line 33"/>
            <p:cNvSpPr/>
            <p:nvPr/>
          </p:nvSpPr>
          <p:spPr>
            <a:xfrm>
              <a:off x="2702" y="3022"/>
              <a:ext cx="108" cy="116"/>
            </a:xfrm>
            <a:prstGeom prst="line">
              <a:avLst/>
            </a:prstGeom>
            <a:ln w="12700" cap="flat" cmpd="sng">
              <a:solidFill>
                <a:srgbClr val="3333FF"/>
              </a:solidFill>
              <a:prstDash val="solid"/>
              <a:headEnd type="none" w="med" len="med"/>
              <a:tailEnd type="none" w="med" len="med"/>
            </a:ln>
          </p:spPr>
        </p:sp>
        <p:sp>
          <p:nvSpPr>
            <p:cNvPr id="31841" name="Line 34"/>
            <p:cNvSpPr/>
            <p:nvPr/>
          </p:nvSpPr>
          <p:spPr>
            <a:xfrm>
              <a:off x="2642" y="3072"/>
              <a:ext cx="118" cy="122"/>
            </a:xfrm>
            <a:prstGeom prst="line">
              <a:avLst/>
            </a:prstGeom>
            <a:ln w="12700" cap="flat" cmpd="sng">
              <a:solidFill>
                <a:srgbClr val="3333FF"/>
              </a:solidFill>
              <a:prstDash val="solid"/>
              <a:headEnd type="none" w="med" len="med"/>
              <a:tailEnd type="none" w="med" len="med"/>
            </a:ln>
          </p:spPr>
        </p:sp>
        <p:sp>
          <p:nvSpPr>
            <p:cNvPr id="31842" name="Line 35"/>
            <p:cNvSpPr/>
            <p:nvPr/>
          </p:nvSpPr>
          <p:spPr>
            <a:xfrm>
              <a:off x="2552" y="2748"/>
              <a:ext cx="48" cy="58"/>
            </a:xfrm>
            <a:prstGeom prst="line">
              <a:avLst/>
            </a:prstGeom>
            <a:ln w="12700" cap="flat" cmpd="sng">
              <a:solidFill>
                <a:srgbClr val="3333FF"/>
              </a:solidFill>
              <a:prstDash val="solid"/>
              <a:headEnd type="none" w="med" len="med"/>
              <a:tailEnd type="none" w="med" len="med"/>
            </a:ln>
          </p:spPr>
        </p:sp>
        <p:sp>
          <p:nvSpPr>
            <p:cNvPr id="31843" name="Line 36"/>
            <p:cNvSpPr/>
            <p:nvPr/>
          </p:nvSpPr>
          <p:spPr>
            <a:xfrm>
              <a:off x="2490" y="2802"/>
              <a:ext cx="108" cy="118"/>
            </a:xfrm>
            <a:prstGeom prst="line">
              <a:avLst/>
            </a:prstGeom>
            <a:ln w="12700" cap="flat" cmpd="sng">
              <a:solidFill>
                <a:srgbClr val="3333FF"/>
              </a:solidFill>
              <a:prstDash val="solid"/>
              <a:headEnd type="none" w="med" len="med"/>
              <a:tailEnd type="none" w="med" len="med"/>
            </a:ln>
          </p:spPr>
        </p:sp>
        <p:sp>
          <p:nvSpPr>
            <p:cNvPr id="31844" name="Line 37"/>
            <p:cNvSpPr/>
            <p:nvPr/>
          </p:nvSpPr>
          <p:spPr>
            <a:xfrm>
              <a:off x="2438" y="2864"/>
              <a:ext cx="140" cy="136"/>
            </a:xfrm>
            <a:prstGeom prst="line">
              <a:avLst/>
            </a:prstGeom>
            <a:ln w="12700" cap="flat" cmpd="sng">
              <a:solidFill>
                <a:srgbClr val="3333FF"/>
              </a:solidFill>
              <a:prstDash val="solid"/>
              <a:headEnd type="none" w="med" len="med"/>
              <a:tailEnd type="none" w="med" len="med"/>
            </a:ln>
          </p:spPr>
        </p:sp>
        <p:sp>
          <p:nvSpPr>
            <p:cNvPr id="31845" name="Line 38"/>
            <p:cNvSpPr/>
            <p:nvPr/>
          </p:nvSpPr>
          <p:spPr>
            <a:xfrm>
              <a:off x="2400" y="2936"/>
              <a:ext cx="294" cy="306"/>
            </a:xfrm>
            <a:prstGeom prst="line">
              <a:avLst/>
            </a:prstGeom>
            <a:ln w="12700" cap="flat" cmpd="sng">
              <a:solidFill>
                <a:srgbClr val="3333FF"/>
              </a:solidFill>
              <a:prstDash val="solid"/>
              <a:headEnd type="none" w="med" len="med"/>
              <a:tailEnd type="none" w="med" len="med"/>
            </a:ln>
          </p:spPr>
        </p:sp>
        <p:sp>
          <p:nvSpPr>
            <p:cNvPr id="31846" name="Line 39"/>
            <p:cNvSpPr/>
            <p:nvPr/>
          </p:nvSpPr>
          <p:spPr>
            <a:xfrm>
              <a:off x="2176" y="2698"/>
              <a:ext cx="110" cy="112"/>
            </a:xfrm>
            <a:prstGeom prst="line">
              <a:avLst/>
            </a:prstGeom>
            <a:ln w="12700" cap="flat" cmpd="sng">
              <a:solidFill>
                <a:srgbClr val="3333FF"/>
              </a:solidFill>
              <a:prstDash val="solid"/>
              <a:headEnd type="none" w="med" len="med"/>
              <a:tailEnd type="none" w="med" len="med"/>
            </a:ln>
          </p:spPr>
        </p:sp>
        <p:sp>
          <p:nvSpPr>
            <p:cNvPr id="31847" name="Line 40"/>
            <p:cNvSpPr/>
            <p:nvPr/>
          </p:nvSpPr>
          <p:spPr>
            <a:xfrm>
              <a:off x="2134" y="2770"/>
              <a:ext cx="482" cy="500"/>
            </a:xfrm>
            <a:prstGeom prst="line">
              <a:avLst/>
            </a:prstGeom>
            <a:ln w="12700" cap="flat" cmpd="sng">
              <a:solidFill>
                <a:srgbClr val="3333FF"/>
              </a:solidFill>
              <a:prstDash val="solid"/>
              <a:headEnd type="none" w="med" len="med"/>
              <a:tailEnd type="none" w="med" len="med"/>
            </a:ln>
          </p:spPr>
        </p:sp>
        <p:sp>
          <p:nvSpPr>
            <p:cNvPr id="31848" name="Line 41"/>
            <p:cNvSpPr/>
            <p:nvPr/>
          </p:nvSpPr>
          <p:spPr>
            <a:xfrm>
              <a:off x="2104" y="2860"/>
              <a:ext cx="332" cy="332"/>
            </a:xfrm>
            <a:prstGeom prst="line">
              <a:avLst/>
            </a:prstGeom>
            <a:ln w="12700" cap="flat" cmpd="sng">
              <a:solidFill>
                <a:srgbClr val="3333FF"/>
              </a:solidFill>
              <a:prstDash val="solid"/>
              <a:headEnd type="none" w="med" len="med"/>
              <a:tailEnd type="none" w="med" len="med"/>
            </a:ln>
          </p:spPr>
        </p:sp>
        <p:sp>
          <p:nvSpPr>
            <p:cNvPr id="31849" name="Line 42"/>
            <p:cNvSpPr/>
            <p:nvPr/>
          </p:nvSpPr>
          <p:spPr>
            <a:xfrm>
              <a:off x="2064" y="2934"/>
              <a:ext cx="206" cy="216"/>
            </a:xfrm>
            <a:prstGeom prst="line">
              <a:avLst/>
            </a:prstGeom>
            <a:ln w="12700" cap="flat" cmpd="sng">
              <a:solidFill>
                <a:srgbClr val="3333FF"/>
              </a:solidFill>
              <a:prstDash val="solid"/>
              <a:headEnd type="none" w="med" len="med"/>
              <a:tailEnd type="none" w="med" len="med"/>
            </a:ln>
          </p:spPr>
        </p:sp>
        <p:sp>
          <p:nvSpPr>
            <p:cNvPr id="31850" name="Line 43"/>
            <p:cNvSpPr/>
            <p:nvPr/>
          </p:nvSpPr>
          <p:spPr>
            <a:xfrm>
              <a:off x="1842" y="2712"/>
              <a:ext cx="154" cy="154"/>
            </a:xfrm>
            <a:prstGeom prst="line">
              <a:avLst/>
            </a:prstGeom>
            <a:ln w="12700" cap="flat" cmpd="sng">
              <a:solidFill>
                <a:srgbClr val="3333FF"/>
              </a:solidFill>
              <a:prstDash val="solid"/>
              <a:headEnd type="none" w="med" len="med"/>
              <a:tailEnd type="none" w="med" len="med"/>
            </a:ln>
          </p:spPr>
        </p:sp>
        <p:sp>
          <p:nvSpPr>
            <p:cNvPr id="31851" name="Line 44"/>
            <p:cNvSpPr/>
            <p:nvPr/>
          </p:nvSpPr>
          <p:spPr>
            <a:xfrm>
              <a:off x="1818" y="2806"/>
              <a:ext cx="314" cy="326"/>
            </a:xfrm>
            <a:prstGeom prst="line">
              <a:avLst/>
            </a:prstGeom>
            <a:ln w="12700" cap="flat" cmpd="sng">
              <a:solidFill>
                <a:srgbClr val="3333FF"/>
              </a:solidFill>
              <a:prstDash val="solid"/>
              <a:headEnd type="none" w="med" len="med"/>
              <a:tailEnd type="none" w="med" len="med"/>
            </a:ln>
          </p:spPr>
        </p:sp>
        <p:sp>
          <p:nvSpPr>
            <p:cNvPr id="31852" name="Line 45"/>
            <p:cNvSpPr/>
            <p:nvPr/>
          </p:nvSpPr>
          <p:spPr>
            <a:xfrm>
              <a:off x="1824" y="2952"/>
              <a:ext cx="188" cy="196"/>
            </a:xfrm>
            <a:prstGeom prst="line">
              <a:avLst/>
            </a:prstGeom>
            <a:ln w="12700" cap="flat" cmpd="sng">
              <a:solidFill>
                <a:srgbClr val="3333FF"/>
              </a:solidFill>
              <a:prstDash val="solid"/>
              <a:headEnd type="none" w="med" len="med"/>
              <a:tailEnd type="none" w="med" len="med"/>
            </a:ln>
          </p:spPr>
        </p:sp>
        <p:sp>
          <p:nvSpPr>
            <p:cNvPr id="31853" name="Line 46"/>
            <p:cNvSpPr/>
            <p:nvPr/>
          </p:nvSpPr>
          <p:spPr>
            <a:xfrm>
              <a:off x="1556" y="2808"/>
              <a:ext cx="344" cy="366"/>
            </a:xfrm>
            <a:prstGeom prst="line">
              <a:avLst/>
            </a:prstGeom>
            <a:ln w="12700" cap="flat" cmpd="sng">
              <a:solidFill>
                <a:srgbClr val="3333FF"/>
              </a:solidFill>
              <a:prstDash val="solid"/>
              <a:headEnd type="none" w="med" len="med"/>
              <a:tailEnd type="none" w="med" len="med"/>
            </a:ln>
          </p:spPr>
        </p:sp>
      </p:grpSp>
      <p:sp>
        <p:nvSpPr>
          <p:cNvPr id="31752" name="Arc 47"/>
          <p:cNvSpPr/>
          <p:nvPr/>
        </p:nvSpPr>
        <p:spPr>
          <a:xfrm>
            <a:off x="3225800" y="4521200"/>
            <a:ext cx="2095500" cy="1627188"/>
          </a:xfrm>
          <a:custGeom>
            <a:avLst/>
            <a:gdLst>
              <a:gd name="txL" fmla="*/ 0 w 21600"/>
              <a:gd name="txT" fmla="*/ 0 h 17248"/>
              <a:gd name="txR" fmla="*/ 21600 w 21600"/>
              <a:gd name="txB" fmla="*/ 17248 h 17248"/>
            </a:gdLst>
            <a:ahLst/>
            <a:cxnLst>
              <a:cxn ang="0">
                <a:pos x="2147483647" y="0"/>
              </a:cxn>
              <a:cxn ang="0">
                <a:pos x="2147483647" y="2147483647"/>
              </a:cxn>
              <a:cxn ang="0">
                <a:pos x="0" y="2147483647"/>
              </a:cxn>
            </a:cxnLst>
            <a:rect l="txL" t="txT" r="txR" b="txB"/>
            <a:pathLst>
              <a:path w="21600" h="17248" fill="none">
                <a:moveTo>
                  <a:pt x="13002" y="-1"/>
                </a:moveTo>
                <a:cubicBezTo>
                  <a:pt x="18416" y="4081"/>
                  <a:pt x="21600" y="10467"/>
                  <a:pt x="21600" y="17248"/>
                </a:cubicBezTo>
              </a:path>
              <a:path w="21600" h="17248" stroke="0">
                <a:moveTo>
                  <a:pt x="13002" y="-1"/>
                </a:moveTo>
                <a:cubicBezTo>
                  <a:pt x="18416" y="4081"/>
                  <a:pt x="21600" y="10467"/>
                  <a:pt x="21600" y="17248"/>
                </a:cubicBezTo>
                <a:lnTo>
                  <a:pt x="0" y="17248"/>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31753" name="Arc 48"/>
          <p:cNvSpPr/>
          <p:nvPr/>
        </p:nvSpPr>
        <p:spPr>
          <a:xfrm flipH="1">
            <a:off x="1162050" y="4348163"/>
            <a:ext cx="2089150" cy="1798637"/>
          </a:xfrm>
          <a:custGeom>
            <a:avLst/>
            <a:gdLst>
              <a:gd name="txL" fmla="*/ 0 w 21600"/>
              <a:gd name="txT" fmla="*/ 0 h 19061"/>
              <a:gd name="txR" fmla="*/ 21600 w 21600"/>
              <a:gd name="txB" fmla="*/ 19061 h 19061"/>
            </a:gdLst>
            <a:ahLst/>
            <a:cxnLst>
              <a:cxn ang="0">
                <a:pos x="2147483647" y="0"/>
              </a:cxn>
              <a:cxn ang="0">
                <a:pos x="2147483647" y="2147483647"/>
              </a:cxn>
              <a:cxn ang="0">
                <a:pos x="0" y="2147483647"/>
              </a:cxn>
            </a:cxnLst>
            <a:rect l="txL" t="txT" r="txR" b="txB"/>
            <a:pathLst>
              <a:path w="21600" h="19061" fill="none">
                <a:moveTo>
                  <a:pt x="10160" y="0"/>
                </a:moveTo>
                <a:cubicBezTo>
                  <a:pt x="17201" y="3753"/>
                  <a:pt x="21600" y="11082"/>
                  <a:pt x="21600" y="19061"/>
                </a:cubicBezTo>
              </a:path>
              <a:path w="21600" h="19061" stroke="0">
                <a:moveTo>
                  <a:pt x="10160" y="0"/>
                </a:moveTo>
                <a:cubicBezTo>
                  <a:pt x="17201" y="3753"/>
                  <a:pt x="21600" y="11082"/>
                  <a:pt x="21600" y="19061"/>
                </a:cubicBezTo>
                <a:lnTo>
                  <a:pt x="0" y="19061"/>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grpSp>
        <p:nvGrpSpPr>
          <p:cNvPr id="31754" name="Group 49"/>
          <p:cNvGrpSpPr/>
          <p:nvPr/>
        </p:nvGrpSpPr>
        <p:grpSpPr>
          <a:xfrm>
            <a:off x="2971800" y="4867275"/>
            <a:ext cx="838200" cy="219075"/>
            <a:chOff x="1960" y="3146"/>
            <a:chExt cx="528" cy="138"/>
          </a:xfrm>
        </p:grpSpPr>
        <p:sp>
          <p:nvSpPr>
            <p:cNvPr id="31829" name="Line 50"/>
            <p:cNvSpPr/>
            <p:nvPr/>
          </p:nvSpPr>
          <p:spPr>
            <a:xfrm flipV="1">
              <a:off x="1960" y="3150"/>
              <a:ext cx="58" cy="60"/>
            </a:xfrm>
            <a:prstGeom prst="line">
              <a:avLst/>
            </a:prstGeom>
            <a:ln w="12700" cap="flat" cmpd="sng">
              <a:solidFill>
                <a:schemeClr val="tx2"/>
              </a:solidFill>
              <a:prstDash val="solid"/>
              <a:headEnd type="none" w="med" len="med"/>
              <a:tailEnd type="none" w="med" len="med"/>
            </a:ln>
          </p:spPr>
        </p:sp>
        <p:sp>
          <p:nvSpPr>
            <p:cNvPr id="31830" name="Line 51"/>
            <p:cNvSpPr/>
            <p:nvPr/>
          </p:nvSpPr>
          <p:spPr>
            <a:xfrm flipV="1">
              <a:off x="2024" y="3146"/>
              <a:ext cx="88" cy="90"/>
            </a:xfrm>
            <a:prstGeom prst="line">
              <a:avLst/>
            </a:prstGeom>
            <a:ln w="12700" cap="flat" cmpd="sng">
              <a:solidFill>
                <a:schemeClr val="tx2"/>
              </a:solidFill>
              <a:prstDash val="solid"/>
              <a:headEnd type="none" w="med" len="med"/>
              <a:tailEnd type="none" w="med" len="med"/>
            </a:ln>
          </p:spPr>
        </p:sp>
        <p:sp>
          <p:nvSpPr>
            <p:cNvPr id="31831" name="Line 52"/>
            <p:cNvSpPr/>
            <p:nvPr/>
          </p:nvSpPr>
          <p:spPr>
            <a:xfrm flipV="1">
              <a:off x="2094" y="3150"/>
              <a:ext cx="110" cy="104"/>
            </a:xfrm>
            <a:prstGeom prst="line">
              <a:avLst/>
            </a:prstGeom>
            <a:ln w="12700" cap="flat" cmpd="sng">
              <a:solidFill>
                <a:schemeClr val="tx2"/>
              </a:solidFill>
              <a:prstDash val="solid"/>
              <a:headEnd type="none" w="med" len="med"/>
              <a:tailEnd type="none" w="med" len="med"/>
            </a:ln>
          </p:spPr>
        </p:sp>
        <p:sp>
          <p:nvSpPr>
            <p:cNvPr id="31832" name="Line 53"/>
            <p:cNvSpPr/>
            <p:nvPr/>
          </p:nvSpPr>
          <p:spPr>
            <a:xfrm flipV="1">
              <a:off x="2176" y="3164"/>
              <a:ext cx="108" cy="110"/>
            </a:xfrm>
            <a:prstGeom prst="line">
              <a:avLst/>
            </a:prstGeom>
            <a:ln w="12700" cap="flat" cmpd="sng">
              <a:solidFill>
                <a:schemeClr val="tx2"/>
              </a:solidFill>
              <a:prstDash val="solid"/>
              <a:headEnd type="none" w="med" len="med"/>
              <a:tailEnd type="none" w="med" len="med"/>
            </a:ln>
          </p:spPr>
        </p:sp>
        <p:sp>
          <p:nvSpPr>
            <p:cNvPr id="31833" name="Line 54"/>
            <p:cNvSpPr/>
            <p:nvPr/>
          </p:nvSpPr>
          <p:spPr>
            <a:xfrm flipV="1">
              <a:off x="2260" y="3180"/>
              <a:ext cx="96" cy="98"/>
            </a:xfrm>
            <a:prstGeom prst="line">
              <a:avLst/>
            </a:prstGeom>
            <a:ln w="12700" cap="flat" cmpd="sng">
              <a:solidFill>
                <a:schemeClr val="tx2"/>
              </a:solidFill>
              <a:prstDash val="solid"/>
              <a:headEnd type="none" w="med" len="med"/>
              <a:tailEnd type="none" w="med" len="med"/>
            </a:ln>
          </p:spPr>
        </p:sp>
        <p:sp>
          <p:nvSpPr>
            <p:cNvPr id="31834" name="Line 55"/>
            <p:cNvSpPr/>
            <p:nvPr/>
          </p:nvSpPr>
          <p:spPr>
            <a:xfrm flipV="1">
              <a:off x="2354" y="3204"/>
              <a:ext cx="74" cy="76"/>
            </a:xfrm>
            <a:prstGeom prst="line">
              <a:avLst/>
            </a:prstGeom>
            <a:ln w="12700" cap="flat" cmpd="sng">
              <a:solidFill>
                <a:schemeClr val="tx2"/>
              </a:solidFill>
              <a:prstDash val="solid"/>
              <a:headEnd type="none" w="med" len="med"/>
              <a:tailEnd type="none" w="med" len="med"/>
            </a:ln>
          </p:spPr>
        </p:sp>
        <p:sp>
          <p:nvSpPr>
            <p:cNvPr id="31835" name="Line 56"/>
            <p:cNvSpPr/>
            <p:nvPr/>
          </p:nvSpPr>
          <p:spPr>
            <a:xfrm flipV="1">
              <a:off x="2446" y="3238"/>
              <a:ext cx="42" cy="46"/>
            </a:xfrm>
            <a:prstGeom prst="line">
              <a:avLst/>
            </a:prstGeom>
            <a:ln w="12700" cap="flat" cmpd="sng">
              <a:solidFill>
                <a:schemeClr val="tx2"/>
              </a:solidFill>
              <a:prstDash val="solid"/>
              <a:headEnd type="none" w="med" len="med"/>
              <a:tailEnd type="none" w="med" len="med"/>
            </a:ln>
          </p:spPr>
        </p:sp>
      </p:grpSp>
      <p:sp>
        <p:nvSpPr>
          <p:cNvPr id="31755" name="Freeform 57"/>
          <p:cNvSpPr/>
          <p:nvPr/>
        </p:nvSpPr>
        <p:spPr>
          <a:xfrm>
            <a:off x="2836863" y="5678488"/>
            <a:ext cx="800100" cy="471487"/>
          </a:xfrm>
          <a:custGeom>
            <a:avLst/>
            <a:gdLst>
              <a:gd name="txL" fmla="*/ 0 w 504"/>
              <a:gd name="txT" fmla="*/ 0 h 297"/>
              <a:gd name="txR" fmla="*/ 504 w 504"/>
              <a:gd name="txB" fmla="*/ 297 h 297"/>
            </a:gdLst>
            <a:ahLst/>
            <a:cxnLst>
              <a:cxn ang="0">
                <a:pos x="0" y="733363794"/>
              </a:cxn>
              <a:cxn ang="0">
                <a:pos x="15120940" y="635078639"/>
              </a:cxn>
              <a:cxn ang="0">
                <a:pos x="30241880" y="544353147"/>
              </a:cxn>
              <a:cxn ang="0">
                <a:pos x="83165955" y="423385825"/>
              </a:cxn>
              <a:cxn ang="0">
                <a:pos x="189012516" y="287297489"/>
              </a:cxn>
              <a:cxn ang="0">
                <a:pos x="257055974" y="219252577"/>
              </a:cxn>
              <a:cxn ang="0">
                <a:pos x="385584706" y="151209202"/>
              </a:cxn>
              <a:cxn ang="0">
                <a:pos x="446068540" y="128527035"/>
              </a:cxn>
              <a:cxn ang="0">
                <a:pos x="453628214" y="0"/>
              </a:cxn>
              <a:cxn ang="0">
                <a:pos x="801409692" y="0"/>
              </a:cxn>
              <a:cxn ang="0">
                <a:pos x="801409692" y="128527035"/>
              </a:cxn>
              <a:cxn ang="0">
                <a:pos x="861893626" y="158768866"/>
              </a:cxn>
              <a:cxn ang="0">
                <a:pos x="967740162" y="211692913"/>
              </a:cxn>
              <a:cxn ang="0">
                <a:pos x="1081147960" y="302418404"/>
              </a:cxn>
              <a:cxn ang="0">
                <a:pos x="1141631695" y="370461729"/>
              </a:cxn>
              <a:cxn ang="0">
                <a:pos x="1224796038" y="521670981"/>
              </a:cxn>
              <a:cxn ang="0">
                <a:pos x="1247478232" y="627517388"/>
              </a:cxn>
              <a:cxn ang="0">
                <a:pos x="1270158839" y="748484710"/>
              </a:cxn>
            </a:cxnLst>
            <a:rect l="txL" t="txT" r="txR" b="txB"/>
            <a:pathLst>
              <a:path w="504" h="297">
                <a:moveTo>
                  <a:pt x="0" y="291"/>
                </a:moveTo>
                <a:lnTo>
                  <a:pt x="6" y="252"/>
                </a:lnTo>
                <a:lnTo>
                  <a:pt x="12" y="216"/>
                </a:lnTo>
                <a:lnTo>
                  <a:pt x="33" y="168"/>
                </a:lnTo>
                <a:lnTo>
                  <a:pt x="75" y="114"/>
                </a:lnTo>
                <a:lnTo>
                  <a:pt x="102" y="87"/>
                </a:lnTo>
                <a:lnTo>
                  <a:pt x="153" y="60"/>
                </a:lnTo>
                <a:lnTo>
                  <a:pt x="177" y="51"/>
                </a:lnTo>
                <a:lnTo>
                  <a:pt x="180" y="0"/>
                </a:lnTo>
                <a:lnTo>
                  <a:pt x="318" y="0"/>
                </a:lnTo>
                <a:lnTo>
                  <a:pt x="318" y="51"/>
                </a:lnTo>
                <a:lnTo>
                  <a:pt x="342" y="63"/>
                </a:lnTo>
                <a:lnTo>
                  <a:pt x="384" y="84"/>
                </a:lnTo>
                <a:lnTo>
                  <a:pt x="429" y="120"/>
                </a:lnTo>
                <a:lnTo>
                  <a:pt x="453" y="147"/>
                </a:lnTo>
                <a:lnTo>
                  <a:pt x="486" y="207"/>
                </a:lnTo>
                <a:lnTo>
                  <a:pt x="495" y="249"/>
                </a:lnTo>
                <a:lnTo>
                  <a:pt x="504" y="297"/>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31756" name="Arc 58"/>
          <p:cNvSpPr/>
          <p:nvPr/>
        </p:nvSpPr>
        <p:spPr>
          <a:xfrm>
            <a:off x="2609850" y="5522913"/>
            <a:ext cx="1257300" cy="628650"/>
          </a:xfrm>
          <a:custGeom>
            <a:avLst/>
            <a:gdLst>
              <a:gd name="txL" fmla="*/ 0 w 43200"/>
              <a:gd name="txT" fmla="*/ 0 h 21600"/>
              <a:gd name="txR" fmla="*/ 43200 w 43200"/>
              <a:gd name="txB" fmla="*/ 21600 h 21600"/>
            </a:gdLst>
            <a:ahLst/>
            <a:cxnLst>
              <a:cxn ang="0">
                <a:pos x="0" y="532499187"/>
              </a:cxn>
              <a:cxn ang="0">
                <a:pos x="1064998374" y="532499187"/>
              </a:cxn>
              <a:cxn ang="0">
                <a:pos x="532499187" y="532499187"/>
              </a:cxn>
            </a:cxnLst>
            <a:rect l="txL" t="txT" r="txR" b="txB"/>
            <a:pathLst>
              <a:path w="43200" h="21600" fill="none">
                <a:moveTo>
                  <a:pt x="0" y="21600"/>
                </a:moveTo>
                <a:cubicBezTo>
                  <a:pt x="0" y="9670"/>
                  <a:pt x="9670" y="0"/>
                  <a:pt x="21600" y="0"/>
                </a:cubicBezTo>
                <a:cubicBezTo>
                  <a:pt x="33529" y="0"/>
                  <a:pt x="43200" y="9670"/>
                  <a:pt x="43200" y="21600"/>
                </a:cubicBezTo>
              </a:path>
              <a:path w="43200" h="21600" stroke="0">
                <a:moveTo>
                  <a:pt x="0" y="21600"/>
                </a:moveTo>
                <a:cubicBezTo>
                  <a:pt x="0" y="9670"/>
                  <a:pt x="9670" y="0"/>
                  <a:pt x="21600" y="0"/>
                </a:cubicBezTo>
                <a:cubicBezTo>
                  <a:pt x="33529" y="0"/>
                  <a:pt x="43200" y="9670"/>
                  <a:pt x="43200" y="21600"/>
                </a:cubicBezTo>
                <a:lnTo>
                  <a:pt x="21600" y="21600"/>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31757" name="Arc 59"/>
          <p:cNvSpPr/>
          <p:nvPr/>
        </p:nvSpPr>
        <p:spPr>
          <a:xfrm>
            <a:off x="2224088" y="5132388"/>
            <a:ext cx="2009775" cy="1023937"/>
          </a:xfrm>
          <a:custGeom>
            <a:avLst/>
            <a:gdLst>
              <a:gd name="txL" fmla="*/ 0 w 43197"/>
              <a:gd name="txT" fmla="*/ 0 h 21600"/>
              <a:gd name="txR" fmla="*/ 43197 w 43197"/>
              <a:gd name="txB" fmla="*/ 21600 h 21600"/>
            </a:gdLst>
            <a:ahLst/>
            <a:cxnLst>
              <a:cxn ang="0">
                <a:pos x="0" y="2147483647"/>
              </a:cxn>
              <a:cxn ang="0">
                <a:pos x="2147483647" y="2147483647"/>
              </a:cxn>
              <a:cxn ang="0">
                <a:pos x="2147483647" y="2147483647"/>
              </a:cxn>
            </a:cxnLst>
            <a:rect l="txL" t="txT" r="txR" b="txB"/>
            <a:pathLst>
              <a:path w="43197" h="21600" fill="none">
                <a:moveTo>
                  <a:pt x="-1" y="21259"/>
                </a:moveTo>
                <a:cubicBezTo>
                  <a:pt x="185" y="9464"/>
                  <a:pt x="9800" y="-1"/>
                  <a:pt x="21597" y="0"/>
                </a:cubicBezTo>
                <a:cubicBezTo>
                  <a:pt x="33526" y="0"/>
                  <a:pt x="43197" y="9670"/>
                  <a:pt x="43197" y="21600"/>
                </a:cubicBezTo>
              </a:path>
              <a:path w="43197" h="21600" stroke="0">
                <a:moveTo>
                  <a:pt x="-1" y="21259"/>
                </a:moveTo>
                <a:cubicBezTo>
                  <a:pt x="185" y="9464"/>
                  <a:pt x="9800" y="-1"/>
                  <a:pt x="21597" y="0"/>
                </a:cubicBezTo>
                <a:cubicBezTo>
                  <a:pt x="33526" y="0"/>
                  <a:pt x="43197" y="9670"/>
                  <a:pt x="43197" y="21600"/>
                </a:cubicBezTo>
                <a:lnTo>
                  <a:pt x="21597" y="21600"/>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31758" name="Arc 60"/>
          <p:cNvSpPr/>
          <p:nvPr/>
        </p:nvSpPr>
        <p:spPr>
          <a:xfrm>
            <a:off x="1943100" y="4856163"/>
            <a:ext cx="2581275" cy="1295400"/>
          </a:xfrm>
          <a:custGeom>
            <a:avLst/>
            <a:gdLst>
              <a:gd name="txL" fmla="*/ 0 w 43196"/>
              <a:gd name="txT" fmla="*/ 0 h 21600"/>
              <a:gd name="txR" fmla="*/ 43196 w 43196"/>
              <a:gd name="txB" fmla="*/ 21600 h 21600"/>
            </a:gdLst>
            <a:ahLst/>
            <a:cxnLst>
              <a:cxn ang="0">
                <a:pos x="0" y="2147483647"/>
              </a:cxn>
              <a:cxn ang="0">
                <a:pos x="2147483647" y="2147483647"/>
              </a:cxn>
              <a:cxn ang="0">
                <a:pos x="2147483647" y="2147483647"/>
              </a:cxn>
            </a:cxnLst>
            <a:rect l="txL" t="txT" r="txR" b="txB"/>
            <a:pathLst>
              <a:path w="43196" h="21600" fill="none">
                <a:moveTo>
                  <a:pt x="0" y="21163"/>
                </a:moveTo>
                <a:cubicBezTo>
                  <a:pt x="238" y="9406"/>
                  <a:pt x="9836" y="-1"/>
                  <a:pt x="21596" y="0"/>
                </a:cubicBezTo>
                <a:cubicBezTo>
                  <a:pt x="33525" y="0"/>
                  <a:pt x="43196" y="9670"/>
                  <a:pt x="43196" y="21600"/>
                </a:cubicBezTo>
              </a:path>
              <a:path w="43196" h="21600" stroke="0">
                <a:moveTo>
                  <a:pt x="0" y="21163"/>
                </a:moveTo>
                <a:cubicBezTo>
                  <a:pt x="238" y="9406"/>
                  <a:pt x="9836" y="-1"/>
                  <a:pt x="21596" y="0"/>
                </a:cubicBezTo>
                <a:cubicBezTo>
                  <a:pt x="33525" y="0"/>
                  <a:pt x="43196" y="9670"/>
                  <a:pt x="43196" y="21600"/>
                </a:cubicBezTo>
                <a:lnTo>
                  <a:pt x="21596" y="21600"/>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31759" name="Line 61"/>
          <p:cNvSpPr/>
          <p:nvPr/>
        </p:nvSpPr>
        <p:spPr>
          <a:xfrm flipV="1">
            <a:off x="3232150" y="3676650"/>
            <a:ext cx="0" cy="2540000"/>
          </a:xfrm>
          <a:prstGeom prst="line">
            <a:avLst/>
          </a:prstGeom>
          <a:ln w="12700" cap="flat" cmpd="sng">
            <a:solidFill>
              <a:srgbClr val="0000CC"/>
            </a:solidFill>
            <a:prstDash val="lgDashDot"/>
            <a:headEnd type="none" w="med" len="med"/>
            <a:tailEnd type="none" w="med" len="med"/>
          </a:ln>
        </p:spPr>
      </p:sp>
      <p:sp>
        <p:nvSpPr>
          <p:cNvPr id="31760" name="Freeform 62"/>
          <p:cNvSpPr/>
          <p:nvPr/>
        </p:nvSpPr>
        <p:spPr>
          <a:xfrm>
            <a:off x="2873375" y="4921250"/>
            <a:ext cx="1069975" cy="166688"/>
          </a:xfrm>
          <a:custGeom>
            <a:avLst/>
            <a:gdLst>
              <a:gd name="txL" fmla="*/ 0 w 674"/>
              <a:gd name="txT" fmla="*/ 0 h 105"/>
              <a:gd name="txR" fmla="*/ 674 w 674"/>
              <a:gd name="txB" fmla="*/ 105 h 105"/>
            </a:gdLst>
            <a:ahLst/>
            <a:cxnLst>
              <a:cxn ang="0">
                <a:pos x="0" y="0"/>
              </a:cxn>
              <a:cxn ang="0">
                <a:pos x="201612477" y="90725896"/>
              </a:cxn>
              <a:cxn ang="0">
                <a:pos x="393144332" y="171371139"/>
              </a:cxn>
              <a:cxn ang="0">
                <a:pos x="574595615" y="216734124"/>
              </a:cxn>
              <a:cxn ang="0">
                <a:pos x="745966178" y="246976081"/>
              </a:cxn>
              <a:cxn ang="0">
                <a:pos x="1048385017" y="262097059"/>
              </a:cxn>
              <a:cxn ang="0">
                <a:pos x="1249997444" y="257056733"/>
              </a:cxn>
              <a:cxn ang="0">
                <a:pos x="1486892046" y="262097059"/>
              </a:cxn>
              <a:cxn ang="0">
                <a:pos x="1698585491" y="241935755"/>
              </a:cxn>
            </a:cxnLst>
            <a:rect l="txL" t="txT" r="txR" b="txB"/>
            <a:pathLst>
              <a:path w="674" h="105">
                <a:moveTo>
                  <a:pt x="0" y="0"/>
                </a:moveTo>
                <a:cubicBezTo>
                  <a:pt x="27" y="12"/>
                  <a:pt x="54" y="25"/>
                  <a:pt x="80" y="36"/>
                </a:cubicBezTo>
                <a:cubicBezTo>
                  <a:pt x="106" y="47"/>
                  <a:pt x="131" y="60"/>
                  <a:pt x="156" y="68"/>
                </a:cubicBezTo>
                <a:cubicBezTo>
                  <a:pt x="181" y="76"/>
                  <a:pt x="205" y="81"/>
                  <a:pt x="228" y="86"/>
                </a:cubicBezTo>
                <a:cubicBezTo>
                  <a:pt x="251" y="91"/>
                  <a:pt x="265" y="95"/>
                  <a:pt x="296" y="98"/>
                </a:cubicBezTo>
                <a:cubicBezTo>
                  <a:pt x="327" y="101"/>
                  <a:pt x="383" y="103"/>
                  <a:pt x="416" y="104"/>
                </a:cubicBezTo>
                <a:cubicBezTo>
                  <a:pt x="449" y="105"/>
                  <a:pt x="467" y="102"/>
                  <a:pt x="496" y="102"/>
                </a:cubicBezTo>
                <a:cubicBezTo>
                  <a:pt x="525" y="102"/>
                  <a:pt x="560" y="105"/>
                  <a:pt x="590" y="104"/>
                </a:cubicBezTo>
                <a:cubicBezTo>
                  <a:pt x="620" y="103"/>
                  <a:pt x="647" y="99"/>
                  <a:pt x="674" y="96"/>
                </a:cubicBezTo>
              </a:path>
            </a:pathLst>
          </a:custGeom>
          <a:noFill/>
          <a:ln w="19050" cap="flat" cmpd="sng">
            <a:solidFill>
              <a:schemeClr val="tx2">
                <a:alpha val="100000"/>
              </a:schemeClr>
            </a:solidFill>
            <a:prstDash val="solid"/>
            <a:round/>
            <a:headEnd type="none" w="sm" len="lg"/>
            <a:tailEnd type="none" w="sm" len="lg"/>
          </a:ln>
        </p:spPr>
        <p:txBody>
          <a:bodyPr/>
          <a:lstStyle/>
          <a:p>
            <a:endParaRPr lang="zh-CN" altLang="en-US"/>
          </a:p>
        </p:txBody>
      </p:sp>
      <p:sp>
        <p:nvSpPr>
          <p:cNvPr id="31761" name="Line 63"/>
          <p:cNvSpPr>
            <a:spLocks noChangeAspect="1"/>
          </p:cNvSpPr>
          <p:nvPr/>
        </p:nvSpPr>
        <p:spPr>
          <a:xfrm flipV="1">
            <a:off x="2827338" y="5670550"/>
            <a:ext cx="2451100" cy="561975"/>
          </a:xfrm>
          <a:prstGeom prst="line">
            <a:avLst/>
          </a:prstGeom>
          <a:ln w="12700" cap="flat" cmpd="sng">
            <a:solidFill>
              <a:srgbClr val="0000CC"/>
            </a:solidFill>
            <a:prstDash val="solid"/>
            <a:headEnd type="none" w="sm" len="lg"/>
            <a:tailEnd type="triangle" w="sm" len="lg"/>
          </a:ln>
        </p:spPr>
      </p:sp>
      <p:sp>
        <p:nvSpPr>
          <p:cNvPr id="31762" name="Arc 64"/>
          <p:cNvSpPr/>
          <p:nvPr/>
        </p:nvSpPr>
        <p:spPr>
          <a:xfrm>
            <a:off x="1373188" y="4287838"/>
            <a:ext cx="3733800" cy="1854200"/>
          </a:xfrm>
          <a:custGeom>
            <a:avLst/>
            <a:gdLst>
              <a:gd name="txL" fmla="*/ 0 w 43198"/>
              <a:gd name="txT" fmla="*/ 0 h 21600"/>
              <a:gd name="txR" fmla="*/ 43198 w 43198"/>
              <a:gd name="txB" fmla="*/ 21600 h 21600"/>
            </a:gdLst>
            <a:ahLst/>
            <a:cxnLst>
              <a:cxn ang="0">
                <a:pos x="0" y="2147483647"/>
              </a:cxn>
              <a:cxn ang="0">
                <a:pos x="2147483647" y="2147483647"/>
              </a:cxn>
              <a:cxn ang="0">
                <a:pos x="2147483647" y="2147483647"/>
              </a:cxn>
            </a:cxnLst>
            <a:rect l="txL" t="txT" r="txR" b="txB"/>
            <a:pathLst>
              <a:path w="43198" h="21600" fill="none">
                <a:moveTo>
                  <a:pt x="0" y="21289"/>
                </a:moveTo>
                <a:cubicBezTo>
                  <a:pt x="170" y="9482"/>
                  <a:pt x="9789" y="-1"/>
                  <a:pt x="21598" y="0"/>
                </a:cubicBezTo>
                <a:cubicBezTo>
                  <a:pt x="33527" y="0"/>
                  <a:pt x="43198" y="9670"/>
                  <a:pt x="43198" y="21600"/>
                </a:cubicBezTo>
              </a:path>
              <a:path w="43198" h="21600" stroke="0">
                <a:moveTo>
                  <a:pt x="0" y="21289"/>
                </a:moveTo>
                <a:cubicBezTo>
                  <a:pt x="170" y="9482"/>
                  <a:pt x="9789" y="-1"/>
                  <a:pt x="21598" y="0"/>
                </a:cubicBezTo>
                <a:cubicBezTo>
                  <a:pt x="33527" y="0"/>
                  <a:pt x="43198" y="9670"/>
                  <a:pt x="43198" y="21600"/>
                </a:cubicBezTo>
                <a:lnTo>
                  <a:pt x="21598" y="21600"/>
                </a:lnTo>
                <a:close/>
              </a:path>
            </a:pathLst>
          </a:custGeom>
          <a:noFill/>
          <a:ln w="12700" cap="flat" cmpd="sng">
            <a:solidFill>
              <a:schemeClr val="tx2">
                <a:alpha val="100000"/>
              </a:schemeClr>
            </a:solidFill>
            <a:prstDash val="lgDashDot"/>
            <a:round/>
            <a:headEnd type="none" w="med" len="med"/>
            <a:tailEnd type="none" w="med" len="med"/>
          </a:ln>
        </p:spPr>
        <p:txBody>
          <a:bodyPr/>
          <a:lstStyle/>
          <a:p>
            <a:endParaRPr lang="zh-CN" altLang="en-US"/>
          </a:p>
        </p:txBody>
      </p:sp>
      <p:sp>
        <p:nvSpPr>
          <p:cNvPr id="31763" name="Line 65"/>
          <p:cNvSpPr/>
          <p:nvPr/>
        </p:nvSpPr>
        <p:spPr>
          <a:xfrm>
            <a:off x="2203450" y="4286250"/>
            <a:ext cx="2762250" cy="0"/>
          </a:xfrm>
          <a:prstGeom prst="line">
            <a:avLst/>
          </a:prstGeom>
          <a:ln w="12700" cap="flat" cmpd="sng">
            <a:solidFill>
              <a:srgbClr val="0000CC"/>
            </a:solidFill>
            <a:prstDash val="lgDashDot"/>
            <a:headEnd type="none" w="med" len="med"/>
            <a:tailEnd type="none" w="med" len="med"/>
          </a:ln>
        </p:spPr>
      </p:sp>
      <p:sp>
        <p:nvSpPr>
          <p:cNvPr id="31764" name="Line 66"/>
          <p:cNvSpPr/>
          <p:nvPr/>
        </p:nvSpPr>
        <p:spPr>
          <a:xfrm>
            <a:off x="2165350" y="3162300"/>
            <a:ext cx="2762250" cy="0"/>
          </a:xfrm>
          <a:prstGeom prst="line">
            <a:avLst/>
          </a:prstGeom>
          <a:ln w="12700" cap="flat" cmpd="sng">
            <a:solidFill>
              <a:srgbClr val="0000CC"/>
            </a:solidFill>
            <a:prstDash val="lgDashDot"/>
            <a:headEnd type="none" w="med" len="med"/>
            <a:tailEnd type="none" w="med" len="med"/>
          </a:ln>
        </p:spPr>
      </p:sp>
      <p:sp>
        <p:nvSpPr>
          <p:cNvPr id="31765" name="Line 67"/>
          <p:cNvSpPr/>
          <p:nvPr/>
        </p:nvSpPr>
        <p:spPr>
          <a:xfrm flipH="1" flipV="1">
            <a:off x="2251075" y="2205038"/>
            <a:ext cx="217488" cy="1152525"/>
          </a:xfrm>
          <a:prstGeom prst="line">
            <a:avLst/>
          </a:prstGeom>
          <a:ln w="9525" cap="flat" cmpd="sng">
            <a:solidFill>
              <a:srgbClr val="FF0000"/>
            </a:solidFill>
            <a:prstDash val="solid"/>
            <a:headEnd type="none" w="sm" len="med"/>
            <a:tailEnd type="none" w="sm" len="med"/>
          </a:ln>
        </p:spPr>
      </p:sp>
      <p:sp>
        <p:nvSpPr>
          <p:cNvPr id="31766" name="Line 68"/>
          <p:cNvSpPr/>
          <p:nvPr/>
        </p:nvSpPr>
        <p:spPr>
          <a:xfrm flipV="1">
            <a:off x="2468563" y="2205038"/>
            <a:ext cx="0" cy="1152525"/>
          </a:xfrm>
          <a:prstGeom prst="line">
            <a:avLst/>
          </a:prstGeom>
          <a:ln w="9525" cap="flat" cmpd="sng">
            <a:solidFill>
              <a:srgbClr val="FF0000"/>
            </a:solidFill>
            <a:prstDash val="solid"/>
            <a:headEnd type="none" w="sm" len="med"/>
            <a:tailEnd type="none" w="sm" len="med"/>
          </a:ln>
        </p:spPr>
      </p:sp>
      <p:sp>
        <p:nvSpPr>
          <p:cNvPr id="31767" name="Arc 69"/>
          <p:cNvSpPr/>
          <p:nvPr/>
        </p:nvSpPr>
        <p:spPr>
          <a:xfrm rot="-3209504">
            <a:off x="2289175" y="2420938"/>
            <a:ext cx="215900" cy="215900"/>
          </a:xfrm>
          <a:custGeom>
            <a:avLst/>
            <a:gdLst>
              <a:gd name="txL" fmla="*/ 0 w 21600"/>
              <a:gd name="txT" fmla="*/ 0 h 21600"/>
              <a:gd name="txR" fmla="*/ 21600 w 21600"/>
              <a:gd name="txB" fmla="*/ 21600 h 21600"/>
            </a:gdLst>
            <a:ahLst/>
            <a:cxnLst>
              <a:cxn ang="0">
                <a:pos x="0" y="0"/>
              </a:cxn>
              <a:cxn ang="0">
                <a:pos x="21570011" y="21570011"/>
              </a:cxn>
              <a:cxn ang="0">
                <a:pos x="0" y="21570011"/>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FF0000">
                <a:alpha val="100000"/>
              </a:srgbClr>
            </a:solidFill>
            <a:prstDash val="solid"/>
            <a:round/>
            <a:headEnd type="none" w="sm" len="med"/>
            <a:tailEnd type="none" w="sm" len="med"/>
          </a:ln>
        </p:spPr>
        <p:txBody>
          <a:bodyPr/>
          <a:lstStyle/>
          <a:p>
            <a:endParaRPr lang="zh-CN" altLang="en-US"/>
          </a:p>
        </p:txBody>
      </p:sp>
      <p:sp>
        <p:nvSpPr>
          <p:cNvPr id="31768" name="Line 70"/>
          <p:cNvSpPr/>
          <p:nvPr/>
        </p:nvSpPr>
        <p:spPr>
          <a:xfrm rot="-1200000">
            <a:off x="2474913" y="2454275"/>
            <a:ext cx="71437" cy="73025"/>
          </a:xfrm>
          <a:prstGeom prst="line">
            <a:avLst/>
          </a:prstGeom>
          <a:ln w="9525" cap="flat" cmpd="sng">
            <a:solidFill>
              <a:srgbClr val="FF0000"/>
            </a:solidFill>
            <a:prstDash val="solid"/>
            <a:headEnd type="triangle" w="med" len="med"/>
            <a:tailEnd type="none" w="sm" len="med"/>
          </a:ln>
        </p:spPr>
      </p:sp>
      <p:sp>
        <p:nvSpPr>
          <p:cNvPr id="31769" name="Line 71"/>
          <p:cNvSpPr/>
          <p:nvPr/>
        </p:nvSpPr>
        <p:spPr>
          <a:xfrm flipV="1">
            <a:off x="2232025" y="2495550"/>
            <a:ext cx="73025" cy="73025"/>
          </a:xfrm>
          <a:prstGeom prst="line">
            <a:avLst/>
          </a:prstGeom>
          <a:ln w="9525" cap="flat" cmpd="sng">
            <a:solidFill>
              <a:srgbClr val="FF0000"/>
            </a:solidFill>
            <a:prstDash val="solid"/>
            <a:headEnd type="none" w="sm" len="med"/>
            <a:tailEnd type="triangle" w="sm" len="med"/>
          </a:ln>
        </p:spPr>
      </p:sp>
      <p:sp>
        <p:nvSpPr>
          <p:cNvPr id="31770" name="Text Box 72"/>
          <p:cNvSpPr txBox="1"/>
          <p:nvPr/>
        </p:nvSpPr>
        <p:spPr>
          <a:xfrm>
            <a:off x="900113" y="2133600"/>
            <a:ext cx="1423987" cy="366713"/>
          </a:xfrm>
          <a:prstGeom prst="rect">
            <a:avLst/>
          </a:prstGeom>
          <a:noFill/>
          <a:ln w="9525">
            <a:noFill/>
          </a:ln>
        </p:spPr>
        <p:txBody>
          <a:bodyPr>
            <a:spAutoFit/>
          </a:bodyPr>
          <a:lstStyle/>
          <a:p>
            <a:pPr algn="l">
              <a:spcBef>
                <a:spcPct val="50000"/>
              </a:spcBef>
            </a:pPr>
            <a:r>
              <a:rPr lang="zh-CN" altLang="en-US" sz="1800" i="0" dirty="0">
                <a:solidFill>
                  <a:srgbClr val="FF0000"/>
                </a:solidFill>
                <a:latin typeface="仿宋_GB2312" pitchFamily="49" charset="-122"/>
                <a:ea typeface="仿宋_GB2312" pitchFamily="49" charset="-122"/>
              </a:rPr>
              <a:t>导程角</a:t>
            </a:r>
            <a:r>
              <a:rPr lang="en-US" altLang="zh-CN" sz="1800" i="0" dirty="0">
                <a:solidFill>
                  <a:srgbClr val="FF0000"/>
                </a:solidFill>
                <a:latin typeface="仿宋_GB2312" pitchFamily="49" charset="-122"/>
                <a:ea typeface="仿宋_GB2312" pitchFamily="49" charset="-122"/>
              </a:rPr>
              <a:t>γ</a:t>
            </a:r>
          </a:p>
        </p:txBody>
      </p:sp>
      <p:sp>
        <p:nvSpPr>
          <p:cNvPr id="31771" name="Text Box 73"/>
          <p:cNvSpPr txBox="1"/>
          <p:nvPr/>
        </p:nvSpPr>
        <p:spPr>
          <a:xfrm rot="-720000">
            <a:off x="3763963" y="5541963"/>
            <a:ext cx="733425" cy="366712"/>
          </a:xfrm>
          <a:prstGeom prst="rect">
            <a:avLst/>
          </a:prstGeom>
          <a:noFill/>
          <a:ln w="9525">
            <a:noFill/>
          </a:ln>
        </p:spPr>
        <p:txBody>
          <a:bodyPr>
            <a:spAutoFit/>
          </a:bodyPr>
          <a:lstStyle/>
          <a:p>
            <a:pPr algn="l">
              <a:spcBef>
                <a:spcPct val="50000"/>
              </a:spcBef>
            </a:pPr>
            <a:r>
              <a:rPr lang="en-US" altLang="zh-CN" sz="1800" dirty="0">
                <a:solidFill>
                  <a:srgbClr val="FF0000"/>
                </a:solidFill>
                <a:latin typeface="Bookman Old Style" panose="02050604050505020204" pitchFamily="18" charset="0"/>
                <a:ea typeface="宋体" panose="02010600030101010101" pitchFamily="2" charset="-122"/>
              </a:rPr>
              <a:t>d</a:t>
            </a:r>
            <a:r>
              <a:rPr lang="en-US" altLang="zh-CN" sz="1800" baseline="-25000" dirty="0">
                <a:solidFill>
                  <a:srgbClr val="FF0000"/>
                </a:solidFill>
                <a:latin typeface="Bookman Old Style" panose="02050604050505020204" pitchFamily="18" charset="0"/>
                <a:ea typeface="宋体" panose="02010600030101010101" pitchFamily="2" charset="-122"/>
              </a:rPr>
              <a:t>2</a:t>
            </a:r>
          </a:p>
        </p:txBody>
      </p:sp>
      <p:sp>
        <p:nvSpPr>
          <p:cNvPr id="31772" name="Line 74"/>
          <p:cNvSpPr/>
          <p:nvPr/>
        </p:nvSpPr>
        <p:spPr>
          <a:xfrm flipV="1">
            <a:off x="3227388" y="2486025"/>
            <a:ext cx="0" cy="1439863"/>
          </a:xfrm>
          <a:prstGeom prst="line">
            <a:avLst/>
          </a:prstGeom>
          <a:ln w="9525" cap="flat" cmpd="sng">
            <a:solidFill>
              <a:srgbClr val="FF0000"/>
            </a:solidFill>
            <a:prstDash val="solid"/>
            <a:headEnd type="none" w="sm" len="med"/>
            <a:tailEnd type="none" w="sm" len="med"/>
          </a:ln>
        </p:spPr>
      </p:sp>
      <p:sp>
        <p:nvSpPr>
          <p:cNvPr id="31773" name="Line 75"/>
          <p:cNvSpPr>
            <a:spLocks noChangeAspect="1"/>
          </p:cNvSpPr>
          <p:nvPr/>
        </p:nvSpPr>
        <p:spPr>
          <a:xfrm flipV="1">
            <a:off x="3184525" y="2592388"/>
            <a:ext cx="823913" cy="1800225"/>
          </a:xfrm>
          <a:prstGeom prst="line">
            <a:avLst/>
          </a:prstGeom>
          <a:ln w="9525" cap="flat" cmpd="sng">
            <a:solidFill>
              <a:srgbClr val="FF0000"/>
            </a:solidFill>
            <a:prstDash val="solid"/>
            <a:headEnd type="none" w="sm" len="med"/>
            <a:tailEnd type="none" w="sm" len="med"/>
          </a:ln>
        </p:spPr>
      </p:sp>
      <p:sp>
        <p:nvSpPr>
          <p:cNvPr id="31774" name="Arc 76"/>
          <p:cNvSpPr>
            <a:spLocks noChangeAspect="1"/>
          </p:cNvSpPr>
          <p:nvPr/>
        </p:nvSpPr>
        <p:spPr>
          <a:xfrm rot="-1764141">
            <a:off x="3305175" y="2741613"/>
            <a:ext cx="431800" cy="431800"/>
          </a:xfrm>
          <a:custGeom>
            <a:avLst/>
            <a:gdLst>
              <a:gd name="txL" fmla="*/ 0 w 21600"/>
              <a:gd name="txT" fmla="*/ 0 h 21600"/>
              <a:gd name="txR" fmla="*/ 21600 w 21600"/>
              <a:gd name="txB" fmla="*/ 21600 h 21600"/>
            </a:gdLst>
            <a:ahLst/>
            <a:cxnLst>
              <a:cxn ang="0">
                <a:pos x="0" y="0"/>
              </a:cxn>
              <a:cxn ang="0">
                <a:pos x="172560092" y="172560092"/>
              </a:cxn>
              <a:cxn ang="0">
                <a:pos x="0" y="172560092"/>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FF0000">
                <a:alpha val="100000"/>
              </a:srgbClr>
            </a:solidFill>
            <a:prstDash val="solid"/>
            <a:round/>
            <a:headEnd type="triangle" w="med" len="med"/>
            <a:tailEnd type="triangle" w="med" len="med"/>
          </a:ln>
        </p:spPr>
        <p:txBody>
          <a:bodyPr/>
          <a:lstStyle/>
          <a:p>
            <a:endParaRPr lang="zh-CN" altLang="en-US"/>
          </a:p>
        </p:txBody>
      </p:sp>
      <p:sp>
        <p:nvSpPr>
          <p:cNvPr id="31775" name="Rectangle 77"/>
          <p:cNvSpPr/>
          <p:nvPr/>
        </p:nvSpPr>
        <p:spPr>
          <a:xfrm>
            <a:off x="3146425" y="2151063"/>
            <a:ext cx="1104900" cy="366712"/>
          </a:xfrm>
          <a:prstGeom prst="rect">
            <a:avLst/>
          </a:prstGeom>
          <a:noFill/>
          <a:ln w="9525">
            <a:noFill/>
          </a:ln>
        </p:spPr>
        <p:txBody>
          <a:bodyPr wrap="none">
            <a:spAutoFit/>
          </a:bodyPr>
          <a:lstStyle/>
          <a:p>
            <a:pPr algn="l"/>
            <a:r>
              <a:rPr lang="zh-CN" altLang="en-US" sz="1800" i="0" dirty="0">
                <a:solidFill>
                  <a:srgbClr val="FF0000"/>
                </a:solidFill>
                <a:latin typeface="仿宋_GB2312" pitchFamily="49" charset="-122"/>
                <a:ea typeface="仿宋_GB2312" pitchFamily="49" charset="-122"/>
              </a:rPr>
              <a:t>齿形角</a:t>
            </a:r>
            <a:r>
              <a:rPr lang="en-US" altLang="zh-CN" sz="1800" i="0" dirty="0">
                <a:solidFill>
                  <a:srgbClr val="FF0000"/>
                </a:solidFill>
                <a:latin typeface="仿宋_GB2312" pitchFamily="49" charset="-122"/>
                <a:ea typeface="仿宋_GB2312" pitchFamily="49" charset="-122"/>
              </a:rPr>
              <a:t>α</a:t>
            </a:r>
          </a:p>
        </p:txBody>
      </p:sp>
      <p:sp>
        <p:nvSpPr>
          <p:cNvPr id="31776" name="Line 78"/>
          <p:cNvSpPr/>
          <p:nvPr/>
        </p:nvSpPr>
        <p:spPr>
          <a:xfrm flipH="1" flipV="1">
            <a:off x="3475038" y="2492375"/>
            <a:ext cx="71437" cy="360363"/>
          </a:xfrm>
          <a:prstGeom prst="line">
            <a:avLst/>
          </a:prstGeom>
          <a:ln w="9525" cap="flat" cmpd="sng">
            <a:solidFill>
              <a:srgbClr val="FF0000"/>
            </a:solidFill>
            <a:prstDash val="solid"/>
            <a:headEnd type="none" w="sm" len="med"/>
            <a:tailEnd type="none" w="sm" len="med"/>
          </a:ln>
        </p:spPr>
      </p:sp>
      <p:sp>
        <p:nvSpPr>
          <p:cNvPr id="31777" name="Oval 79"/>
          <p:cNvSpPr/>
          <p:nvPr/>
        </p:nvSpPr>
        <p:spPr>
          <a:xfrm>
            <a:off x="3713163" y="4249738"/>
            <a:ext cx="71437" cy="7302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778" name="Oval 80"/>
          <p:cNvSpPr/>
          <p:nvPr/>
        </p:nvSpPr>
        <p:spPr>
          <a:xfrm>
            <a:off x="3983038" y="4249738"/>
            <a:ext cx="71437" cy="7302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779" name="Line 81"/>
          <p:cNvSpPr/>
          <p:nvPr/>
        </p:nvSpPr>
        <p:spPr>
          <a:xfrm flipV="1">
            <a:off x="3749675" y="3924300"/>
            <a:ext cx="0" cy="358775"/>
          </a:xfrm>
          <a:prstGeom prst="line">
            <a:avLst/>
          </a:prstGeom>
          <a:ln w="9525" cap="flat" cmpd="sng">
            <a:solidFill>
              <a:srgbClr val="FFCC66"/>
            </a:solidFill>
            <a:prstDash val="solid"/>
            <a:headEnd type="none" w="sm" len="med"/>
            <a:tailEnd type="none" w="sm" len="med"/>
          </a:ln>
        </p:spPr>
      </p:sp>
      <p:sp>
        <p:nvSpPr>
          <p:cNvPr id="31780" name="Line 82"/>
          <p:cNvSpPr/>
          <p:nvPr/>
        </p:nvSpPr>
        <p:spPr>
          <a:xfrm flipV="1">
            <a:off x="4022725" y="3933825"/>
            <a:ext cx="0" cy="358775"/>
          </a:xfrm>
          <a:prstGeom prst="line">
            <a:avLst/>
          </a:prstGeom>
          <a:ln w="9525" cap="flat" cmpd="sng">
            <a:solidFill>
              <a:srgbClr val="FFCC66"/>
            </a:solidFill>
            <a:prstDash val="solid"/>
            <a:headEnd type="none" w="sm" len="med"/>
            <a:tailEnd type="none" w="sm" len="med"/>
          </a:ln>
        </p:spPr>
      </p:sp>
      <p:sp>
        <p:nvSpPr>
          <p:cNvPr id="31781" name="Line 83"/>
          <p:cNvSpPr/>
          <p:nvPr/>
        </p:nvSpPr>
        <p:spPr>
          <a:xfrm>
            <a:off x="3749675" y="4005263"/>
            <a:ext cx="287338" cy="1587"/>
          </a:xfrm>
          <a:prstGeom prst="line">
            <a:avLst/>
          </a:prstGeom>
          <a:ln w="9525" cap="flat" cmpd="sng">
            <a:solidFill>
              <a:srgbClr val="FFCC66"/>
            </a:solidFill>
            <a:prstDash val="solid"/>
            <a:headEnd type="triangle" w="med" len="med"/>
            <a:tailEnd type="triangle" w="med" len="med"/>
          </a:ln>
        </p:spPr>
      </p:sp>
      <p:sp>
        <p:nvSpPr>
          <p:cNvPr id="31782" name="Line 84"/>
          <p:cNvSpPr/>
          <p:nvPr/>
        </p:nvSpPr>
        <p:spPr>
          <a:xfrm>
            <a:off x="4554538" y="2492375"/>
            <a:ext cx="1079500" cy="0"/>
          </a:xfrm>
          <a:prstGeom prst="line">
            <a:avLst/>
          </a:prstGeom>
          <a:ln w="9525" cap="flat" cmpd="sng">
            <a:solidFill>
              <a:srgbClr val="FF0000"/>
            </a:solidFill>
            <a:prstDash val="solid"/>
            <a:headEnd type="none" w="sm" len="med"/>
            <a:tailEnd type="none" w="sm" len="med"/>
          </a:ln>
        </p:spPr>
      </p:sp>
      <p:sp>
        <p:nvSpPr>
          <p:cNvPr id="31783" name="Text Box 85"/>
          <p:cNvSpPr txBox="1"/>
          <p:nvPr/>
        </p:nvSpPr>
        <p:spPr>
          <a:xfrm>
            <a:off x="4411663" y="2060575"/>
            <a:ext cx="1816100" cy="366713"/>
          </a:xfrm>
          <a:prstGeom prst="rect">
            <a:avLst/>
          </a:prstGeom>
          <a:noFill/>
          <a:ln w="9525">
            <a:noFill/>
          </a:ln>
        </p:spPr>
        <p:txBody>
          <a:bodyPr>
            <a:spAutoFit/>
          </a:bodyPr>
          <a:lstStyle/>
          <a:p>
            <a:pPr algn="l">
              <a:spcBef>
                <a:spcPct val="50000"/>
              </a:spcBef>
            </a:pPr>
            <a:r>
              <a:rPr lang="zh-CN" altLang="en-US" sz="1800" i="0" dirty="0">
                <a:solidFill>
                  <a:srgbClr val="FF0000"/>
                </a:solidFill>
                <a:latin typeface="仿宋_GB2312" pitchFamily="49" charset="-122"/>
                <a:ea typeface="仿宋_GB2312" pitchFamily="49" charset="-122"/>
              </a:rPr>
              <a:t>蜗杆轴向齿距</a:t>
            </a:r>
            <a:r>
              <a:rPr lang="en-US" altLang="zh-CN" sz="1800" i="0" dirty="0">
                <a:solidFill>
                  <a:srgbClr val="FF0000"/>
                </a:solidFill>
                <a:latin typeface="仿宋_GB2312" pitchFamily="49" charset="-122"/>
                <a:ea typeface="仿宋_GB2312" pitchFamily="49" charset="-122"/>
              </a:rPr>
              <a:t>P</a:t>
            </a:r>
            <a:r>
              <a:rPr lang="en-US" altLang="zh-CN" sz="1800" i="0" baseline="-25000" dirty="0">
                <a:solidFill>
                  <a:srgbClr val="FF0000"/>
                </a:solidFill>
                <a:latin typeface="仿宋_GB2312" pitchFamily="49" charset="-122"/>
                <a:ea typeface="仿宋_GB2312" pitchFamily="49" charset="-122"/>
              </a:rPr>
              <a:t>x</a:t>
            </a:r>
          </a:p>
        </p:txBody>
      </p:sp>
      <p:sp>
        <p:nvSpPr>
          <p:cNvPr id="31784" name="Line 86"/>
          <p:cNvSpPr/>
          <p:nvPr/>
        </p:nvSpPr>
        <p:spPr>
          <a:xfrm flipV="1">
            <a:off x="3978275" y="2492375"/>
            <a:ext cx="576263" cy="1512888"/>
          </a:xfrm>
          <a:prstGeom prst="line">
            <a:avLst/>
          </a:prstGeom>
          <a:ln w="9525" cap="flat" cmpd="sng">
            <a:solidFill>
              <a:srgbClr val="FF0000"/>
            </a:solidFill>
            <a:prstDash val="solid"/>
            <a:headEnd type="none" w="sm" len="med"/>
            <a:tailEnd type="none" w="sm" len="med"/>
          </a:ln>
        </p:spPr>
      </p:sp>
      <p:sp>
        <p:nvSpPr>
          <p:cNvPr id="31785" name="Line 87"/>
          <p:cNvSpPr>
            <a:spLocks noChangeAspect="1"/>
          </p:cNvSpPr>
          <p:nvPr/>
        </p:nvSpPr>
        <p:spPr>
          <a:xfrm rot="300000" flipH="1">
            <a:off x="4095750" y="4567238"/>
            <a:ext cx="130175" cy="365125"/>
          </a:xfrm>
          <a:prstGeom prst="line">
            <a:avLst/>
          </a:prstGeom>
          <a:ln w="9525" cap="flat" cmpd="sng">
            <a:solidFill>
              <a:schemeClr val="accent2"/>
            </a:solidFill>
            <a:prstDash val="solid"/>
            <a:headEnd type="none" w="sm" len="med"/>
            <a:tailEnd type="none" w="sm" len="med"/>
          </a:ln>
        </p:spPr>
      </p:sp>
      <p:sp>
        <p:nvSpPr>
          <p:cNvPr id="31786" name="Line 88"/>
          <p:cNvSpPr>
            <a:spLocks noChangeAspect="1"/>
          </p:cNvSpPr>
          <p:nvPr/>
        </p:nvSpPr>
        <p:spPr>
          <a:xfrm rot="300000" flipH="1">
            <a:off x="3629025" y="4349750"/>
            <a:ext cx="130175" cy="365125"/>
          </a:xfrm>
          <a:prstGeom prst="line">
            <a:avLst/>
          </a:prstGeom>
          <a:ln w="9525" cap="flat" cmpd="sng">
            <a:solidFill>
              <a:schemeClr val="accent2"/>
            </a:solidFill>
            <a:prstDash val="solid"/>
            <a:headEnd type="none" w="sm" len="med"/>
            <a:tailEnd type="none" w="sm" len="med"/>
          </a:ln>
        </p:spPr>
      </p:sp>
      <p:sp>
        <p:nvSpPr>
          <p:cNvPr id="31787" name="Line 89"/>
          <p:cNvSpPr>
            <a:spLocks noChangeAspect="1"/>
          </p:cNvSpPr>
          <p:nvPr/>
        </p:nvSpPr>
        <p:spPr>
          <a:xfrm>
            <a:off x="3644900" y="4659313"/>
            <a:ext cx="460375" cy="198437"/>
          </a:xfrm>
          <a:prstGeom prst="line">
            <a:avLst/>
          </a:prstGeom>
          <a:ln w="9525" cap="flat" cmpd="sng">
            <a:solidFill>
              <a:schemeClr val="accent2"/>
            </a:solidFill>
            <a:prstDash val="solid"/>
            <a:headEnd type="triangle" w="med" len="med"/>
            <a:tailEnd type="triangle" w="med" len="med"/>
          </a:ln>
        </p:spPr>
      </p:sp>
      <p:sp>
        <p:nvSpPr>
          <p:cNvPr id="31788" name="Line 90"/>
          <p:cNvSpPr/>
          <p:nvPr/>
        </p:nvSpPr>
        <p:spPr>
          <a:xfrm flipV="1">
            <a:off x="3978275" y="3429000"/>
            <a:ext cx="865188" cy="1368425"/>
          </a:xfrm>
          <a:prstGeom prst="line">
            <a:avLst/>
          </a:prstGeom>
          <a:ln w="9525" cap="flat" cmpd="sng">
            <a:solidFill>
              <a:schemeClr val="accent2"/>
            </a:solidFill>
            <a:prstDash val="solid"/>
            <a:headEnd type="none" w="sm" len="med"/>
            <a:tailEnd type="none" w="sm" len="med"/>
          </a:ln>
        </p:spPr>
      </p:sp>
      <p:sp>
        <p:nvSpPr>
          <p:cNvPr id="31789" name="Line 91"/>
          <p:cNvSpPr/>
          <p:nvPr/>
        </p:nvSpPr>
        <p:spPr>
          <a:xfrm>
            <a:off x="4843463" y="3429000"/>
            <a:ext cx="1079500" cy="0"/>
          </a:xfrm>
          <a:prstGeom prst="line">
            <a:avLst/>
          </a:prstGeom>
          <a:ln w="9525" cap="flat" cmpd="sng">
            <a:solidFill>
              <a:schemeClr val="accent2"/>
            </a:solidFill>
            <a:prstDash val="solid"/>
            <a:headEnd type="none" w="sm" len="med"/>
            <a:tailEnd type="none" w="sm" len="med"/>
          </a:ln>
        </p:spPr>
      </p:sp>
      <p:sp>
        <p:nvSpPr>
          <p:cNvPr id="31790" name="Text Box 92"/>
          <p:cNvSpPr txBox="1"/>
          <p:nvPr/>
        </p:nvSpPr>
        <p:spPr>
          <a:xfrm>
            <a:off x="4859338" y="2781300"/>
            <a:ext cx="1152525" cy="641350"/>
          </a:xfrm>
          <a:prstGeom prst="rect">
            <a:avLst/>
          </a:prstGeom>
          <a:noFill/>
          <a:ln w="9525">
            <a:noFill/>
          </a:ln>
        </p:spPr>
        <p:txBody>
          <a:bodyPr>
            <a:spAutoFit/>
          </a:bodyPr>
          <a:lstStyle/>
          <a:p>
            <a:pPr algn="l">
              <a:spcBef>
                <a:spcPct val="50000"/>
              </a:spcBef>
            </a:pPr>
            <a:r>
              <a:rPr lang="zh-CN" altLang="en-US" sz="1800" i="0" dirty="0">
                <a:solidFill>
                  <a:schemeClr val="tx2"/>
                </a:solidFill>
                <a:latin typeface="仿宋_GB2312" pitchFamily="49" charset="-122"/>
                <a:ea typeface="仿宋_GB2312" pitchFamily="49" charset="-122"/>
              </a:rPr>
              <a:t>蜗轮端面齿距</a:t>
            </a:r>
            <a:r>
              <a:rPr lang="en-US" altLang="zh-CN" sz="1800" i="0" dirty="0">
                <a:solidFill>
                  <a:schemeClr val="tx2"/>
                </a:solidFill>
                <a:latin typeface="仿宋_GB2312" pitchFamily="49" charset="-122"/>
                <a:ea typeface="仿宋_GB2312" pitchFamily="49" charset="-122"/>
              </a:rPr>
              <a:t>p</a:t>
            </a:r>
            <a:r>
              <a:rPr lang="en-US" altLang="zh-CN" sz="1800" i="0" baseline="-25000" dirty="0">
                <a:solidFill>
                  <a:schemeClr val="tx2"/>
                </a:solidFill>
                <a:latin typeface="仿宋_GB2312" pitchFamily="49" charset="-122"/>
                <a:ea typeface="仿宋_GB2312" pitchFamily="49" charset="-122"/>
              </a:rPr>
              <a:t>t</a:t>
            </a:r>
          </a:p>
        </p:txBody>
      </p:sp>
      <p:sp>
        <p:nvSpPr>
          <p:cNvPr id="31791" name="Oval 93"/>
          <p:cNvSpPr/>
          <p:nvPr/>
        </p:nvSpPr>
        <p:spPr>
          <a:xfrm>
            <a:off x="3746500" y="4340225"/>
            <a:ext cx="73025" cy="71438"/>
          </a:xfrm>
          <a:prstGeom prst="ellipse">
            <a:avLst/>
          </a:prstGeom>
          <a:solidFill>
            <a:srgbClr val="FF0000"/>
          </a:solidFill>
          <a:ln w="9525" cap="flat" cmpd="sng">
            <a:solidFill>
              <a:srgbClr val="F5FA3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792" name="Oval 94"/>
          <p:cNvSpPr/>
          <p:nvPr/>
        </p:nvSpPr>
        <p:spPr>
          <a:xfrm>
            <a:off x="4197350" y="4537075"/>
            <a:ext cx="73025" cy="71438"/>
          </a:xfrm>
          <a:prstGeom prst="ellipse">
            <a:avLst/>
          </a:prstGeom>
          <a:solidFill>
            <a:srgbClr val="FF0000"/>
          </a:solidFill>
          <a:ln w="9525" cap="flat" cmpd="sng">
            <a:solidFill>
              <a:srgbClr val="F5FA3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793" name="Line 95"/>
          <p:cNvSpPr/>
          <p:nvPr/>
        </p:nvSpPr>
        <p:spPr>
          <a:xfrm flipH="1">
            <a:off x="1471613" y="4462463"/>
            <a:ext cx="1079500" cy="0"/>
          </a:xfrm>
          <a:prstGeom prst="line">
            <a:avLst/>
          </a:prstGeom>
          <a:ln w="28575" cap="flat" cmpd="sng">
            <a:solidFill>
              <a:srgbClr val="FF0000"/>
            </a:solidFill>
            <a:prstDash val="solid"/>
            <a:headEnd type="none" w="sm" len="med"/>
            <a:tailEnd type="none" w="sm" len="med"/>
          </a:ln>
        </p:spPr>
      </p:sp>
      <p:sp>
        <p:nvSpPr>
          <p:cNvPr id="31794" name="Line 96"/>
          <p:cNvSpPr/>
          <p:nvPr/>
        </p:nvSpPr>
        <p:spPr>
          <a:xfrm flipH="1">
            <a:off x="1471613" y="2994025"/>
            <a:ext cx="863600" cy="0"/>
          </a:xfrm>
          <a:prstGeom prst="line">
            <a:avLst/>
          </a:prstGeom>
          <a:ln w="28575" cap="flat" cmpd="sng">
            <a:solidFill>
              <a:srgbClr val="FF0000"/>
            </a:solidFill>
            <a:prstDash val="solid"/>
            <a:headEnd type="none" w="sm" len="med"/>
            <a:tailEnd type="none" w="sm" len="med"/>
          </a:ln>
        </p:spPr>
      </p:sp>
      <p:sp>
        <p:nvSpPr>
          <p:cNvPr id="31795" name="Line 97"/>
          <p:cNvSpPr/>
          <p:nvPr/>
        </p:nvSpPr>
        <p:spPr>
          <a:xfrm>
            <a:off x="1603375" y="2986088"/>
            <a:ext cx="0" cy="1474787"/>
          </a:xfrm>
          <a:prstGeom prst="line">
            <a:avLst/>
          </a:prstGeom>
          <a:ln w="9525" cap="flat" cmpd="sng">
            <a:solidFill>
              <a:srgbClr val="FF0000"/>
            </a:solidFill>
            <a:prstDash val="solid"/>
            <a:headEnd type="triangle" w="med" len="med"/>
            <a:tailEnd type="triangle" w="med" len="med"/>
          </a:ln>
        </p:spPr>
      </p:sp>
      <p:sp>
        <p:nvSpPr>
          <p:cNvPr id="31796" name="Text Box 98"/>
          <p:cNvSpPr txBox="1"/>
          <p:nvPr/>
        </p:nvSpPr>
        <p:spPr>
          <a:xfrm rot="-5400000">
            <a:off x="1130300" y="3424238"/>
            <a:ext cx="647700" cy="366712"/>
          </a:xfrm>
          <a:prstGeom prst="rect">
            <a:avLst/>
          </a:prstGeom>
          <a:noFill/>
          <a:ln w="9525">
            <a:noFill/>
          </a:ln>
        </p:spPr>
        <p:txBody>
          <a:bodyPr>
            <a:spAutoFit/>
          </a:bodyPr>
          <a:lstStyle/>
          <a:p>
            <a:pPr algn="l">
              <a:spcBef>
                <a:spcPct val="50000"/>
              </a:spcBef>
            </a:pPr>
            <a:r>
              <a:rPr lang="en-US" altLang="zh-CN" sz="1800" dirty="0">
                <a:solidFill>
                  <a:srgbClr val="FF0000"/>
                </a:solidFill>
                <a:latin typeface="Bookman Old Style" panose="02050604050505020204" pitchFamily="18" charset="0"/>
                <a:ea typeface="宋体" panose="02010600030101010101" pitchFamily="2" charset="-122"/>
              </a:rPr>
              <a:t>d</a:t>
            </a:r>
            <a:r>
              <a:rPr lang="en-US" altLang="zh-CN" sz="1800" baseline="-25000" dirty="0">
                <a:solidFill>
                  <a:srgbClr val="FF0000"/>
                </a:solidFill>
                <a:latin typeface="Bookman Old Style" panose="02050604050505020204" pitchFamily="18" charset="0"/>
                <a:ea typeface="宋体" panose="02010600030101010101" pitchFamily="2" charset="-122"/>
              </a:rPr>
              <a:t>1</a:t>
            </a:r>
          </a:p>
        </p:txBody>
      </p:sp>
      <p:sp>
        <p:nvSpPr>
          <p:cNvPr id="31797" name="Line 99"/>
          <p:cNvSpPr/>
          <p:nvPr/>
        </p:nvSpPr>
        <p:spPr>
          <a:xfrm>
            <a:off x="6827838" y="2852738"/>
            <a:ext cx="0" cy="1800225"/>
          </a:xfrm>
          <a:prstGeom prst="line">
            <a:avLst/>
          </a:prstGeom>
          <a:ln w="12700" cap="flat" cmpd="sng">
            <a:solidFill>
              <a:srgbClr val="000099"/>
            </a:solidFill>
            <a:prstDash val="lgDashDot"/>
            <a:headEnd type="none" w="sm" len="med"/>
            <a:tailEnd type="none" w="sm" len="med"/>
          </a:ln>
        </p:spPr>
      </p:sp>
      <p:sp>
        <p:nvSpPr>
          <p:cNvPr id="31798" name="Line 100"/>
          <p:cNvSpPr/>
          <p:nvPr/>
        </p:nvSpPr>
        <p:spPr>
          <a:xfrm>
            <a:off x="7578725" y="3789363"/>
            <a:ext cx="720725" cy="0"/>
          </a:xfrm>
          <a:prstGeom prst="line">
            <a:avLst/>
          </a:prstGeom>
          <a:ln w="9525" cap="flat" cmpd="sng">
            <a:solidFill>
              <a:schemeClr val="tx1"/>
            </a:solidFill>
            <a:prstDash val="solid"/>
            <a:headEnd type="none" w="sm" len="med"/>
            <a:tailEnd type="none" w="sm" len="med"/>
          </a:ln>
        </p:spPr>
      </p:sp>
      <p:sp>
        <p:nvSpPr>
          <p:cNvPr id="31799" name="Line 101"/>
          <p:cNvSpPr/>
          <p:nvPr/>
        </p:nvSpPr>
        <p:spPr>
          <a:xfrm>
            <a:off x="7507288" y="6142038"/>
            <a:ext cx="936625" cy="0"/>
          </a:xfrm>
          <a:prstGeom prst="line">
            <a:avLst/>
          </a:prstGeom>
          <a:ln w="9525" cap="flat" cmpd="sng">
            <a:solidFill>
              <a:schemeClr val="tx1"/>
            </a:solidFill>
            <a:prstDash val="solid"/>
            <a:headEnd type="none" w="sm" len="med"/>
            <a:tailEnd type="none" w="sm" len="med"/>
          </a:ln>
        </p:spPr>
      </p:sp>
      <p:sp>
        <p:nvSpPr>
          <p:cNvPr id="31800" name="Line 102"/>
          <p:cNvSpPr/>
          <p:nvPr/>
        </p:nvSpPr>
        <p:spPr>
          <a:xfrm>
            <a:off x="8083550" y="3792538"/>
            <a:ext cx="0" cy="2339975"/>
          </a:xfrm>
          <a:prstGeom prst="line">
            <a:avLst/>
          </a:prstGeom>
          <a:ln w="9525" cap="flat" cmpd="sng">
            <a:solidFill>
              <a:schemeClr val="tx1"/>
            </a:solidFill>
            <a:prstDash val="solid"/>
            <a:headEnd type="triangle" w="med" len="med"/>
            <a:tailEnd type="triangle" w="med" len="med"/>
          </a:ln>
        </p:spPr>
      </p:sp>
      <p:sp>
        <p:nvSpPr>
          <p:cNvPr id="31801" name="Text Box 103"/>
          <p:cNvSpPr txBox="1"/>
          <p:nvPr/>
        </p:nvSpPr>
        <p:spPr>
          <a:xfrm rot="-5400000">
            <a:off x="7307263" y="4738688"/>
            <a:ext cx="1122362" cy="376237"/>
          </a:xfrm>
          <a:prstGeom prst="rect">
            <a:avLst/>
          </a:prstGeom>
          <a:solidFill>
            <a:srgbClr val="FDE959"/>
          </a:solidFill>
          <a:ln w="9525" cap="flat" cmpd="sng">
            <a:solidFill>
              <a:schemeClr val="folHlink"/>
            </a:solidFill>
            <a:prstDash val="solid"/>
            <a:miter/>
            <a:headEnd type="none" w="sm" len="med"/>
            <a:tailEnd type="none" w="sm" len="med"/>
          </a:ln>
        </p:spPr>
        <p:txBody>
          <a:bodyPr>
            <a:spAutoFit/>
          </a:bodyPr>
          <a:lstStyle/>
          <a:p>
            <a:pPr algn="l">
              <a:spcBef>
                <a:spcPct val="50000"/>
              </a:spcBef>
            </a:pPr>
            <a:r>
              <a:rPr lang="zh-CN" altLang="en-US" sz="1800" i="0" dirty="0">
                <a:solidFill>
                  <a:srgbClr val="FF0000"/>
                </a:solidFill>
                <a:latin typeface="仿宋_GB2312" pitchFamily="49" charset="-122"/>
                <a:ea typeface="仿宋_GB2312" pitchFamily="49" charset="-122"/>
              </a:rPr>
              <a:t>中心距</a:t>
            </a:r>
            <a:r>
              <a:rPr lang="en-US" altLang="zh-CN" sz="1800" dirty="0">
                <a:solidFill>
                  <a:srgbClr val="FF0000"/>
                </a:solidFill>
                <a:latin typeface="仿宋_GB2312" pitchFamily="49" charset="-122"/>
                <a:ea typeface="仿宋_GB2312" pitchFamily="49" charset="-122"/>
              </a:rPr>
              <a:t>a</a:t>
            </a:r>
          </a:p>
        </p:txBody>
      </p:sp>
      <p:sp>
        <p:nvSpPr>
          <p:cNvPr id="31802" name="Text Box 104"/>
          <p:cNvSpPr txBox="1"/>
          <p:nvPr/>
        </p:nvSpPr>
        <p:spPr>
          <a:xfrm>
            <a:off x="217488" y="571500"/>
            <a:ext cx="2444750" cy="457200"/>
          </a:xfrm>
          <a:prstGeom prst="rect">
            <a:avLst/>
          </a:prstGeom>
          <a:noFill/>
          <a:ln w="9525">
            <a:noFill/>
          </a:ln>
        </p:spPr>
        <p:txBody>
          <a:bodyPr>
            <a:spAutoFit/>
          </a:bodyPr>
          <a:lstStyle/>
          <a:p>
            <a:pPr algn="l">
              <a:spcBef>
                <a:spcPct val="50000"/>
              </a:spcBef>
            </a:pPr>
            <a:r>
              <a:rPr lang="en-US" altLang="zh-CN" i="0" dirty="0">
                <a:latin typeface="仿宋_GB2312" pitchFamily="49" charset="-122"/>
                <a:ea typeface="仿宋_GB2312" pitchFamily="49" charset="-122"/>
              </a:rPr>
              <a:t>4</a:t>
            </a:r>
            <a:r>
              <a:rPr lang="zh-CN" altLang="en-US" i="0" dirty="0">
                <a:latin typeface="仿宋_GB2312" pitchFamily="49" charset="-122"/>
                <a:ea typeface="仿宋_GB2312" pitchFamily="49" charset="-122"/>
              </a:rPr>
              <a:t>、中心距</a:t>
            </a:r>
            <a:r>
              <a:rPr lang="en-US" altLang="zh-CN" i="0" dirty="0">
                <a:latin typeface="仿宋_GB2312" pitchFamily="49" charset="-122"/>
                <a:ea typeface="仿宋_GB2312" pitchFamily="49" charset="-122"/>
              </a:rPr>
              <a:t>a</a:t>
            </a:r>
          </a:p>
        </p:txBody>
      </p:sp>
      <p:sp>
        <p:nvSpPr>
          <p:cNvPr id="496745" name="Text Box 105"/>
          <p:cNvSpPr txBox="1"/>
          <p:nvPr/>
        </p:nvSpPr>
        <p:spPr>
          <a:xfrm>
            <a:off x="663575" y="1268413"/>
            <a:ext cx="2684463" cy="519112"/>
          </a:xfrm>
          <a:prstGeom prst="rect">
            <a:avLst/>
          </a:prstGeom>
          <a:noFill/>
          <a:ln w="19050">
            <a:noFill/>
          </a:ln>
        </p:spPr>
        <p:txBody>
          <a:bodyPr anchor="ctr" anchorCtr="0">
            <a:spAutoFit/>
          </a:bodyPr>
          <a:lstStyle/>
          <a:p>
            <a:pPr algn="l">
              <a:spcBef>
                <a:spcPct val="50000"/>
              </a:spcBef>
            </a:pPr>
            <a:r>
              <a:rPr lang="en-US" altLang="zh-CN" sz="2800" dirty="0">
                <a:solidFill>
                  <a:srgbClr val="0000CC"/>
                </a:solidFill>
                <a:latin typeface="Bookman Old Style" panose="02050604050505020204" pitchFamily="18" charset="0"/>
                <a:ea typeface="宋体" panose="02010600030101010101" pitchFamily="2" charset="-122"/>
              </a:rPr>
              <a:t>a = r</a:t>
            </a:r>
            <a:r>
              <a:rPr lang="en-US" altLang="zh-CN" sz="2800" baseline="-25000" dirty="0">
                <a:solidFill>
                  <a:srgbClr val="0000CC"/>
                </a:solidFill>
                <a:latin typeface="Bookman Old Style" panose="02050604050505020204" pitchFamily="18" charset="0"/>
                <a:ea typeface="宋体" panose="02010600030101010101" pitchFamily="2" charset="-122"/>
              </a:rPr>
              <a:t>1</a:t>
            </a:r>
            <a:r>
              <a:rPr lang="en-US" altLang="zh-CN" sz="2800" dirty="0">
                <a:solidFill>
                  <a:srgbClr val="0000CC"/>
                </a:solidFill>
                <a:latin typeface="Bookman Old Style" panose="02050604050505020204" pitchFamily="18" charset="0"/>
                <a:ea typeface="宋体" panose="02010600030101010101" pitchFamily="2" charset="-122"/>
              </a:rPr>
              <a:t>+r</a:t>
            </a:r>
            <a:r>
              <a:rPr lang="en-US" altLang="zh-CN" sz="2800" baseline="-25000" dirty="0">
                <a:solidFill>
                  <a:srgbClr val="0000CC"/>
                </a:solidFill>
                <a:latin typeface="Bookman Old Style" panose="02050604050505020204" pitchFamily="18" charset="0"/>
                <a:ea typeface="宋体" panose="02010600030101010101" pitchFamily="2" charset="-122"/>
              </a:rPr>
              <a:t>2</a:t>
            </a:r>
            <a:endParaRPr lang="en-US" altLang="zh-CN" sz="2800" dirty="0">
              <a:solidFill>
                <a:srgbClr val="0000CC"/>
              </a:solidFill>
              <a:latin typeface="Bookman Old Style" panose="02050604050505020204" pitchFamily="18" charset="0"/>
              <a:ea typeface="宋体" panose="02010600030101010101" pitchFamily="2" charset="-122"/>
            </a:endParaRPr>
          </a:p>
        </p:txBody>
      </p:sp>
      <p:sp>
        <p:nvSpPr>
          <p:cNvPr id="496746" name="Text Box 106"/>
          <p:cNvSpPr txBox="1"/>
          <p:nvPr/>
        </p:nvSpPr>
        <p:spPr>
          <a:xfrm>
            <a:off x="2555875" y="1287463"/>
            <a:ext cx="3708400" cy="519112"/>
          </a:xfrm>
          <a:prstGeom prst="rect">
            <a:avLst/>
          </a:prstGeom>
          <a:noFill/>
          <a:ln w="19050">
            <a:noFill/>
          </a:ln>
        </p:spPr>
        <p:txBody>
          <a:bodyPr anchor="ctr" anchorCtr="0">
            <a:spAutoFit/>
          </a:bodyPr>
          <a:lstStyle/>
          <a:p>
            <a:pPr algn="l">
              <a:spcBef>
                <a:spcPct val="50000"/>
              </a:spcBef>
            </a:pPr>
            <a:r>
              <a:rPr lang="en-US" altLang="zh-CN" sz="2800" dirty="0">
                <a:solidFill>
                  <a:srgbClr val="0000CC"/>
                </a:solidFill>
                <a:latin typeface="Bookman Old Style" panose="02050604050505020204" pitchFamily="18" charset="0"/>
                <a:ea typeface="宋体" panose="02010600030101010101" pitchFamily="2" charset="-122"/>
              </a:rPr>
              <a:t>= m</a:t>
            </a:r>
            <a:r>
              <a:rPr lang="en-US" altLang="zh-CN" sz="2800" i="0" dirty="0">
                <a:solidFill>
                  <a:srgbClr val="0000CC"/>
                </a:solidFill>
                <a:latin typeface="Bookman Old Style" panose="02050604050505020204" pitchFamily="18" charset="0"/>
                <a:ea typeface="宋体" panose="02010600030101010101" pitchFamily="2" charset="-122"/>
              </a:rPr>
              <a:t>(</a:t>
            </a:r>
            <a:r>
              <a:rPr lang="en-US" altLang="zh-CN" sz="2800" dirty="0">
                <a:solidFill>
                  <a:srgbClr val="0000CC"/>
                </a:solidFill>
                <a:latin typeface="Bookman Old Style" panose="02050604050505020204" pitchFamily="18" charset="0"/>
                <a:ea typeface="宋体" panose="02010600030101010101" pitchFamily="2" charset="-122"/>
              </a:rPr>
              <a:t>q +z</a:t>
            </a:r>
            <a:r>
              <a:rPr lang="en-US" altLang="zh-CN" sz="2800" baseline="-25000" dirty="0">
                <a:solidFill>
                  <a:srgbClr val="0000CC"/>
                </a:solidFill>
                <a:latin typeface="Bookman Old Style" panose="02050604050505020204" pitchFamily="18" charset="0"/>
                <a:ea typeface="宋体" panose="02010600030101010101" pitchFamily="2" charset="-122"/>
              </a:rPr>
              <a:t>2</a:t>
            </a:r>
            <a:r>
              <a:rPr lang="en-US" altLang="zh-CN" sz="2800" i="0" dirty="0">
                <a:solidFill>
                  <a:srgbClr val="0000CC"/>
                </a:solidFill>
                <a:latin typeface="Bookman Old Style" panose="02050604050505020204" pitchFamily="18" charset="0"/>
                <a:ea typeface="宋体" panose="02010600030101010101" pitchFamily="2" charset="-122"/>
              </a:rPr>
              <a:t>)</a:t>
            </a:r>
            <a:r>
              <a:rPr lang="en-US" altLang="zh-CN" sz="2800" dirty="0">
                <a:solidFill>
                  <a:srgbClr val="0000CC"/>
                </a:solidFill>
                <a:latin typeface="Bookman Old Style" panose="02050604050505020204" pitchFamily="18" charset="0"/>
                <a:ea typeface="华文中宋" panose="02010600040101010101" pitchFamily="2" charset="-122"/>
              </a:rPr>
              <a:t>/</a:t>
            </a:r>
            <a:r>
              <a:rPr lang="en-US" altLang="zh-CN" sz="2800" i="0" dirty="0">
                <a:solidFill>
                  <a:srgbClr val="0000CC"/>
                </a:solidFill>
                <a:latin typeface="Bookman Old Style" panose="02050604050505020204" pitchFamily="18" charset="0"/>
                <a:ea typeface="宋体" panose="02010600030101010101" pitchFamily="2" charset="-122"/>
              </a:rPr>
              <a:t>2</a:t>
            </a:r>
          </a:p>
        </p:txBody>
      </p:sp>
      <p:grpSp>
        <p:nvGrpSpPr>
          <p:cNvPr id="31805" name="Group 108"/>
          <p:cNvGrpSpPr/>
          <p:nvPr/>
        </p:nvGrpSpPr>
        <p:grpSpPr>
          <a:xfrm>
            <a:off x="5989638" y="3049588"/>
            <a:ext cx="1662112" cy="3117850"/>
            <a:chOff x="3861" y="2232"/>
            <a:chExt cx="1047" cy="1964"/>
          </a:xfrm>
        </p:grpSpPr>
        <p:grpSp>
          <p:nvGrpSpPr>
            <p:cNvPr id="31807" name="Group 109"/>
            <p:cNvGrpSpPr/>
            <p:nvPr/>
          </p:nvGrpSpPr>
          <p:grpSpPr>
            <a:xfrm>
              <a:off x="3861" y="2232"/>
              <a:ext cx="1047" cy="930"/>
              <a:chOff x="3861" y="2004"/>
              <a:chExt cx="1047" cy="930"/>
            </a:xfrm>
          </p:grpSpPr>
          <p:sp>
            <p:nvSpPr>
              <p:cNvPr id="31818" name="Oval 110"/>
              <p:cNvSpPr/>
              <p:nvPr/>
            </p:nvSpPr>
            <p:spPr>
              <a:xfrm>
                <a:off x="3915" y="2004"/>
                <a:ext cx="945" cy="930"/>
              </a:xfrm>
              <a:prstGeom prst="ellipse">
                <a:avLst/>
              </a:prstGeom>
              <a:noFill/>
              <a:ln w="28575" cap="flat" cmpd="sng">
                <a:solidFill>
                  <a:srgbClr val="0000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819" name="Oval 111"/>
              <p:cNvSpPr/>
              <p:nvPr/>
            </p:nvSpPr>
            <p:spPr>
              <a:xfrm>
                <a:off x="4140" y="2220"/>
                <a:ext cx="492" cy="492"/>
              </a:xfrm>
              <a:prstGeom prst="ellipse">
                <a:avLst/>
              </a:prstGeom>
              <a:noFill/>
              <a:ln w="28575" cap="flat" cmpd="sng">
                <a:solidFill>
                  <a:srgbClr val="0000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820" name="Oval 112"/>
              <p:cNvSpPr/>
              <p:nvPr/>
            </p:nvSpPr>
            <p:spPr>
              <a:xfrm>
                <a:off x="4026" y="2112"/>
                <a:ext cx="720" cy="708"/>
              </a:xfrm>
              <a:prstGeom prst="ellipse">
                <a:avLst/>
              </a:prstGeom>
              <a:noFill/>
              <a:ln w="12700" cap="flat" cmpd="sng">
                <a:solidFill>
                  <a:srgbClr val="0000CC"/>
                </a:solidFill>
                <a:prstDash val="lgDashDot"/>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821" name="Line 113"/>
              <p:cNvSpPr/>
              <p:nvPr/>
            </p:nvSpPr>
            <p:spPr>
              <a:xfrm>
                <a:off x="3861" y="2469"/>
                <a:ext cx="1047" cy="0"/>
              </a:xfrm>
              <a:prstGeom prst="line">
                <a:avLst/>
              </a:prstGeom>
              <a:ln w="12700" cap="flat" cmpd="sng">
                <a:solidFill>
                  <a:srgbClr val="0000CC"/>
                </a:solidFill>
                <a:prstDash val="lgDashDot"/>
                <a:headEnd type="none" w="med" len="med"/>
                <a:tailEnd type="none" w="med" len="med"/>
              </a:ln>
            </p:spPr>
          </p:sp>
          <p:sp>
            <p:nvSpPr>
              <p:cNvPr id="31822" name="Line 114"/>
              <p:cNvSpPr/>
              <p:nvPr/>
            </p:nvSpPr>
            <p:spPr>
              <a:xfrm flipV="1">
                <a:off x="4143" y="2226"/>
                <a:ext cx="201" cy="186"/>
              </a:xfrm>
              <a:prstGeom prst="line">
                <a:avLst/>
              </a:prstGeom>
              <a:ln w="12700" cap="flat" cmpd="sng">
                <a:solidFill>
                  <a:srgbClr val="0000CC"/>
                </a:solidFill>
                <a:prstDash val="solid"/>
                <a:headEnd type="none" w="med" len="med"/>
                <a:tailEnd type="none" w="med" len="med"/>
              </a:ln>
            </p:spPr>
          </p:sp>
          <p:sp>
            <p:nvSpPr>
              <p:cNvPr id="31823" name="Line 115"/>
              <p:cNvSpPr/>
              <p:nvPr/>
            </p:nvSpPr>
            <p:spPr>
              <a:xfrm flipV="1">
                <a:off x="4149" y="2232"/>
                <a:ext cx="300" cy="291"/>
              </a:xfrm>
              <a:prstGeom prst="line">
                <a:avLst/>
              </a:prstGeom>
              <a:ln w="12700" cap="flat" cmpd="sng">
                <a:solidFill>
                  <a:srgbClr val="0000CC"/>
                </a:solidFill>
                <a:prstDash val="solid"/>
                <a:headEnd type="none" w="med" len="med"/>
                <a:tailEnd type="none" w="med" len="med"/>
              </a:ln>
            </p:spPr>
          </p:sp>
          <p:sp>
            <p:nvSpPr>
              <p:cNvPr id="31824" name="Line 116"/>
              <p:cNvSpPr/>
              <p:nvPr/>
            </p:nvSpPr>
            <p:spPr>
              <a:xfrm flipV="1">
                <a:off x="4179" y="2265"/>
                <a:ext cx="333" cy="324"/>
              </a:xfrm>
              <a:prstGeom prst="line">
                <a:avLst/>
              </a:prstGeom>
              <a:ln w="12700" cap="flat" cmpd="sng">
                <a:solidFill>
                  <a:srgbClr val="0000CC"/>
                </a:solidFill>
                <a:prstDash val="solid"/>
                <a:headEnd type="none" w="med" len="med"/>
                <a:tailEnd type="none" w="med" len="med"/>
              </a:ln>
            </p:spPr>
          </p:sp>
          <p:sp>
            <p:nvSpPr>
              <p:cNvPr id="31825" name="Line 117"/>
              <p:cNvSpPr/>
              <p:nvPr/>
            </p:nvSpPr>
            <p:spPr>
              <a:xfrm flipV="1">
                <a:off x="4221" y="2313"/>
                <a:ext cx="342" cy="333"/>
              </a:xfrm>
              <a:prstGeom prst="line">
                <a:avLst/>
              </a:prstGeom>
              <a:ln w="12700" cap="flat" cmpd="sng">
                <a:solidFill>
                  <a:srgbClr val="0000CC"/>
                </a:solidFill>
                <a:prstDash val="solid"/>
                <a:headEnd type="none" w="med" len="med"/>
                <a:tailEnd type="none" w="med" len="med"/>
              </a:ln>
            </p:spPr>
          </p:sp>
          <p:sp>
            <p:nvSpPr>
              <p:cNvPr id="31826" name="Line 118"/>
              <p:cNvSpPr/>
              <p:nvPr/>
            </p:nvSpPr>
            <p:spPr>
              <a:xfrm flipV="1">
                <a:off x="4281" y="2361"/>
                <a:ext cx="327" cy="324"/>
              </a:xfrm>
              <a:prstGeom prst="line">
                <a:avLst/>
              </a:prstGeom>
              <a:ln w="12700" cap="flat" cmpd="sng">
                <a:solidFill>
                  <a:srgbClr val="0000CC"/>
                </a:solidFill>
                <a:prstDash val="solid"/>
                <a:headEnd type="none" w="med" len="med"/>
                <a:tailEnd type="none" w="med" len="med"/>
              </a:ln>
            </p:spPr>
          </p:sp>
          <p:sp>
            <p:nvSpPr>
              <p:cNvPr id="31827" name="Line 119"/>
              <p:cNvSpPr/>
              <p:nvPr/>
            </p:nvSpPr>
            <p:spPr>
              <a:xfrm flipV="1">
                <a:off x="4365" y="2451"/>
                <a:ext cx="258" cy="255"/>
              </a:xfrm>
              <a:prstGeom prst="line">
                <a:avLst/>
              </a:prstGeom>
              <a:ln w="12700" cap="flat" cmpd="sng">
                <a:solidFill>
                  <a:srgbClr val="0000CC"/>
                </a:solidFill>
                <a:prstDash val="solid"/>
                <a:headEnd type="none" w="med" len="med"/>
                <a:tailEnd type="none" w="med" len="med"/>
              </a:ln>
            </p:spPr>
          </p:sp>
          <p:sp>
            <p:nvSpPr>
              <p:cNvPr id="31828" name="Line 120"/>
              <p:cNvSpPr/>
              <p:nvPr/>
            </p:nvSpPr>
            <p:spPr>
              <a:xfrm flipV="1">
                <a:off x="4455" y="2556"/>
                <a:ext cx="156" cy="147"/>
              </a:xfrm>
              <a:prstGeom prst="line">
                <a:avLst/>
              </a:prstGeom>
              <a:ln w="12700" cap="flat" cmpd="sng">
                <a:solidFill>
                  <a:srgbClr val="0000CC"/>
                </a:solidFill>
                <a:prstDash val="solid"/>
                <a:headEnd type="none" w="med" len="med"/>
                <a:tailEnd type="none" w="med" len="med"/>
              </a:ln>
            </p:spPr>
          </p:sp>
        </p:grpSp>
        <p:sp>
          <p:nvSpPr>
            <p:cNvPr id="31808" name="Freeform 121" descr="浅色下对角线"/>
            <p:cNvSpPr/>
            <p:nvPr/>
          </p:nvSpPr>
          <p:spPr>
            <a:xfrm>
              <a:off x="3952" y="2928"/>
              <a:ext cx="852" cy="488"/>
            </a:xfrm>
            <a:custGeom>
              <a:avLst/>
              <a:gdLst>
                <a:gd name="txL" fmla="*/ 0 w 852"/>
                <a:gd name="txT" fmla="*/ 0 h 488"/>
                <a:gd name="txR" fmla="*/ 852 w 852"/>
                <a:gd name="txB" fmla="*/ 488 h 488"/>
              </a:gdLst>
              <a:ahLst/>
              <a:cxnLst>
                <a:cxn ang="0">
                  <a:pos x="0" y="488"/>
                </a:cxn>
                <a:cxn ang="0">
                  <a:pos x="1" y="29"/>
                </a:cxn>
                <a:cxn ang="0">
                  <a:pos x="7" y="0"/>
                </a:cxn>
                <a:cxn ang="0">
                  <a:pos x="24" y="60"/>
                </a:cxn>
                <a:cxn ang="0">
                  <a:pos x="56" y="100"/>
                </a:cxn>
                <a:cxn ang="0">
                  <a:pos x="96" y="140"/>
                </a:cxn>
                <a:cxn ang="0">
                  <a:pos x="136" y="168"/>
                </a:cxn>
                <a:cxn ang="0">
                  <a:pos x="168" y="188"/>
                </a:cxn>
                <a:cxn ang="0">
                  <a:pos x="208" y="212"/>
                </a:cxn>
                <a:cxn ang="0">
                  <a:pos x="256" y="236"/>
                </a:cxn>
                <a:cxn ang="0">
                  <a:pos x="312" y="252"/>
                </a:cxn>
                <a:cxn ang="0">
                  <a:pos x="388" y="264"/>
                </a:cxn>
                <a:cxn ang="0">
                  <a:pos x="448" y="264"/>
                </a:cxn>
                <a:cxn ang="0">
                  <a:pos x="516" y="260"/>
                </a:cxn>
                <a:cxn ang="0">
                  <a:pos x="596" y="240"/>
                </a:cxn>
                <a:cxn ang="0">
                  <a:pos x="668" y="212"/>
                </a:cxn>
                <a:cxn ang="0">
                  <a:pos x="720" y="180"/>
                </a:cxn>
                <a:cxn ang="0">
                  <a:pos x="776" y="132"/>
                </a:cxn>
                <a:cxn ang="0">
                  <a:pos x="816" y="92"/>
                </a:cxn>
                <a:cxn ang="0">
                  <a:pos x="852" y="48"/>
                </a:cxn>
                <a:cxn ang="0">
                  <a:pos x="840" y="24"/>
                </a:cxn>
                <a:cxn ang="0">
                  <a:pos x="848" y="48"/>
                </a:cxn>
                <a:cxn ang="0">
                  <a:pos x="848" y="480"/>
                </a:cxn>
                <a:cxn ang="0">
                  <a:pos x="0" y="488"/>
                </a:cxn>
              </a:cxnLst>
              <a:rect l="txL" t="txT" r="txR" b="txB"/>
              <a:pathLst>
                <a:path w="852" h="488">
                  <a:moveTo>
                    <a:pt x="0" y="488"/>
                  </a:moveTo>
                  <a:lnTo>
                    <a:pt x="1" y="29"/>
                  </a:lnTo>
                  <a:lnTo>
                    <a:pt x="7" y="0"/>
                  </a:lnTo>
                  <a:lnTo>
                    <a:pt x="24" y="60"/>
                  </a:lnTo>
                  <a:lnTo>
                    <a:pt x="56" y="100"/>
                  </a:lnTo>
                  <a:lnTo>
                    <a:pt x="96" y="140"/>
                  </a:lnTo>
                  <a:lnTo>
                    <a:pt x="136" y="168"/>
                  </a:lnTo>
                  <a:lnTo>
                    <a:pt x="168" y="188"/>
                  </a:lnTo>
                  <a:lnTo>
                    <a:pt x="208" y="212"/>
                  </a:lnTo>
                  <a:lnTo>
                    <a:pt x="256" y="236"/>
                  </a:lnTo>
                  <a:lnTo>
                    <a:pt x="312" y="252"/>
                  </a:lnTo>
                  <a:lnTo>
                    <a:pt x="388" y="264"/>
                  </a:lnTo>
                  <a:lnTo>
                    <a:pt x="448" y="264"/>
                  </a:lnTo>
                  <a:lnTo>
                    <a:pt x="516" y="260"/>
                  </a:lnTo>
                  <a:lnTo>
                    <a:pt x="596" y="240"/>
                  </a:lnTo>
                  <a:lnTo>
                    <a:pt x="668" y="212"/>
                  </a:lnTo>
                  <a:lnTo>
                    <a:pt x="720" y="180"/>
                  </a:lnTo>
                  <a:lnTo>
                    <a:pt x="776" y="132"/>
                  </a:lnTo>
                  <a:lnTo>
                    <a:pt x="816" y="92"/>
                  </a:lnTo>
                  <a:lnTo>
                    <a:pt x="852" y="48"/>
                  </a:lnTo>
                  <a:lnTo>
                    <a:pt x="840" y="24"/>
                  </a:lnTo>
                  <a:lnTo>
                    <a:pt x="848" y="48"/>
                  </a:lnTo>
                  <a:lnTo>
                    <a:pt x="848" y="480"/>
                  </a:lnTo>
                  <a:lnTo>
                    <a:pt x="0" y="488"/>
                  </a:lnTo>
                  <a:close/>
                </a:path>
              </a:pathLst>
            </a:custGeom>
            <a:pattFill prst="ltDnDiag">
              <a:fgClr>
                <a:srgbClr val="3333FF">
                  <a:alpha val="100000"/>
                </a:srgbClr>
              </a:fgClr>
              <a:bgClr>
                <a:schemeClr val="bg1">
                  <a:alpha val="100000"/>
                </a:schemeClr>
              </a:bgClr>
            </a:patt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31809" name="Freeform 122" descr="浅色上对角线"/>
            <p:cNvSpPr/>
            <p:nvPr/>
          </p:nvSpPr>
          <p:spPr>
            <a:xfrm>
              <a:off x="3908" y="3412"/>
              <a:ext cx="920" cy="520"/>
            </a:xfrm>
            <a:custGeom>
              <a:avLst/>
              <a:gdLst>
                <a:gd name="txL" fmla="*/ 0 w 920"/>
                <a:gd name="txT" fmla="*/ 0 h 520"/>
                <a:gd name="txR" fmla="*/ 920 w 920"/>
                <a:gd name="txB" fmla="*/ 520 h 520"/>
              </a:gdLst>
              <a:ahLst/>
              <a:cxnLst>
                <a:cxn ang="0">
                  <a:pos x="44" y="140"/>
                </a:cxn>
                <a:cxn ang="0">
                  <a:pos x="44" y="0"/>
                </a:cxn>
                <a:cxn ang="0">
                  <a:pos x="888" y="0"/>
                </a:cxn>
                <a:cxn ang="0">
                  <a:pos x="888" y="144"/>
                </a:cxn>
                <a:cxn ang="0">
                  <a:pos x="870" y="176"/>
                </a:cxn>
                <a:cxn ang="0">
                  <a:pos x="672" y="196"/>
                </a:cxn>
                <a:cxn ang="0">
                  <a:pos x="648" y="208"/>
                </a:cxn>
                <a:cxn ang="0">
                  <a:pos x="636" y="232"/>
                </a:cxn>
                <a:cxn ang="0">
                  <a:pos x="636" y="364"/>
                </a:cxn>
                <a:cxn ang="0">
                  <a:pos x="680" y="392"/>
                </a:cxn>
                <a:cxn ang="0">
                  <a:pos x="920" y="420"/>
                </a:cxn>
                <a:cxn ang="0">
                  <a:pos x="920" y="520"/>
                </a:cxn>
                <a:cxn ang="0">
                  <a:pos x="0" y="520"/>
                </a:cxn>
                <a:cxn ang="0">
                  <a:pos x="0" y="428"/>
                </a:cxn>
                <a:cxn ang="0">
                  <a:pos x="12" y="404"/>
                </a:cxn>
                <a:cxn ang="0">
                  <a:pos x="268" y="384"/>
                </a:cxn>
                <a:cxn ang="0">
                  <a:pos x="288" y="368"/>
                </a:cxn>
                <a:cxn ang="0">
                  <a:pos x="288" y="216"/>
                </a:cxn>
                <a:cxn ang="0">
                  <a:pos x="280" y="188"/>
                </a:cxn>
                <a:cxn ang="0">
                  <a:pos x="43" y="158"/>
                </a:cxn>
              </a:cxnLst>
              <a:rect l="txL" t="txT" r="txR" b="txB"/>
              <a:pathLst>
                <a:path w="920" h="520">
                  <a:moveTo>
                    <a:pt x="44" y="140"/>
                  </a:moveTo>
                  <a:lnTo>
                    <a:pt x="44" y="0"/>
                  </a:lnTo>
                  <a:lnTo>
                    <a:pt x="888" y="0"/>
                  </a:lnTo>
                  <a:lnTo>
                    <a:pt x="888" y="144"/>
                  </a:lnTo>
                  <a:lnTo>
                    <a:pt x="870" y="176"/>
                  </a:lnTo>
                  <a:lnTo>
                    <a:pt x="672" y="196"/>
                  </a:lnTo>
                  <a:lnTo>
                    <a:pt x="648" y="208"/>
                  </a:lnTo>
                  <a:lnTo>
                    <a:pt x="636" y="232"/>
                  </a:lnTo>
                  <a:lnTo>
                    <a:pt x="636" y="364"/>
                  </a:lnTo>
                  <a:lnTo>
                    <a:pt x="680" y="392"/>
                  </a:lnTo>
                  <a:lnTo>
                    <a:pt x="920" y="420"/>
                  </a:lnTo>
                  <a:lnTo>
                    <a:pt x="920" y="520"/>
                  </a:lnTo>
                  <a:lnTo>
                    <a:pt x="0" y="520"/>
                  </a:lnTo>
                  <a:lnTo>
                    <a:pt x="0" y="428"/>
                  </a:lnTo>
                  <a:lnTo>
                    <a:pt x="12" y="404"/>
                  </a:lnTo>
                  <a:lnTo>
                    <a:pt x="268" y="384"/>
                  </a:lnTo>
                  <a:lnTo>
                    <a:pt x="288" y="368"/>
                  </a:lnTo>
                  <a:lnTo>
                    <a:pt x="288" y="216"/>
                  </a:lnTo>
                  <a:lnTo>
                    <a:pt x="280" y="188"/>
                  </a:lnTo>
                  <a:lnTo>
                    <a:pt x="43" y="158"/>
                  </a:lnTo>
                </a:path>
              </a:pathLst>
            </a:custGeom>
            <a:pattFill prst="ltUpDiag">
              <a:fgClr>
                <a:schemeClr val="accent2">
                  <a:alpha val="100000"/>
                </a:schemeClr>
              </a:fgClr>
              <a:bgClr>
                <a:schemeClr val="bg1">
                  <a:alpha val="100000"/>
                </a:schemeClr>
              </a:bgClr>
            </a:patt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31810" name="Freeform 123"/>
            <p:cNvSpPr/>
            <p:nvPr/>
          </p:nvSpPr>
          <p:spPr>
            <a:xfrm>
              <a:off x="3908" y="3920"/>
              <a:ext cx="921" cy="276"/>
            </a:xfrm>
            <a:custGeom>
              <a:avLst/>
              <a:gdLst>
                <a:gd name="txL" fmla="*/ 0 w 925"/>
                <a:gd name="txT" fmla="*/ 0 h 276"/>
                <a:gd name="txR" fmla="*/ 925 w 925"/>
                <a:gd name="txB" fmla="*/ 276 h 276"/>
              </a:gdLst>
              <a:ahLst/>
              <a:cxnLst>
                <a:cxn ang="0">
                  <a:pos x="0" y="276"/>
                </a:cxn>
                <a:cxn ang="0">
                  <a:pos x="0" y="0"/>
                </a:cxn>
                <a:cxn ang="0">
                  <a:pos x="0" y="36"/>
                </a:cxn>
                <a:cxn ang="0">
                  <a:pos x="917" y="36"/>
                </a:cxn>
                <a:cxn ang="0">
                  <a:pos x="917" y="16"/>
                </a:cxn>
                <a:cxn ang="0">
                  <a:pos x="916" y="276"/>
                </a:cxn>
              </a:cxnLst>
              <a:rect l="txL" t="txT" r="txR" b="txB"/>
              <a:pathLst>
                <a:path w="925" h="276">
                  <a:moveTo>
                    <a:pt x="0" y="276"/>
                  </a:moveTo>
                  <a:lnTo>
                    <a:pt x="0" y="0"/>
                  </a:lnTo>
                  <a:lnTo>
                    <a:pt x="0" y="36"/>
                  </a:lnTo>
                  <a:lnTo>
                    <a:pt x="925" y="36"/>
                  </a:lnTo>
                  <a:lnTo>
                    <a:pt x="925" y="16"/>
                  </a:lnTo>
                  <a:lnTo>
                    <a:pt x="924" y="276"/>
                  </a:lnTo>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31811" name="Line 124"/>
            <p:cNvSpPr/>
            <p:nvPr/>
          </p:nvSpPr>
          <p:spPr>
            <a:xfrm>
              <a:off x="3952" y="3528"/>
              <a:ext cx="0" cy="288"/>
            </a:xfrm>
            <a:prstGeom prst="line">
              <a:avLst/>
            </a:prstGeom>
            <a:ln w="28575" cap="flat" cmpd="sng">
              <a:solidFill>
                <a:schemeClr val="tx2"/>
              </a:solidFill>
              <a:prstDash val="solid"/>
              <a:headEnd type="none" w="med" len="med"/>
              <a:tailEnd type="none" w="med" len="med"/>
            </a:ln>
          </p:spPr>
        </p:sp>
        <p:sp>
          <p:nvSpPr>
            <p:cNvPr id="31812" name="Line 125"/>
            <p:cNvSpPr/>
            <p:nvPr/>
          </p:nvSpPr>
          <p:spPr>
            <a:xfrm>
              <a:off x="4796" y="3540"/>
              <a:ext cx="0" cy="288"/>
            </a:xfrm>
            <a:prstGeom prst="line">
              <a:avLst/>
            </a:prstGeom>
            <a:ln w="28575" cap="flat" cmpd="sng">
              <a:solidFill>
                <a:schemeClr val="tx2"/>
              </a:solidFill>
              <a:prstDash val="solid"/>
              <a:headEnd type="none" w="med" len="med"/>
              <a:tailEnd type="none" w="med" len="med"/>
            </a:ln>
          </p:spPr>
        </p:sp>
        <p:grpSp>
          <p:nvGrpSpPr>
            <p:cNvPr id="31813" name="Group 126"/>
            <p:cNvGrpSpPr/>
            <p:nvPr/>
          </p:nvGrpSpPr>
          <p:grpSpPr>
            <a:xfrm>
              <a:off x="3952" y="3352"/>
              <a:ext cx="200" cy="116"/>
              <a:chOff x="3952" y="3124"/>
              <a:chExt cx="200" cy="116"/>
            </a:xfrm>
          </p:grpSpPr>
          <p:sp>
            <p:nvSpPr>
              <p:cNvPr id="31814" name="Freeform 127"/>
              <p:cNvSpPr/>
              <p:nvPr/>
            </p:nvSpPr>
            <p:spPr>
              <a:xfrm>
                <a:off x="3952" y="3128"/>
                <a:ext cx="200" cy="112"/>
              </a:xfrm>
              <a:custGeom>
                <a:avLst/>
                <a:gdLst>
                  <a:gd name="txL" fmla="*/ 0 w 200"/>
                  <a:gd name="txT" fmla="*/ 0 h 112"/>
                  <a:gd name="txR" fmla="*/ 200 w 200"/>
                  <a:gd name="txB" fmla="*/ 112 h 112"/>
                </a:gdLst>
                <a:ahLst/>
                <a:cxnLst>
                  <a:cxn ang="0">
                    <a:pos x="200" y="52"/>
                  </a:cxn>
                  <a:cxn ang="0">
                    <a:pos x="168" y="0"/>
                  </a:cxn>
                  <a:cxn ang="0">
                    <a:pos x="0" y="0"/>
                  </a:cxn>
                  <a:cxn ang="0">
                    <a:pos x="0" y="112"/>
                  </a:cxn>
                  <a:cxn ang="0">
                    <a:pos x="176" y="112"/>
                  </a:cxn>
                  <a:cxn ang="0">
                    <a:pos x="200" y="52"/>
                  </a:cxn>
                </a:cxnLst>
                <a:rect l="txL" t="txT" r="txR" b="txB"/>
                <a:pathLst>
                  <a:path w="200" h="112">
                    <a:moveTo>
                      <a:pt x="200" y="52"/>
                    </a:moveTo>
                    <a:lnTo>
                      <a:pt x="168" y="0"/>
                    </a:lnTo>
                    <a:lnTo>
                      <a:pt x="0" y="0"/>
                    </a:lnTo>
                    <a:lnTo>
                      <a:pt x="0" y="112"/>
                    </a:lnTo>
                    <a:lnTo>
                      <a:pt x="176" y="112"/>
                    </a:lnTo>
                    <a:lnTo>
                      <a:pt x="200" y="52"/>
                    </a:lnTo>
                    <a:close/>
                  </a:path>
                </a:pathLst>
              </a:custGeom>
              <a:solidFill>
                <a:srgbClr val="FF9933">
                  <a:alpha val="100000"/>
                </a:srgbClr>
              </a:solid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1815" name="Line 128"/>
              <p:cNvSpPr/>
              <p:nvPr/>
            </p:nvSpPr>
            <p:spPr>
              <a:xfrm flipV="1">
                <a:off x="4112" y="3124"/>
                <a:ext cx="0" cy="112"/>
              </a:xfrm>
              <a:prstGeom prst="line">
                <a:avLst/>
              </a:prstGeom>
              <a:ln w="28575" cap="flat" cmpd="sng">
                <a:solidFill>
                  <a:srgbClr val="0000CC"/>
                </a:solidFill>
                <a:prstDash val="solid"/>
                <a:headEnd type="none" w="med" len="med"/>
                <a:tailEnd type="none" w="med" len="med"/>
              </a:ln>
            </p:spPr>
          </p:sp>
          <p:sp>
            <p:nvSpPr>
              <p:cNvPr id="31816" name="Line 129"/>
              <p:cNvSpPr/>
              <p:nvPr/>
            </p:nvSpPr>
            <p:spPr>
              <a:xfrm flipH="1">
                <a:off x="3952" y="3148"/>
                <a:ext cx="152" cy="0"/>
              </a:xfrm>
              <a:prstGeom prst="line">
                <a:avLst/>
              </a:prstGeom>
              <a:ln w="12700" cap="flat" cmpd="sng">
                <a:solidFill>
                  <a:srgbClr val="0000CC"/>
                </a:solidFill>
                <a:prstDash val="solid"/>
                <a:headEnd type="none" w="med" len="med"/>
                <a:tailEnd type="none" w="med" len="med"/>
              </a:ln>
            </p:spPr>
          </p:sp>
          <p:sp>
            <p:nvSpPr>
              <p:cNvPr id="31817" name="Line 130"/>
              <p:cNvSpPr/>
              <p:nvPr/>
            </p:nvSpPr>
            <p:spPr>
              <a:xfrm flipH="1">
                <a:off x="3956" y="3220"/>
                <a:ext cx="152" cy="0"/>
              </a:xfrm>
              <a:prstGeom prst="line">
                <a:avLst/>
              </a:prstGeom>
              <a:ln w="12700" cap="flat" cmpd="sng">
                <a:solidFill>
                  <a:srgbClr val="0000CC"/>
                </a:solidFill>
                <a:prstDash val="solid"/>
                <a:headEnd type="none" w="med" len="med"/>
                <a:tailEnd type="none" w="med" len="med"/>
              </a:ln>
            </p:spPr>
          </p:sp>
        </p:grpSp>
      </p:grpSp>
      <p:sp>
        <p:nvSpPr>
          <p:cNvPr id="31806" name="Rectangle 131"/>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14.3.1  </a:t>
            </a:r>
            <a:r>
              <a:rPr lang="zh-CN" altLang="en-US" i="0" dirty="0">
                <a:solidFill>
                  <a:srgbClr val="000066"/>
                </a:solidFill>
                <a:latin typeface="仿宋_GB2312" pitchFamily="49" charset="-122"/>
                <a:ea typeface="仿宋_GB2312" pitchFamily="49" charset="-122"/>
              </a:rPr>
              <a:t>蜗杆蜗轮的主要参数和尺寸计算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967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96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745" grpId="0"/>
      <p:bldP spid="4967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3A5F55A-CCB2-44B8-B262-26197206CFE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8"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27</a:t>
            </a:fld>
            <a:endParaRPr lang="en-US" altLang="zh-CN" sz="1400" b="0" i="0" dirty="0">
              <a:ea typeface="宋体" panose="02010600030101010101" pitchFamily="2" charset="-122"/>
            </a:endParaRPr>
          </a:p>
        </p:txBody>
      </p:sp>
      <p:sp>
        <p:nvSpPr>
          <p:cNvPr id="497667" name="Text Box 3"/>
          <p:cNvSpPr txBox="1"/>
          <p:nvPr/>
        </p:nvSpPr>
        <p:spPr>
          <a:xfrm>
            <a:off x="1898650" y="935038"/>
            <a:ext cx="576263" cy="4117975"/>
          </a:xfrm>
          <a:prstGeom prst="rect">
            <a:avLst/>
          </a:prstGeom>
          <a:solidFill>
            <a:srgbClr val="FEF4AC"/>
          </a:solidFill>
          <a:ln w="9525" cap="flat" cmpd="sng">
            <a:solidFill>
              <a:schemeClr val="hlink"/>
            </a:solidFill>
            <a:prstDash val="solid"/>
            <a:miter/>
            <a:headEnd type="none" w="sm" len="med"/>
            <a:tailEnd type="none" w="sm" len="med"/>
          </a:ln>
        </p:spPr>
        <p:txBody>
          <a:bodyPr>
            <a:spAutoFit/>
          </a:bodyPr>
          <a:lstStyle/>
          <a:p>
            <a:pPr algn="l">
              <a:spcBef>
                <a:spcPct val="50000"/>
              </a:spcBef>
            </a:pPr>
            <a:r>
              <a:rPr lang="zh-CN" altLang="en-US" b="0" i="0" dirty="0">
                <a:latin typeface="Arial" panose="020B0604020202020204" pitchFamily="34" charset="0"/>
                <a:ea typeface="华文中宋" panose="02010600040101010101" pitchFamily="2" charset="-122"/>
              </a:rPr>
              <a:t>蜗轮通常用剖视图来表示</a:t>
            </a:r>
          </a:p>
        </p:txBody>
      </p:sp>
      <p:grpSp>
        <p:nvGrpSpPr>
          <p:cNvPr id="32774" name="Group 4"/>
          <p:cNvGrpSpPr/>
          <p:nvPr/>
        </p:nvGrpSpPr>
        <p:grpSpPr>
          <a:xfrm>
            <a:off x="3059113" y="549275"/>
            <a:ext cx="3937000" cy="5915025"/>
            <a:chOff x="1927" y="346"/>
            <a:chExt cx="2480" cy="3726"/>
          </a:xfrm>
        </p:grpSpPr>
        <p:grpSp>
          <p:nvGrpSpPr>
            <p:cNvPr id="32777" name="Group 5"/>
            <p:cNvGrpSpPr>
              <a:grpSpLocks noChangeAspect="1"/>
            </p:cNvGrpSpPr>
            <p:nvPr/>
          </p:nvGrpSpPr>
          <p:grpSpPr>
            <a:xfrm>
              <a:off x="2928" y="417"/>
              <a:ext cx="1088" cy="2950"/>
              <a:chOff x="2018" y="1008"/>
              <a:chExt cx="1134" cy="3075"/>
            </a:xfrm>
          </p:grpSpPr>
          <p:grpSp>
            <p:nvGrpSpPr>
              <p:cNvPr id="32815" name="Group 6"/>
              <p:cNvGrpSpPr>
                <a:grpSpLocks noChangeAspect="1"/>
              </p:cNvGrpSpPr>
              <p:nvPr/>
            </p:nvGrpSpPr>
            <p:grpSpPr>
              <a:xfrm>
                <a:off x="2018" y="1008"/>
                <a:ext cx="1134" cy="1544"/>
                <a:chOff x="2018" y="1008"/>
                <a:chExt cx="1134" cy="1544"/>
              </a:xfrm>
            </p:grpSpPr>
            <p:sp>
              <p:nvSpPr>
                <p:cNvPr id="32827" name="Freeform 7" descr="浅色下对角线"/>
                <p:cNvSpPr>
                  <a:spLocks noChangeAspect="1"/>
                </p:cNvSpPr>
                <p:nvPr/>
              </p:nvSpPr>
              <p:spPr>
                <a:xfrm>
                  <a:off x="2140" y="1309"/>
                  <a:ext cx="852" cy="488"/>
                </a:xfrm>
                <a:custGeom>
                  <a:avLst/>
                  <a:gdLst>
                    <a:gd name="txL" fmla="*/ 0 w 852"/>
                    <a:gd name="txT" fmla="*/ 0 h 488"/>
                    <a:gd name="txR" fmla="*/ 852 w 852"/>
                    <a:gd name="txB" fmla="*/ 488 h 488"/>
                  </a:gdLst>
                  <a:ahLst/>
                  <a:cxnLst>
                    <a:cxn ang="0">
                      <a:pos x="0" y="488"/>
                    </a:cxn>
                    <a:cxn ang="0">
                      <a:pos x="1" y="29"/>
                    </a:cxn>
                    <a:cxn ang="0">
                      <a:pos x="7" y="0"/>
                    </a:cxn>
                    <a:cxn ang="0">
                      <a:pos x="24" y="60"/>
                    </a:cxn>
                    <a:cxn ang="0">
                      <a:pos x="56" y="100"/>
                    </a:cxn>
                    <a:cxn ang="0">
                      <a:pos x="96" y="140"/>
                    </a:cxn>
                    <a:cxn ang="0">
                      <a:pos x="136" y="168"/>
                    </a:cxn>
                    <a:cxn ang="0">
                      <a:pos x="168" y="188"/>
                    </a:cxn>
                    <a:cxn ang="0">
                      <a:pos x="208" y="212"/>
                    </a:cxn>
                    <a:cxn ang="0">
                      <a:pos x="256" y="236"/>
                    </a:cxn>
                    <a:cxn ang="0">
                      <a:pos x="312" y="252"/>
                    </a:cxn>
                    <a:cxn ang="0">
                      <a:pos x="388" y="264"/>
                    </a:cxn>
                    <a:cxn ang="0">
                      <a:pos x="448" y="264"/>
                    </a:cxn>
                    <a:cxn ang="0">
                      <a:pos x="516" y="260"/>
                    </a:cxn>
                    <a:cxn ang="0">
                      <a:pos x="596" y="240"/>
                    </a:cxn>
                    <a:cxn ang="0">
                      <a:pos x="668" y="212"/>
                    </a:cxn>
                    <a:cxn ang="0">
                      <a:pos x="720" y="180"/>
                    </a:cxn>
                    <a:cxn ang="0">
                      <a:pos x="776" y="132"/>
                    </a:cxn>
                    <a:cxn ang="0">
                      <a:pos x="816" y="92"/>
                    </a:cxn>
                    <a:cxn ang="0">
                      <a:pos x="852" y="48"/>
                    </a:cxn>
                    <a:cxn ang="0">
                      <a:pos x="840" y="24"/>
                    </a:cxn>
                    <a:cxn ang="0">
                      <a:pos x="848" y="48"/>
                    </a:cxn>
                    <a:cxn ang="0">
                      <a:pos x="848" y="480"/>
                    </a:cxn>
                    <a:cxn ang="0">
                      <a:pos x="0" y="488"/>
                    </a:cxn>
                  </a:cxnLst>
                  <a:rect l="txL" t="txT" r="txR" b="txB"/>
                  <a:pathLst>
                    <a:path w="852" h="488">
                      <a:moveTo>
                        <a:pt x="0" y="488"/>
                      </a:moveTo>
                      <a:lnTo>
                        <a:pt x="1" y="29"/>
                      </a:lnTo>
                      <a:lnTo>
                        <a:pt x="7" y="0"/>
                      </a:lnTo>
                      <a:lnTo>
                        <a:pt x="24" y="60"/>
                      </a:lnTo>
                      <a:lnTo>
                        <a:pt x="56" y="100"/>
                      </a:lnTo>
                      <a:lnTo>
                        <a:pt x="96" y="140"/>
                      </a:lnTo>
                      <a:lnTo>
                        <a:pt x="136" y="168"/>
                      </a:lnTo>
                      <a:lnTo>
                        <a:pt x="168" y="188"/>
                      </a:lnTo>
                      <a:lnTo>
                        <a:pt x="208" y="212"/>
                      </a:lnTo>
                      <a:lnTo>
                        <a:pt x="256" y="236"/>
                      </a:lnTo>
                      <a:lnTo>
                        <a:pt x="312" y="252"/>
                      </a:lnTo>
                      <a:lnTo>
                        <a:pt x="388" y="264"/>
                      </a:lnTo>
                      <a:lnTo>
                        <a:pt x="448" y="264"/>
                      </a:lnTo>
                      <a:lnTo>
                        <a:pt x="516" y="260"/>
                      </a:lnTo>
                      <a:lnTo>
                        <a:pt x="596" y="240"/>
                      </a:lnTo>
                      <a:lnTo>
                        <a:pt x="668" y="212"/>
                      </a:lnTo>
                      <a:lnTo>
                        <a:pt x="720" y="180"/>
                      </a:lnTo>
                      <a:lnTo>
                        <a:pt x="776" y="132"/>
                      </a:lnTo>
                      <a:lnTo>
                        <a:pt x="816" y="92"/>
                      </a:lnTo>
                      <a:lnTo>
                        <a:pt x="852" y="48"/>
                      </a:lnTo>
                      <a:lnTo>
                        <a:pt x="840" y="24"/>
                      </a:lnTo>
                      <a:lnTo>
                        <a:pt x="848" y="48"/>
                      </a:lnTo>
                      <a:lnTo>
                        <a:pt x="848" y="480"/>
                      </a:lnTo>
                      <a:lnTo>
                        <a:pt x="0" y="488"/>
                      </a:lnTo>
                      <a:close/>
                    </a:path>
                  </a:pathLst>
                </a:custGeom>
                <a:pattFill prst="ltDnDiag">
                  <a:fgClr>
                    <a:srgbClr val="3333FF">
                      <a:alpha val="100000"/>
                    </a:srgbClr>
                  </a:fgClr>
                  <a:bgClr>
                    <a:schemeClr val="bg1">
                      <a:alpha val="100000"/>
                    </a:schemeClr>
                  </a:bgClr>
                </a:patt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2828" name="Freeform 8" descr="浅色上对角线"/>
                <p:cNvSpPr>
                  <a:spLocks noChangeAspect="1"/>
                </p:cNvSpPr>
                <p:nvPr/>
              </p:nvSpPr>
              <p:spPr>
                <a:xfrm>
                  <a:off x="2099" y="1789"/>
                  <a:ext cx="920" cy="520"/>
                </a:xfrm>
                <a:custGeom>
                  <a:avLst/>
                  <a:gdLst>
                    <a:gd name="txL" fmla="*/ 0 w 920"/>
                    <a:gd name="txT" fmla="*/ 0 h 520"/>
                    <a:gd name="txR" fmla="*/ 920 w 920"/>
                    <a:gd name="txB" fmla="*/ 520 h 520"/>
                  </a:gdLst>
                  <a:ahLst/>
                  <a:cxnLst>
                    <a:cxn ang="0">
                      <a:pos x="44" y="140"/>
                    </a:cxn>
                    <a:cxn ang="0">
                      <a:pos x="44" y="0"/>
                    </a:cxn>
                    <a:cxn ang="0">
                      <a:pos x="888" y="0"/>
                    </a:cxn>
                    <a:cxn ang="0">
                      <a:pos x="888" y="144"/>
                    </a:cxn>
                    <a:cxn ang="0">
                      <a:pos x="870" y="176"/>
                    </a:cxn>
                    <a:cxn ang="0">
                      <a:pos x="672" y="196"/>
                    </a:cxn>
                    <a:cxn ang="0">
                      <a:pos x="648" y="208"/>
                    </a:cxn>
                    <a:cxn ang="0">
                      <a:pos x="636" y="232"/>
                    </a:cxn>
                    <a:cxn ang="0">
                      <a:pos x="636" y="364"/>
                    </a:cxn>
                    <a:cxn ang="0">
                      <a:pos x="680" y="392"/>
                    </a:cxn>
                    <a:cxn ang="0">
                      <a:pos x="920" y="420"/>
                    </a:cxn>
                    <a:cxn ang="0">
                      <a:pos x="920" y="520"/>
                    </a:cxn>
                    <a:cxn ang="0">
                      <a:pos x="0" y="520"/>
                    </a:cxn>
                    <a:cxn ang="0">
                      <a:pos x="0" y="428"/>
                    </a:cxn>
                    <a:cxn ang="0">
                      <a:pos x="12" y="404"/>
                    </a:cxn>
                    <a:cxn ang="0">
                      <a:pos x="268" y="384"/>
                    </a:cxn>
                    <a:cxn ang="0">
                      <a:pos x="288" y="368"/>
                    </a:cxn>
                    <a:cxn ang="0">
                      <a:pos x="288" y="216"/>
                    </a:cxn>
                    <a:cxn ang="0">
                      <a:pos x="280" y="188"/>
                    </a:cxn>
                    <a:cxn ang="0">
                      <a:pos x="43" y="158"/>
                    </a:cxn>
                  </a:cxnLst>
                  <a:rect l="txL" t="txT" r="txR" b="txB"/>
                  <a:pathLst>
                    <a:path w="920" h="520">
                      <a:moveTo>
                        <a:pt x="44" y="140"/>
                      </a:moveTo>
                      <a:lnTo>
                        <a:pt x="44" y="0"/>
                      </a:lnTo>
                      <a:lnTo>
                        <a:pt x="888" y="0"/>
                      </a:lnTo>
                      <a:lnTo>
                        <a:pt x="888" y="144"/>
                      </a:lnTo>
                      <a:lnTo>
                        <a:pt x="870" y="176"/>
                      </a:lnTo>
                      <a:lnTo>
                        <a:pt x="672" y="196"/>
                      </a:lnTo>
                      <a:lnTo>
                        <a:pt x="648" y="208"/>
                      </a:lnTo>
                      <a:lnTo>
                        <a:pt x="636" y="232"/>
                      </a:lnTo>
                      <a:lnTo>
                        <a:pt x="636" y="364"/>
                      </a:lnTo>
                      <a:lnTo>
                        <a:pt x="680" y="392"/>
                      </a:lnTo>
                      <a:lnTo>
                        <a:pt x="920" y="420"/>
                      </a:lnTo>
                      <a:lnTo>
                        <a:pt x="920" y="520"/>
                      </a:lnTo>
                      <a:lnTo>
                        <a:pt x="0" y="520"/>
                      </a:lnTo>
                      <a:lnTo>
                        <a:pt x="0" y="428"/>
                      </a:lnTo>
                      <a:lnTo>
                        <a:pt x="12" y="404"/>
                      </a:lnTo>
                      <a:lnTo>
                        <a:pt x="268" y="384"/>
                      </a:lnTo>
                      <a:lnTo>
                        <a:pt x="288" y="368"/>
                      </a:lnTo>
                      <a:lnTo>
                        <a:pt x="288" y="216"/>
                      </a:lnTo>
                      <a:lnTo>
                        <a:pt x="280" y="188"/>
                      </a:lnTo>
                      <a:lnTo>
                        <a:pt x="43" y="158"/>
                      </a:lnTo>
                    </a:path>
                  </a:pathLst>
                </a:custGeom>
                <a:pattFill prst="ltUpDiag">
                  <a:fgClr>
                    <a:schemeClr val="tx2">
                      <a:alpha val="100000"/>
                    </a:schemeClr>
                  </a:fgClr>
                  <a:bgClr>
                    <a:schemeClr val="bg1">
                      <a:alpha val="100000"/>
                    </a:schemeClr>
                  </a:bgClr>
                </a:patt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2829" name="Freeform 9"/>
                <p:cNvSpPr>
                  <a:spLocks noChangeAspect="1"/>
                </p:cNvSpPr>
                <p:nvPr/>
              </p:nvSpPr>
              <p:spPr>
                <a:xfrm>
                  <a:off x="2098" y="2276"/>
                  <a:ext cx="921" cy="276"/>
                </a:xfrm>
                <a:custGeom>
                  <a:avLst/>
                  <a:gdLst>
                    <a:gd name="txL" fmla="*/ 0 w 925"/>
                    <a:gd name="txT" fmla="*/ 0 h 276"/>
                    <a:gd name="txR" fmla="*/ 925 w 925"/>
                    <a:gd name="txB" fmla="*/ 276 h 276"/>
                  </a:gdLst>
                  <a:ahLst/>
                  <a:cxnLst>
                    <a:cxn ang="0">
                      <a:pos x="0" y="276"/>
                    </a:cxn>
                    <a:cxn ang="0">
                      <a:pos x="0" y="0"/>
                    </a:cxn>
                    <a:cxn ang="0">
                      <a:pos x="0" y="36"/>
                    </a:cxn>
                    <a:cxn ang="0">
                      <a:pos x="917" y="36"/>
                    </a:cxn>
                    <a:cxn ang="0">
                      <a:pos x="917" y="16"/>
                    </a:cxn>
                    <a:cxn ang="0">
                      <a:pos x="916" y="276"/>
                    </a:cxn>
                  </a:cxnLst>
                  <a:rect l="txL" t="txT" r="txR" b="txB"/>
                  <a:pathLst>
                    <a:path w="925" h="276">
                      <a:moveTo>
                        <a:pt x="0" y="276"/>
                      </a:moveTo>
                      <a:lnTo>
                        <a:pt x="0" y="0"/>
                      </a:lnTo>
                      <a:lnTo>
                        <a:pt x="0" y="36"/>
                      </a:lnTo>
                      <a:lnTo>
                        <a:pt x="925" y="36"/>
                      </a:lnTo>
                      <a:lnTo>
                        <a:pt x="925" y="16"/>
                      </a:lnTo>
                      <a:lnTo>
                        <a:pt x="924" y="27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2830" name="Line 10"/>
                <p:cNvSpPr>
                  <a:spLocks noChangeAspect="1"/>
                </p:cNvSpPr>
                <p:nvPr/>
              </p:nvSpPr>
              <p:spPr>
                <a:xfrm>
                  <a:off x="2140" y="1898"/>
                  <a:ext cx="0" cy="288"/>
                </a:xfrm>
                <a:prstGeom prst="line">
                  <a:avLst/>
                </a:prstGeom>
                <a:ln w="28575" cap="flat" cmpd="sng">
                  <a:solidFill>
                    <a:srgbClr val="0000CC"/>
                  </a:solidFill>
                  <a:prstDash val="solid"/>
                  <a:headEnd type="none" w="med" len="med"/>
                  <a:tailEnd type="none" w="med" len="med"/>
                </a:ln>
              </p:spPr>
            </p:sp>
            <p:sp>
              <p:nvSpPr>
                <p:cNvPr id="32831" name="Line 11"/>
                <p:cNvSpPr>
                  <a:spLocks noChangeAspect="1"/>
                </p:cNvSpPr>
                <p:nvPr/>
              </p:nvSpPr>
              <p:spPr>
                <a:xfrm>
                  <a:off x="2984" y="1910"/>
                  <a:ext cx="0" cy="288"/>
                </a:xfrm>
                <a:prstGeom prst="line">
                  <a:avLst/>
                </a:prstGeom>
                <a:ln w="28575" cap="flat" cmpd="sng">
                  <a:solidFill>
                    <a:srgbClr val="0000CC"/>
                  </a:solidFill>
                  <a:prstDash val="solid"/>
                  <a:headEnd type="none" w="med" len="med"/>
                  <a:tailEnd type="none" w="med" len="med"/>
                </a:ln>
              </p:spPr>
            </p:sp>
            <p:sp>
              <p:nvSpPr>
                <p:cNvPr id="32832" name="Line 12"/>
                <p:cNvSpPr>
                  <a:spLocks noChangeAspect="1"/>
                </p:cNvSpPr>
                <p:nvPr/>
              </p:nvSpPr>
              <p:spPr>
                <a:xfrm>
                  <a:off x="2018" y="2546"/>
                  <a:ext cx="1134" cy="0"/>
                </a:xfrm>
                <a:prstGeom prst="line">
                  <a:avLst/>
                </a:prstGeom>
                <a:ln w="12700" cap="flat" cmpd="sng">
                  <a:solidFill>
                    <a:srgbClr val="0000CC"/>
                  </a:solidFill>
                  <a:prstDash val="lgDashDot"/>
                  <a:headEnd type="none" w="med" len="med"/>
                  <a:tailEnd type="none" w="med" len="med"/>
                </a:ln>
              </p:spPr>
            </p:sp>
            <p:sp>
              <p:nvSpPr>
                <p:cNvPr id="32833" name="Arc 13"/>
                <p:cNvSpPr>
                  <a:spLocks noChangeAspect="1"/>
                </p:cNvSpPr>
                <p:nvPr/>
              </p:nvSpPr>
              <p:spPr>
                <a:xfrm rot="8247208">
                  <a:off x="2330" y="1024"/>
                  <a:ext cx="453" cy="453"/>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CC">
                      <a:alpha val="100000"/>
                    </a:srgbClr>
                  </a:solidFill>
                  <a:prstDash val="solid"/>
                  <a:round/>
                  <a:headEnd type="none" w="sm" len="med"/>
                  <a:tailEnd type="none" w="sm" len="med"/>
                </a:ln>
              </p:spPr>
              <p:txBody>
                <a:bodyPr/>
                <a:lstStyle/>
                <a:p>
                  <a:endParaRPr lang="zh-CN" altLang="en-US"/>
                </a:p>
              </p:txBody>
            </p:sp>
            <p:sp>
              <p:nvSpPr>
                <p:cNvPr id="32834" name="Arc 14"/>
                <p:cNvSpPr>
                  <a:spLocks noChangeAspect="1"/>
                </p:cNvSpPr>
                <p:nvPr/>
              </p:nvSpPr>
              <p:spPr>
                <a:xfrm rot="-675347">
                  <a:off x="2880" y="1253"/>
                  <a:ext cx="91" cy="90"/>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CC">
                      <a:alpha val="100000"/>
                    </a:srgbClr>
                  </a:solidFill>
                  <a:prstDash val="solid"/>
                  <a:round/>
                  <a:headEnd type="none" w="sm" len="med"/>
                  <a:tailEnd type="none" w="sm" len="med"/>
                </a:ln>
              </p:spPr>
              <p:txBody>
                <a:bodyPr/>
                <a:lstStyle/>
                <a:p>
                  <a:endParaRPr lang="zh-CN" altLang="en-US"/>
                </a:p>
              </p:txBody>
            </p:sp>
            <p:sp>
              <p:nvSpPr>
                <p:cNvPr id="32835" name="Arc 15"/>
                <p:cNvSpPr>
                  <a:spLocks noChangeAspect="1"/>
                </p:cNvSpPr>
                <p:nvPr/>
              </p:nvSpPr>
              <p:spPr>
                <a:xfrm rot="-5400000">
                  <a:off x="2152" y="1240"/>
                  <a:ext cx="91" cy="90"/>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CC">
                      <a:alpha val="100000"/>
                    </a:srgbClr>
                  </a:solidFill>
                  <a:prstDash val="solid"/>
                  <a:round/>
                  <a:headEnd type="none" w="sm" len="med"/>
                  <a:tailEnd type="none" w="sm" len="med"/>
                </a:ln>
              </p:spPr>
              <p:txBody>
                <a:bodyPr/>
                <a:lstStyle/>
                <a:p>
                  <a:endParaRPr lang="zh-CN" altLang="en-US"/>
                </a:p>
              </p:txBody>
            </p:sp>
            <p:sp>
              <p:nvSpPr>
                <p:cNvPr id="32836" name="Arc 16"/>
                <p:cNvSpPr>
                  <a:spLocks noChangeAspect="1"/>
                </p:cNvSpPr>
                <p:nvPr/>
              </p:nvSpPr>
              <p:spPr>
                <a:xfrm rot="8265635">
                  <a:off x="2287" y="1008"/>
                  <a:ext cx="567" cy="567"/>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hlink">
                      <a:alpha val="100000"/>
                    </a:schemeClr>
                  </a:solidFill>
                  <a:prstDash val="lgDashDot"/>
                  <a:round/>
                  <a:headEnd type="none" w="sm" len="med"/>
                  <a:tailEnd type="none" w="sm" len="med"/>
                </a:ln>
              </p:spPr>
              <p:txBody>
                <a:bodyPr/>
                <a:lstStyle/>
                <a:p>
                  <a:endParaRPr lang="zh-CN" altLang="en-US"/>
                </a:p>
              </p:txBody>
            </p:sp>
          </p:grpSp>
          <p:grpSp>
            <p:nvGrpSpPr>
              <p:cNvPr id="32816" name="Group 17"/>
              <p:cNvGrpSpPr>
                <a:grpSpLocks noChangeAspect="1"/>
              </p:cNvGrpSpPr>
              <p:nvPr/>
            </p:nvGrpSpPr>
            <p:grpSpPr>
              <a:xfrm flipV="1">
                <a:off x="2018" y="2539"/>
                <a:ext cx="1134" cy="1544"/>
                <a:chOff x="2018" y="1008"/>
                <a:chExt cx="1134" cy="1544"/>
              </a:xfrm>
            </p:grpSpPr>
            <p:sp>
              <p:nvSpPr>
                <p:cNvPr id="32817" name="Freeform 18" descr="浅色下对角线"/>
                <p:cNvSpPr>
                  <a:spLocks noChangeAspect="1"/>
                </p:cNvSpPr>
                <p:nvPr/>
              </p:nvSpPr>
              <p:spPr>
                <a:xfrm>
                  <a:off x="2140" y="1309"/>
                  <a:ext cx="852" cy="488"/>
                </a:xfrm>
                <a:custGeom>
                  <a:avLst/>
                  <a:gdLst>
                    <a:gd name="txL" fmla="*/ 0 w 852"/>
                    <a:gd name="txT" fmla="*/ 0 h 488"/>
                    <a:gd name="txR" fmla="*/ 852 w 852"/>
                    <a:gd name="txB" fmla="*/ 488 h 488"/>
                  </a:gdLst>
                  <a:ahLst/>
                  <a:cxnLst>
                    <a:cxn ang="0">
                      <a:pos x="0" y="488"/>
                    </a:cxn>
                    <a:cxn ang="0">
                      <a:pos x="1" y="29"/>
                    </a:cxn>
                    <a:cxn ang="0">
                      <a:pos x="7" y="0"/>
                    </a:cxn>
                    <a:cxn ang="0">
                      <a:pos x="24" y="60"/>
                    </a:cxn>
                    <a:cxn ang="0">
                      <a:pos x="56" y="100"/>
                    </a:cxn>
                    <a:cxn ang="0">
                      <a:pos x="96" y="140"/>
                    </a:cxn>
                    <a:cxn ang="0">
                      <a:pos x="136" y="168"/>
                    </a:cxn>
                    <a:cxn ang="0">
                      <a:pos x="168" y="188"/>
                    </a:cxn>
                    <a:cxn ang="0">
                      <a:pos x="208" y="212"/>
                    </a:cxn>
                    <a:cxn ang="0">
                      <a:pos x="256" y="236"/>
                    </a:cxn>
                    <a:cxn ang="0">
                      <a:pos x="312" y="252"/>
                    </a:cxn>
                    <a:cxn ang="0">
                      <a:pos x="388" y="264"/>
                    </a:cxn>
                    <a:cxn ang="0">
                      <a:pos x="448" y="264"/>
                    </a:cxn>
                    <a:cxn ang="0">
                      <a:pos x="516" y="260"/>
                    </a:cxn>
                    <a:cxn ang="0">
                      <a:pos x="596" y="240"/>
                    </a:cxn>
                    <a:cxn ang="0">
                      <a:pos x="668" y="212"/>
                    </a:cxn>
                    <a:cxn ang="0">
                      <a:pos x="720" y="180"/>
                    </a:cxn>
                    <a:cxn ang="0">
                      <a:pos x="776" y="132"/>
                    </a:cxn>
                    <a:cxn ang="0">
                      <a:pos x="816" y="92"/>
                    </a:cxn>
                    <a:cxn ang="0">
                      <a:pos x="852" y="48"/>
                    </a:cxn>
                    <a:cxn ang="0">
                      <a:pos x="840" y="24"/>
                    </a:cxn>
                    <a:cxn ang="0">
                      <a:pos x="848" y="48"/>
                    </a:cxn>
                    <a:cxn ang="0">
                      <a:pos x="848" y="480"/>
                    </a:cxn>
                    <a:cxn ang="0">
                      <a:pos x="0" y="488"/>
                    </a:cxn>
                  </a:cxnLst>
                  <a:rect l="txL" t="txT" r="txR" b="txB"/>
                  <a:pathLst>
                    <a:path w="852" h="488">
                      <a:moveTo>
                        <a:pt x="0" y="488"/>
                      </a:moveTo>
                      <a:lnTo>
                        <a:pt x="1" y="29"/>
                      </a:lnTo>
                      <a:lnTo>
                        <a:pt x="7" y="0"/>
                      </a:lnTo>
                      <a:lnTo>
                        <a:pt x="24" y="60"/>
                      </a:lnTo>
                      <a:lnTo>
                        <a:pt x="56" y="100"/>
                      </a:lnTo>
                      <a:lnTo>
                        <a:pt x="96" y="140"/>
                      </a:lnTo>
                      <a:lnTo>
                        <a:pt x="136" y="168"/>
                      </a:lnTo>
                      <a:lnTo>
                        <a:pt x="168" y="188"/>
                      </a:lnTo>
                      <a:lnTo>
                        <a:pt x="208" y="212"/>
                      </a:lnTo>
                      <a:lnTo>
                        <a:pt x="256" y="236"/>
                      </a:lnTo>
                      <a:lnTo>
                        <a:pt x="312" y="252"/>
                      </a:lnTo>
                      <a:lnTo>
                        <a:pt x="388" y="264"/>
                      </a:lnTo>
                      <a:lnTo>
                        <a:pt x="448" y="264"/>
                      </a:lnTo>
                      <a:lnTo>
                        <a:pt x="516" y="260"/>
                      </a:lnTo>
                      <a:lnTo>
                        <a:pt x="596" y="240"/>
                      </a:lnTo>
                      <a:lnTo>
                        <a:pt x="668" y="212"/>
                      </a:lnTo>
                      <a:lnTo>
                        <a:pt x="720" y="180"/>
                      </a:lnTo>
                      <a:lnTo>
                        <a:pt x="776" y="132"/>
                      </a:lnTo>
                      <a:lnTo>
                        <a:pt x="816" y="92"/>
                      </a:lnTo>
                      <a:lnTo>
                        <a:pt x="852" y="48"/>
                      </a:lnTo>
                      <a:lnTo>
                        <a:pt x="840" y="24"/>
                      </a:lnTo>
                      <a:lnTo>
                        <a:pt x="848" y="48"/>
                      </a:lnTo>
                      <a:lnTo>
                        <a:pt x="848" y="480"/>
                      </a:lnTo>
                      <a:lnTo>
                        <a:pt x="0" y="488"/>
                      </a:lnTo>
                      <a:close/>
                    </a:path>
                  </a:pathLst>
                </a:custGeom>
                <a:pattFill prst="ltDnDiag">
                  <a:fgClr>
                    <a:srgbClr val="3333FF">
                      <a:alpha val="100000"/>
                    </a:srgbClr>
                  </a:fgClr>
                  <a:bgClr>
                    <a:schemeClr val="bg1">
                      <a:alpha val="100000"/>
                    </a:schemeClr>
                  </a:bgClr>
                </a:patt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2818" name="Freeform 19" descr="浅色上对角线"/>
                <p:cNvSpPr>
                  <a:spLocks noChangeAspect="1"/>
                </p:cNvSpPr>
                <p:nvPr/>
              </p:nvSpPr>
              <p:spPr>
                <a:xfrm>
                  <a:off x="2099" y="1789"/>
                  <a:ext cx="920" cy="520"/>
                </a:xfrm>
                <a:custGeom>
                  <a:avLst/>
                  <a:gdLst>
                    <a:gd name="txL" fmla="*/ 0 w 920"/>
                    <a:gd name="txT" fmla="*/ 0 h 520"/>
                    <a:gd name="txR" fmla="*/ 920 w 920"/>
                    <a:gd name="txB" fmla="*/ 520 h 520"/>
                  </a:gdLst>
                  <a:ahLst/>
                  <a:cxnLst>
                    <a:cxn ang="0">
                      <a:pos x="44" y="140"/>
                    </a:cxn>
                    <a:cxn ang="0">
                      <a:pos x="44" y="0"/>
                    </a:cxn>
                    <a:cxn ang="0">
                      <a:pos x="888" y="0"/>
                    </a:cxn>
                    <a:cxn ang="0">
                      <a:pos x="888" y="144"/>
                    </a:cxn>
                    <a:cxn ang="0">
                      <a:pos x="870" y="176"/>
                    </a:cxn>
                    <a:cxn ang="0">
                      <a:pos x="672" y="196"/>
                    </a:cxn>
                    <a:cxn ang="0">
                      <a:pos x="648" y="208"/>
                    </a:cxn>
                    <a:cxn ang="0">
                      <a:pos x="636" y="232"/>
                    </a:cxn>
                    <a:cxn ang="0">
                      <a:pos x="636" y="364"/>
                    </a:cxn>
                    <a:cxn ang="0">
                      <a:pos x="680" y="392"/>
                    </a:cxn>
                    <a:cxn ang="0">
                      <a:pos x="920" y="420"/>
                    </a:cxn>
                    <a:cxn ang="0">
                      <a:pos x="920" y="520"/>
                    </a:cxn>
                    <a:cxn ang="0">
                      <a:pos x="0" y="520"/>
                    </a:cxn>
                    <a:cxn ang="0">
                      <a:pos x="0" y="428"/>
                    </a:cxn>
                    <a:cxn ang="0">
                      <a:pos x="12" y="404"/>
                    </a:cxn>
                    <a:cxn ang="0">
                      <a:pos x="268" y="384"/>
                    </a:cxn>
                    <a:cxn ang="0">
                      <a:pos x="288" y="368"/>
                    </a:cxn>
                    <a:cxn ang="0">
                      <a:pos x="288" y="216"/>
                    </a:cxn>
                    <a:cxn ang="0">
                      <a:pos x="280" y="188"/>
                    </a:cxn>
                    <a:cxn ang="0">
                      <a:pos x="43" y="158"/>
                    </a:cxn>
                  </a:cxnLst>
                  <a:rect l="txL" t="txT" r="txR" b="txB"/>
                  <a:pathLst>
                    <a:path w="920" h="520">
                      <a:moveTo>
                        <a:pt x="44" y="140"/>
                      </a:moveTo>
                      <a:lnTo>
                        <a:pt x="44" y="0"/>
                      </a:lnTo>
                      <a:lnTo>
                        <a:pt x="888" y="0"/>
                      </a:lnTo>
                      <a:lnTo>
                        <a:pt x="888" y="144"/>
                      </a:lnTo>
                      <a:lnTo>
                        <a:pt x="870" y="176"/>
                      </a:lnTo>
                      <a:lnTo>
                        <a:pt x="672" y="196"/>
                      </a:lnTo>
                      <a:lnTo>
                        <a:pt x="648" y="208"/>
                      </a:lnTo>
                      <a:lnTo>
                        <a:pt x="636" y="232"/>
                      </a:lnTo>
                      <a:lnTo>
                        <a:pt x="636" y="364"/>
                      </a:lnTo>
                      <a:lnTo>
                        <a:pt x="680" y="392"/>
                      </a:lnTo>
                      <a:lnTo>
                        <a:pt x="920" y="420"/>
                      </a:lnTo>
                      <a:lnTo>
                        <a:pt x="920" y="520"/>
                      </a:lnTo>
                      <a:lnTo>
                        <a:pt x="0" y="520"/>
                      </a:lnTo>
                      <a:lnTo>
                        <a:pt x="0" y="428"/>
                      </a:lnTo>
                      <a:lnTo>
                        <a:pt x="12" y="404"/>
                      </a:lnTo>
                      <a:lnTo>
                        <a:pt x="268" y="384"/>
                      </a:lnTo>
                      <a:lnTo>
                        <a:pt x="288" y="368"/>
                      </a:lnTo>
                      <a:lnTo>
                        <a:pt x="288" y="216"/>
                      </a:lnTo>
                      <a:lnTo>
                        <a:pt x="280" y="188"/>
                      </a:lnTo>
                      <a:lnTo>
                        <a:pt x="43" y="158"/>
                      </a:lnTo>
                    </a:path>
                  </a:pathLst>
                </a:custGeom>
                <a:pattFill prst="ltUpDiag">
                  <a:fgClr>
                    <a:schemeClr val="accent2">
                      <a:alpha val="100000"/>
                    </a:schemeClr>
                  </a:fgClr>
                  <a:bgClr>
                    <a:schemeClr val="bg1">
                      <a:alpha val="100000"/>
                    </a:schemeClr>
                  </a:bgClr>
                </a:patt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2819" name="Freeform 20"/>
                <p:cNvSpPr>
                  <a:spLocks noChangeAspect="1"/>
                </p:cNvSpPr>
                <p:nvPr/>
              </p:nvSpPr>
              <p:spPr>
                <a:xfrm>
                  <a:off x="2098" y="2276"/>
                  <a:ext cx="921" cy="276"/>
                </a:xfrm>
                <a:custGeom>
                  <a:avLst/>
                  <a:gdLst>
                    <a:gd name="txL" fmla="*/ 0 w 925"/>
                    <a:gd name="txT" fmla="*/ 0 h 276"/>
                    <a:gd name="txR" fmla="*/ 925 w 925"/>
                    <a:gd name="txB" fmla="*/ 276 h 276"/>
                  </a:gdLst>
                  <a:ahLst/>
                  <a:cxnLst>
                    <a:cxn ang="0">
                      <a:pos x="0" y="276"/>
                    </a:cxn>
                    <a:cxn ang="0">
                      <a:pos x="0" y="0"/>
                    </a:cxn>
                    <a:cxn ang="0">
                      <a:pos x="0" y="36"/>
                    </a:cxn>
                    <a:cxn ang="0">
                      <a:pos x="917" y="36"/>
                    </a:cxn>
                    <a:cxn ang="0">
                      <a:pos x="917" y="16"/>
                    </a:cxn>
                    <a:cxn ang="0">
                      <a:pos x="916" y="276"/>
                    </a:cxn>
                  </a:cxnLst>
                  <a:rect l="txL" t="txT" r="txR" b="txB"/>
                  <a:pathLst>
                    <a:path w="925" h="276">
                      <a:moveTo>
                        <a:pt x="0" y="276"/>
                      </a:moveTo>
                      <a:lnTo>
                        <a:pt x="0" y="0"/>
                      </a:lnTo>
                      <a:lnTo>
                        <a:pt x="0" y="36"/>
                      </a:lnTo>
                      <a:lnTo>
                        <a:pt x="925" y="36"/>
                      </a:lnTo>
                      <a:lnTo>
                        <a:pt x="925" y="16"/>
                      </a:lnTo>
                      <a:lnTo>
                        <a:pt x="924" y="27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2820" name="Line 21"/>
                <p:cNvSpPr>
                  <a:spLocks noChangeAspect="1"/>
                </p:cNvSpPr>
                <p:nvPr/>
              </p:nvSpPr>
              <p:spPr>
                <a:xfrm>
                  <a:off x="2140" y="1898"/>
                  <a:ext cx="0" cy="288"/>
                </a:xfrm>
                <a:prstGeom prst="line">
                  <a:avLst/>
                </a:prstGeom>
                <a:ln w="28575" cap="flat" cmpd="sng">
                  <a:solidFill>
                    <a:srgbClr val="0000CC"/>
                  </a:solidFill>
                  <a:prstDash val="solid"/>
                  <a:headEnd type="none" w="med" len="med"/>
                  <a:tailEnd type="none" w="med" len="med"/>
                </a:ln>
              </p:spPr>
            </p:sp>
            <p:sp>
              <p:nvSpPr>
                <p:cNvPr id="32821" name="Line 22"/>
                <p:cNvSpPr>
                  <a:spLocks noChangeAspect="1"/>
                </p:cNvSpPr>
                <p:nvPr/>
              </p:nvSpPr>
              <p:spPr>
                <a:xfrm>
                  <a:off x="2984" y="1910"/>
                  <a:ext cx="0" cy="288"/>
                </a:xfrm>
                <a:prstGeom prst="line">
                  <a:avLst/>
                </a:prstGeom>
                <a:ln w="28575" cap="flat" cmpd="sng">
                  <a:solidFill>
                    <a:srgbClr val="0000CC"/>
                  </a:solidFill>
                  <a:prstDash val="solid"/>
                  <a:headEnd type="none" w="med" len="med"/>
                  <a:tailEnd type="none" w="med" len="med"/>
                </a:ln>
              </p:spPr>
            </p:sp>
            <p:sp>
              <p:nvSpPr>
                <p:cNvPr id="32822" name="Line 23"/>
                <p:cNvSpPr>
                  <a:spLocks noChangeAspect="1"/>
                </p:cNvSpPr>
                <p:nvPr/>
              </p:nvSpPr>
              <p:spPr>
                <a:xfrm>
                  <a:off x="2018" y="2546"/>
                  <a:ext cx="1134" cy="0"/>
                </a:xfrm>
                <a:prstGeom prst="line">
                  <a:avLst/>
                </a:prstGeom>
                <a:ln w="12700" cap="flat" cmpd="sng">
                  <a:solidFill>
                    <a:srgbClr val="0000CC"/>
                  </a:solidFill>
                  <a:prstDash val="lgDashDot"/>
                  <a:headEnd type="none" w="med" len="med"/>
                  <a:tailEnd type="none" w="med" len="med"/>
                </a:ln>
              </p:spPr>
            </p:sp>
            <p:sp>
              <p:nvSpPr>
                <p:cNvPr id="32823" name="Arc 24"/>
                <p:cNvSpPr>
                  <a:spLocks noChangeAspect="1"/>
                </p:cNvSpPr>
                <p:nvPr/>
              </p:nvSpPr>
              <p:spPr>
                <a:xfrm rot="8247208">
                  <a:off x="2330" y="1024"/>
                  <a:ext cx="453" cy="453"/>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CC">
                      <a:alpha val="100000"/>
                    </a:srgbClr>
                  </a:solidFill>
                  <a:prstDash val="solid"/>
                  <a:round/>
                  <a:headEnd type="none" w="sm" len="med"/>
                  <a:tailEnd type="none" w="sm" len="med"/>
                </a:ln>
              </p:spPr>
              <p:txBody>
                <a:bodyPr/>
                <a:lstStyle/>
                <a:p>
                  <a:endParaRPr lang="zh-CN" altLang="en-US"/>
                </a:p>
              </p:txBody>
            </p:sp>
            <p:sp>
              <p:nvSpPr>
                <p:cNvPr id="32824" name="Arc 25"/>
                <p:cNvSpPr>
                  <a:spLocks noChangeAspect="1"/>
                </p:cNvSpPr>
                <p:nvPr/>
              </p:nvSpPr>
              <p:spPr>
                <a:xfrm rot="-675347">
                  <a:off x="2880" y="1253"/>
                  <a:ext cx="91" cy="90"/>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CC">
                      <a:alpha val="100000"/>
                    </a:srgbClr>
                  </a:solidFill>
                  <a:prstDash val="solid"/>
                  <a:round/>
                  <a:headEnd type="none" w="sm" len="med"/>
                  <a:tailEnd type="none" w="sm" len="med"/>
                </a:ln>
              </p:spPr>
              <p:txBody>
                <a:bodyPr/>
                <a:lstStyle/>
                <a:p>
                  <a:endParaRPr lang="zh-CN" altLang="en-US"/>
                </a:p>
              </p:txBody>
            </p:sp>
            <p:sp>
              <p:nvSpPr>
                <p:cNvPr id="32825" name="Arc 26"/>
                <p:cNvSpPr>
                  <a:spLocks noChangeAspect="1"/>
                </p:cNvSpPr>
                <p:nvPr/>
              </p:nvSpPr>
              <p:spPr>
                <a:xfrm rot="-5400000">
                  <a:off x="2152" y="1240"/>
                  <a:ext cx="91" cy="90"/>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8575" cap="flat" cmpd="sng">
                  <a:solidFill>
                    <a:srgbClr val="0000CC">
                      <a:alpha val="100000"/>
                    </a:srgbClr>
                  </a:solidFill>
                  <a:prstDash val="solid"/>
                  <a:round/>
                  <a:headEnd type="none" w="sm" len="med"/>
                  <a:tailEnd type="none" w="sm" len="med"/>
                </a:ln>
              </p:spPr>
              <p:txBody>
                <a:bodyPr/>
                <a:lstStyle/>
                <a:p>
                  <a:endParaRPr lang="zh-CN" altLang="en-US"/>
                </a:p>
              </p:txBody>
            </p:sp>
            <p:sp>
              <p:nvSpPr>
                <p:cNvPr id="32826" name="Arc 27"/>
                <p:cNvSpPr>
                  <a:spLocks noChangeAspect="1"/>
                </p:cNvSpPr>
                <p:nvPr/>
              </p:nvSpPr>
              <p:spPr>
                <a:xfrm rot="8265635">
                  <a:off x="2287" y="1008"/>
                  <a:ext cx="567" cy="567"/>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hlink">
                      <a:alpha val="100000"/>
                    </a:schemeClr>
                  </a:solidFill>
                  <a:prstDash val="lgDashDot"/>
                  <a:round/>
                  <a:headEnd type="none" w="sm" len="med"/>
                  <a:tailEnd type="none" w="sm" len="med"/>
                </a:ln>
              </p:spPr>
              <p:txBody>
                <a:bodyPr/>
                <a:lstStyle/>
                <a:p>
                  <a:endParaRPr lang="zh-CN" altLang="en-US"/>
                </a:p>
              </p:txBody>
            </p:sp>
          </p:grpSp>
        </p:grpSp>
        <p:sp>
          <p:nvSpPr>
            <p:cNvPr id="32778" name="Line 28"/>
            <p:cNvSpPr>
              <a:spLocks noChangeAspect="1"/>
            </p:cNvSpPr>
            <p:nvPr/>
          </p:nvSpPr>
          <p:spPr>
            <a:xfrm>
              <a:off x="2055" y="637"/>
              <a:ext cx="1088" cy="0"/>
            </a:xfrm>
            <a:prstGeom prst="line">
              <a:avLst/>
            </a:prstGeom>
            <a:ln w="9525" cap="flat" cmpd="sng">
              <a:solidFill>
                <a:schemeClr val="tx1"/>
              </a:solidFill>
              <a:prstDash val="solid"/>
              <a:headEnd type="none" w="sm" len="med"/>
              <a:tailEnd type="none" w="sm" len="med"/>
            </a:ln>
          </p:spPr>
        </p:sp>
        <p:sp>
          <p:nvSpPr>
            <p:cNvPr id="32779" name="Line 29"/>
            <p:cNvSpPr>
              <a:spLocks noChangeAspect="1"/>
            </p:cNvSpPr>
            <p:nvPr/>
          </p:nvSpPr>
          <p:spPr>
            <a:xfrm>
              <a:off x="2057" y="3146"/>
              <a:ext cx="1088" cy="0"/>
            </a:xfrm>
            <a:prstGeom prst="line">
              <a:avLst/>
            </a:prstGeom>
            <a:ln w="9525" cap="flat" cmpd="sng">
              <a:solidFill>
                <a:schemeClr val="tx1"/>
              </a:solidFill>
              <a:prstDash val="solid"/>
              <a:headEnd type="none" w="sm" len="med"/>
              <a:tailEnd type="none" w="sm" len="med"/>
            </a:ln>
          </p:spPr>
        </p:sp>
        <p:sp>
          <p:nvSpPr>
            <p:cNvPr id="32780" name="Line 30"/>
            <p:cNvSpPr>
              <a:spLocks noChangeAspect="1"/>
            </p:cNvSpPr>
            <p:nvPr/>
          </p:nvSpPr>
          <p:spPr>
            <a:xfrm flipH="1">
              <a:off x="2789" y="2826"/>
              <a:ext cx="696" cy="0"/>
            </a:xfrm>
            <a:prstGeom prst="line">
              <a:avLst/>
            </a:prstGeom>
            <a:ln w="9525" cap="flat" cmpd="sng">
              <a:solidFill>
                <a:schemeClr val="tx1"/>
              </a:solidFill>
              <a:prstDash val="solid"/>
              <a:headEnd type="none" w="sm" len="med"/>
              <a:tailEnd type="none" w="sm" len="med"/>
            </a:ln>
          </p:spPr>
        </p:sp>
        <p:sp>
          <p:nvSpPr>
            <p:cNvPr id="32781" name="Line 31"/>
            <p:cNvSpPr>
              <a:spLocks noChangeAspect="1"/>
            </p:cNvSpPr>
            <p:nvPr/>
          </p:nvSpPr>
          <p:spPr>
            <a:xfrm flipH="1">
              <a:off x="2826" y="962"/>
              <a:ext cx="1305" cy="0"/>
            </a:xfrm>
            <a:prstGeom prst="line">
              <a:avLst/>
            </a:prstGeom>
            <a:ln w="9525" cap="flat" cmpd="sng">
              <a:solidFill>
                <a:schemeClr val="tx1"/>
              </a:solidFill>
              <a:prstDash val="solid"/>
              <a:headEnd type="none" w="sm" len="med"/>
              <a:tailEnd type="none" w="sm" len="med"/>
            </a:ln>
          </p:spPr>
        </p:sp>
        <p:sp>
          <p:nvSpPr>
            <p:cNvPr id="32782" name="Line 32"/>
            <p:cNvSpPr>
              <a:spLocks noChangeAspect="1"/>
            </p:cNvSpPr>
            <p:nvPr/>
          </p:nvSpPr>
          <p:spPr>
            <a:xfrm>
              <a:off x="2884" y="958"/>
              <a:ext cx="0" cy="1871"/>
            </a:xfrm>
            <a:prstGeom prst="line">
              <a:avLst/>
            </a:prstGeom>
            <a:ln w="9525" cap="flat" cmpd="sng">
              <a:solidFill>
                <a:schemeClr val="tx1"/>
              </a:solidFill>
              <a:prstDash val="solid"/>
              <a:headEnd type="triangle" w="med" len="med"/>
              <a:tailEnd type="triangle" w="med" len="med"/>
            </a:ln>
          </p:spPr>
        </p:sp>
        <p:sp>
          <p:nvSpPr>
            <p:cNvPr id="32783" name="Text Box 33"/>
            <p:cNvSpPr txBox="1">
              <a:spLocks noChangeAspect="1"/>
            </p:cNvSpPr>
            <p:nvPr/>
          </p:nvSpPr>
          <p:spPr>
            <a:xfrm rot="-5400000">
              <a:off x="2574" y="1751"/>
              <a:ext cx="391" cy="192"/>
            </a:xfrm>
            <a:prstGeom prst="rect">
              <a:avLst/>
            </a:prstGeom>
            <a:noFill/>
            <a:ln w="9525">
              <a:noFill/>
            </a:ln>
          </p:spPr>
          <p:txBody>
            <a:bodyPr>
              <a:spAutoFit/>
            </a:bodyPr>
            <a:lstStyle/>
            <a:p>
              <a:pPr algn="l">
                <a:spcBef>
                  <a:spcPct val="50000"/>
                </a:spcBef>
              </a:pPr>
              <a:r>
                <a:rPr lang="en-US" altLang="zh-CN" sz="1400" dirty="0">
                  <a:latin typeface="Bookman Old Style" panose="02050604050505020204" pitchFamily="18" charset="0"/>
                  <a:ea typeface="宋体" panose="02010600030101010101" pitchFamily="2" charset="-122"/>
                </a:rPr>
                <a:t>d</a:t>
              </a:r>
              <a:r>
                <a:rPr lang="en-US" altLang="zh-CN" sz="1400" baseline="-25000" dirty="0">
                  <a:latin typeface="Bookman Old Style" panose="02050604050505020204" pitchFamily="18" charset="0"/>
                  <a:ea typeface="宋体" panose="02010600030101010101" pitchFamily="2" charset="-122"/>
                </a:rPr>
                <a:t>f2</a:t>
              </a:r>
            </a:p>
          </p:txBody>
        </p:sp>
        <p:sp>
          <p:nvSpPr>
            <p:cNvPr id="32784" name="Line 34"/>
            <p:cNvSpPr>
              <a:spLocks noChangeAspect="1"/>
            </p:cNvSpPr>
            <p:nvPr/>
          </p:nvSpPr>
          <p:spPr>
            <a:xfrm flipH="1">
              <a:off x="2624" y="849"/>
              <a:ext cx="1522" cy="0"/>
            </a:xfrm>
            <a:prstGeom prst="line">
              <a:avLst/>
            </a:prstGeom>
            <a:ln w="9525" cap="flat" cmpd="sng">
              <a:solidFill>
                <a:schemeClr val="tx1"/>
              </a:solidFill>
              <a:prstDash val="solid"/>
              <a:headEnd type="none" w="sm" len="med"/>
              <a:tailEnd type="none" w="sm" len="med"/>
            </a:ln>
          </p:spPr>
        </p:sp>
        <p:sp>
          <p:nvSpPr>
            <p:cNvPr id="32785" name="Line 35"/>
            <p:cNvSpPr>
              <a:spLocks noChangeAspect="1"/>
            </p:cNvSpPr>
            <p:nvPr/>
          </p:nvSpPr>
          <p:spPr>
            <a:xfrm flipH="1">
              <a:off x="2624" y="2935"/>
              <a:ext cx="870" cy="0"/>
            </a:xfrm>
            <a:prstGeom prst="line">
              <a:avLst/>
            </a:prstGeom>
            <a:ln w="9525" cap="flat" cmpd="sng">
              <a:solidFill>
                <a:schemeClr val="tx1"/>
              </a:solidFill>
              <a:prstDash val="solid"/>
              <a:headEnd type="none" w="sm" len="med"/>
              <a:tailEnd type="none" w="sm" len="med"/>
            </a:ln>
          </p:spPr>
        </p:sp>
        <p:sp>
          <p:nvSpPr>
            <p:cNvPr id="32786" name="Line 36"/>
            <p:cNvSpPr>
              <a:spLocks noChangeAspect="1"/>
            </p:cNvSpPr>
            <p:nvPr/>
          </p:nvSpPr>
          <p:spPr>
            <a:xfrm>
              <a:off x="2647" y="849"/>
              <a:ext cx="0" cy="2088"/>
            </a:xfrm>
            <a:prstGeom prst="line">
              <a:avLst/>
            </a:prstGeom>
            <a:ln w="9525" cap="flat" cmpd="sng">
              <a:solidFill>
                <a:schemeClr val="tx1"/>
              </a:solidFill>
              <a:prstDash val="solid"/>
              <a:headEnd type="triangle" w="med" len="med"/>
              <a:tailEnd type="triangle" w="med" len="med"/>
            </a:ln>
          </p:spPr>
        </p:sp>
        <p:sp>
          <p:nvSpPr>
            <p:cNvPr id="32787" name="Text Box 37"/>
            <p:cNvSpPr txBox="1">
              <a:spLocks noChangeAspect="1"/>
            </p:cNvSpPr>
            <p:nvPr/>
          </p:nvSpPr>
          <p:spPr>
            <a:xfrm rot="-5400000">
              <a:off x="2343" y="1766"/>
              <a:ext cx="391" cy="192"/>
            </a:xfrm>
            <a:prstGeom prst="rect">
              <a:avLst/>
            </a:prstGeom>
            <a:noFill/>
            <a:ln w="9525">
              <a:noFill/>
            </a:ln>
          </p:spPr>
          <p:txBody>
            <a:bodyPr>
              <a:spAutoFit/>
            </a:bodyPr>
            <a:lstStyle/>
            <a:p>
              <a:pPr algn="l">
                <a:spcBef>
                  <a:spcPct val="50000"/>
                </a:spcBef>
              </a:pPr>
              <a:r>
                <a:rPr lang="en-US" altLang="zh-CN" sz="1400" dirty="0">
                  <a:latin typeface="Bookman Old Style" panose="02050604050505020204" pitchFamily="18" charset="0"/>
                  <a:ea typeface="宋体" panose="02010600030101010101" pitchFamily="2" charset="-122"/>
                </a:rPr>
                <a:t>d</a:t>
              </a:r>
              <a:r>
                <a:rPr lang="en-US" altLang="zh-CN" sz="1400" baseline="-25000" dirty="0">
                  <a:latin typeface="Bookman Old Style" panose="02050604050505020204" pitchFamily="18" charset="0"/>
                  <a:ea typeface="宋体" panose="02010600030101010101" pitchFamily="2" charset="-122"/>
                </a:rPr>
                <a:t>2</a:t>
              </a:r>
            </a:p>
          </p:txBody>
        </p:sp>
        <p:sp>
          <p:nvSpPr>
            <p:cNvPr id="32788" name="Line 38"/>
            <p:cNvSpPr>
              <a:spLocks noChangeAspect="1"/>
            </p:cNvSpPr>
            <p:nvPr/>
          </p:nvSpPr>
          <p:spPr>
            <a:xfrm flipH="1">
              <a:off x="2383" y="779"/>
              <a:ext cx="1740" cy="0"/>
            </a:xfrm>
            <a:prstGeom prst="line">
              <a:avLst/>
            </a:prstGeom>
            <a:ln w="9525" cap="flat" cmpd="sng">
              <a:solidFill>
                <a:schemeClr val="tx1"/>
              </a:solidFill>
              <a:prstDash val="solid"/>
              <a:headEnd type="none" w="sm" len="med"/>
              <a:tailEnd type="none" w="sm" len="med"/>
            </a:ln>
          </p:spPr>
        </p:sp>
        <p:sp>
          <p:nvSpPr>
            <p:cNvPr id="32789" name="Line 39"/>
            <p:cNvSpPr>
              <a:spLocks noChangeAspect="1"/>
            </p:cNvSpPr>
            <p:nvPr/>
          </p:nvSpPr>
          <p:spPr>
            <a:xfrm flipH="1">
              <a:off x="2363" y="3007"/>
              <a:ext cx="1087" cy="0"/>
            </a:xfrm>
            <a:prstGeom prst="line">
              <a:avLst/>
            </a:prstGeom>
            <a:ln w="9525" cap="flat" cmpd="sng">
              <a:solidFill>
                <a:schemeClr val="tx1"/>
              </a:solidFill>
              <a:prstDash val="solid"/>
              <a:headEnd type="none" w="sm" len="med"/>
              <a:tailEnd type="none" w="sm" len="med"/>
            </a:ln>
          </p:spPr>
        </p:sp>
        <p:sp>
          <p:nvSpPr>
            <p:cNvPr id="32790" name="Line 40"/>
            <p:cNvSpPr>
              <a:spLocks noChangeAspect="1"/>
            </p:cNvSpPr>
            <p:nvPr/>
          </p:nvSpPr>
          <p:spPr>
            <a:xfrm>
              <a:off x="2406" y="782"/>
              <a:ext cx="0" cy="2219"/>
            </a:xfrm>
            <a:prstGeom prst="line">
              <a:avLst/>
            </a:prstGeom>
            <a:ln w="9525" cap="flat" cmpd="sng">
              <a:solidFill>
                <a:schemeClr val="tx1"/>
              </a:solidFill>
              <a:prstDash val="solid"/>
              <a:headEnd type="none" w="sm" len="med"/>
              <a:tailEnd type="triangle" w="sm" len="med"/>
            </a:ln>
          </p:spPr>
        </p:sp>
        <p:sp>
          <p:nvSpPr>
            <p:cNvPr id="32791" name="Text Box 41"/>
            <p:cNvSpPr txBox="1">
              <a:spLocks noChangeAspect="1"/>
            </p:cNvSpPr>
            <p:nvPr/>
          </p:nvSpPr>
          <p:spPr>
            <a:xfrm rot="-5400000">
              <a:off x="2098" y="1751"/>
              <a:ext cx="391" cy="192"/>
            </a:xfrm>
            <a:prstGeom prst="rect">
              <a:avLst/>
            </a:prstGeom>
            <a:noFill/>
            <a:ln w="9525">
              <a:noFill/>
            </a:ln>
          </p:spPr>
          <p:txBody>
            <a:bodyPr>
              <a:spAutoFit/>
            </a:bodyPr>
            <a:lstStyle/>
            <a:p>
              <a:pPr algn="l">
                <a:spcBef>
                  <a:spcPct val="50000"/>
                </a:spcBef>
              </a:pPr>
              <a:r>
                <a:rPr lang="en-US" altLang="zh-CN" sz="1400" dirty="0">
                  <a:latin typeface="Bookman Old Style" panose="02050604050505020204" pitchFamily="18" charset="0"/>
                  <a:ea typeface="宋体" panose="02010600030101010101" pitchFamily="2" charset="-122"/>
                </a:rPr>
                <a:t>d</a:t>
              </a:r>
              <a:r>
                <a:rPr lang="en-US" altLang="zh-CN" sz="1400" baseline="-25000" dirty="0">
                  <a:latin typeface="Bookman Old Style" panose="02050604050505020204" pitchFamily="18" charset="0"/>
                  <a:ea typeface="宋体" panose="02010600030101010101" pitchFamily="2" charset="-122"/>
                </a:rPr>
                <a:t>a2</a:t>
              </a:r>
            </a:p>
          </p:txBody>
        </p:sp>
        <p:sp>
          <p:nvSpPr>
            <p:cNvPr id="32792" name="Line 42"/>
            <p:cNvSpPr>
              <a:spLocks noChangeAspect="1"/>
            </p:cNvSpPr>
            <p:nvPr/>
          </p:nvSpPr>
          <p:spPr>
            <a:xfrm>
              <a:off x="2145" y="641"/>
              <a:ext cx="0" cy="2500"/>
            </a:xfrm>
            <a:prstGeom prst="line">
              <a:avLst/>
            </a:prstGeom>
            <a:ln w="9525" cap="flat" cmpd="sng">
              <a:solidFill>
                <a:schemeClr val="tx1"/>
              </a:solidFill>
              <a:prstDash val="solid"/>
              <a:headEnd type="triangle" w="med" len="med"/>
              <a:tailEnd type="triangle" w="med" len="med"/>
            </a:ln>
          </p:spPr>
        </p:sp>
        <p:sp>
          <p:nvSpPr>
            <p:cNvPr id="32793" name="Text Box 43"/>
            <p:cNvSpPr txBox="1">
              <a:spLocks noChangeAspect="1"/>
            </p:cNvSpPr>
            <p:nvPr/>
          </p:nvSpPr>
          <p:spPr>
            <a:xfrm rot="-5400000">
              <a:off x="1827" y="1751"/>
              <a:ext cx="391" cy="192"/>
            </a:xfrm>
            <a:prstGeom prst="rect">
              <a:avLst/>
            </a:prstGeom>
            <a:noFill/>
            <a:ln w="9525">
              <a:noFill/>
            </a:ln>
          </p:spPr>
          <p:txBody>
            <a:bodyPr>
              <a:spAutoFit/>
            </a:bodyPr>
            <a:lstStyle/>
            <a:p>
              <a:pPr algn="l">
                <a:spcBef>
                  <a:spcPct val="50000"/>
                </a:spcBef>
              </a:pPr>
              <a:r>
                <a:rPr lang="en-US" altLang="zh-CN" sz="1400" dirty="0">
                  <a:latin typeface="Bookman Old Style" panose="02050604050505020204" pitchFamily="18" charset="0"/>
                  <a:ea typeface="宋体" panose="02010600030101010101" pitchFamily="2" charset="-122"/>
                </a:rPr>
                <a:t>D</a:t>
              </a:r>
              <a:r>
                <a:rPr lang="en-US" altLang="zh-CN" sz="1400" baseline="-25000" dirty="0">
                  <a:latin typeface="Bookman Old Style" panose="02050604050505020204" pitchFamily="18" charset="0"/>
                  <a:ea typeface="宋体" panose="02010600030101010101" pitchFamily="2" charset="-122"/>
                </a:rPr>
                <a:t>H</a:t>
              </a:r>
            </a:p>
          </p:txBody>
        </p:sp>
        <p:sp>
          <p:nvSpPr>
            <p:cNvPr id="32794" name="Oval 44"/>
            <p:cNvSpPr>
              <a:spLocks noChangeAspect="1"/>
            </p:cNvSpPr>
            <p:nvPr/>
          </p:nvSpPr>
          <p:spPr>
            <a:xfrm>
              <a:off x="2949" y="2936"/>
              <a:ext cx="1044" cy="1045"/>
            </a:xfrm>
            <a:prstGeom prst="ellipse">
              <a:avLst/>
            </a:prstGeom>
            <a:noFill/>
            <a:ln w="19050" cap="flat" cmpd="sng">
              <a:solidFill>
                <a:schemeClr val="tx1"/>
              </a:solidFill>
              <a:prstDash val="lgDashDot"/>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795" name="Line 45"/>
            <p:cNvSpPr>
              <a:spLocks noChangeAspect="1"/>
            </p:cNvSpPr>
            <p:nvPr/>
          </p:nvSpPr>
          <p:spPr>
            <a:xfrm>
              <a:off x="2798" y="3463"/>
              <a:ext cx="1305" cy="0"/>
            </a:xfrm>
            <a:prstGeom prst="line">
              <a:avLst/>
            </a:prstGeom>
            <a:ln w="9525" cap="flat" cmpd="sng">
              <a:solidFill>
                <a:schemeClr val="tx1"/>
              </a:solidFill>
              <a:prstDash val="lgDashDot"/>
              <a:headEnd type="none" w="sm" len="med"/>
              <a:tailEnd type="none" w="sm" len="med"/>
            </a:ln>
          </p:spPr>
        </p:sp>
        <p:sp>
          <p:nvSpPr>
            <p:cNvPr id="32796" name="Line 46"/>
            <p:cNvSpPr>
              <a:spLocks noChangeAspect="1"/>
            </p:cNvSpPr>
            <p:nvPr/>
          </p:nvSpPr>
          <p:spPr>
            <a:xfrm>
              <a:off x="3469" y="375"/>
              <a:ext cx="0" cy="3697"/>
            </a:xfrm>
            <a:prstGeom prst="line">
              <a:avLst/>
            </a:prstGeom>
            <a:ln w="9525" cap="flat" cmpd="sng">
              <a:solidFill>
                <a:schemeClr val="tx1"/>
              </a:solidFill>
              <a:prstDash val="lgDashDot"/>
              <a:headEnd type="none" w="sm" len="med"/>
              <a:tailEnd type="none" w="sm" len="med"/>
            </a:ln>
          </p:spPr>
        </p:sp>
        <p:sp>
          <p:nvSpPr>
            <p:cNvPr id="32797" name="Line 47"/>
            <p:cNvSpPr>
              <a:spLocks noChangeAspect="1"/>
            </p:cNvSpPr>
            <p:nvPr/>
          </p:nvSpPr>
          <p:spPr>
            <a:xfrm flipV="1">
              <a:off x="3015" y="3245"/>
              <a:ext cx="913" cy="436"/>
            </a:xfrm>
            <a:prstGeom prst="line">
              <a:avLst/>
            </a:prstGeom>
            <a:ln w="9525" cap="flat" cmpd="sng">
              <a:solidFill>
                <a:schemeClr val="tx1"/>
              </a:solidFill>
              <a:prstDash val="solid"/>
              <a:headEnd type="triangle" w="med" len="med"/>
              <a:tailEnd type="triangle" w="med" len="med"/>
            </a:ln>
          </p:spPr>
        </p:sp>
        <p:sp>
          <p:nvSpPr>
            <p:cNvPr id="32798" name="Text Box 48"/>
            <p:cNvSpPr txBox="1">
              <a:spLocks noChangeAspect="1"/>
            </p:cNvSpPr>
            <p:nvPr/>
          </p:nvSpPr>
          <p:spPr>
            <a:xfrm rot="-1498166">
              <a:off x="3053" y="3347"/>
              <a:ext cx="304" cy="192"/>
            </a:xfrm>
            <a:prstGeom prst="rect">
              <a:avLst/>
            </a:prstGeom>
            <a:noFill/>
            <a:ln w="9525">
              <a:noFill/>
            </a:ln>
          </p:spPr>
          <p:txBody>
            <a:bodyPr>
              <a:spAutoFit/>
            </a:bodyPr>
            <a:lstStyle/>
            <a:p>
              <a:pPr algn="l">
                <a:spcBef>
                  <a:spcPct val="50000"/>
                </a:spcBef>
              </a:pPr>
              <a:r>
                <a:rPr lang="en-US" altLang="zh-CN" sz="1400" dirty="0">
                  <a:latin typeface="Bookman Old Style" panose="02050604050505020204" pitchFamily="18" charset="0"/>
                  <a:ea typeface="宋体" panose="02010600030101010101" pitchFamily="2" charset="-122"/>
                </a:rPr>
                <a:t>d</a:t>
              </a:r>
              <a:r>
                <a:rPr lang="en-US" altLang="zh-CN" sz="1400" baseline="-25000" dirty="0">
                  <a:latin typeface="Bookman Old Style" panose="02050604050505020204" pitchFamily="18" charset="0"/>
                  <a:ea typeface="宋体" panose="02010600030101010101" pitchFamily="2" charset="-122"/>
                </a:rPr>
                <a:t>1</a:t>
              </a:r>
            </a:p>
          </p:txBody>
        </p:sp>
        <p:sp>
          <p:nvSpPr>
            <p:cNvPr id="32799" name="Line 49"/>
            <p:cNvSpPr>
              <a:spLocks noChangeAspect="1"/>
            </p:cNvSpPr>
            <p:nvPr/>
          </p:nvSpPr>
          <p:spPr>
            <a:xfrm flipH="1" flipV="1">
              <a:off x="3089" y="3122"/>
              <a:ext cx="565" cy="497"/>
            </a:xfrm>
            <a:prstGeom prst="line">
              <a:avLst/>
            </a:prstGeom>
            <a:ln w="9525" cap="flat" cmpd="sng">
              <a:solidFill>
                <a:schemeClr val="tx1"/>
              </a:solidFill>
              <a:prstDash val="solid"/>
              <a:headEnd type="none" w="sm" len="med"/>
              <a:tailEnd type="none" w="sm" len="med"/>
            </a:ln>
          </p:spPr>
        </p:sp>
        <p:sp>
          <p:nvSpPr>
            <p:cNvPr id="32800" name="Line 50"/>
            <p:cNvSpPr>
              <a:spLocks noChangeAspect="1"/>
            </p:cNvSpPr>
            <p:nvPr/>
          </p:nvSpPr>
          <p:spPr>
            <a:xfrm flipV="1">
              <a:off x="3285" y="3084"/>
              <a:ext cx="566" cy="565"/>
            </a:xfrm>
            <a:prstGeom prst="line">
              <a:avLst/>
            </a:prstGeom>
            <a:ln w="9525" cap="flat" cmpd="sng">
              <a:solidFill>
                <a:schemeClr val="tx1"/>
              </a:solidFill>
              <a:prstDash val="solid"/>
              <a:headEnd type="none" w="sm" len="med"/>
              <a:tailEnd type="none" w="sm" len="med"/>
            </a:ln>
          </p:spPr>
        </p:sp>
        <p:sp>
          <p:nvSpPr>
            <p:cNvPr id="32801" name="Arc 51"/>
            <p:cNvSpPr>
              <a:spLocks noChangeAspect="1"/>
            </p:cNvSpPr>
            <p:nvPr/>
          </p:nvSpPr>
          <p:spPr>
            <a:xfrm rot="7961031">
              <a:off x="3399" y="3491"/>
              <a:ext cx="152" cy="151"/>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triangle" w="med" len="med"/>
              <a:tailEnd type="triangle" w="med" len="med"/>
            </a:ln>
          </p:spPr>
          <p:txBody>
            <a:bodyPr/>
            <a:lstStyle/>
            <a:p>
              <a:endParaRPr lang="zh-CN" altLang="en-US"/>
            </a:p>
          </p:txBody>
        </p:sp>
        <p:sp>
          <p:nvSpPr>
            <p:cNvPr id="32802" name="Line 52"/>
            <p:cNvSpPr>
              <a:spLocks noChangeAspect="1"/>
            </p:cNvSpPr>
            <p:nvPr/>
          </p:nvSpPr>
          <p:spPr>
            <a:xfrm>
              <a:off x="4016" y="3463"/>
              <a:ext cx="391" cy="0"/>
            </a:xfrm>
            <a:prstGeom prst="line">
              <a:avLst/>
            </a:prstGeom>
            <a:ln w="9525" cap="flat" cmpd="sng">
              <a:solidFill>
                <a:schemeClr val="tx1"/>
              </a:solidFill>
              <a:prstDash val="solid"/>
              <a:headEnd type="none" w="sm" len="med"/>
              <a:tailEnd type="none" w="sm" len="med"/>
            </a:ln>
          </p:spPr>
        </p:sp>
        <p:sp>
          <p:nvSpPr>
            <p:cNvPr id="32803" name="Line 53"/>
            <p:cNvSpPr>
              <a:spLocks noChangeAspect="1"/>
            </p:cNvSpPr>
            <p:nvPr/>
          </p:nvSpPr>
          <p:spPr>
            <a:xfrm>
              <a:off x="3885" y="1892"/>
              <a:ext cx="435" cy="0"/>
            </a:xfrm>
            <a:prstGeom prst="line">
              <a:avLst/>
            </a:prstGeom>
            <a:ln w="9525" cap="flat" cmpd="sng">
              <a:solidFill>
                <a:schemeClr val="tx1"/>
              </a:solidFill>
              <a:prstDash val="solid"/>
              <a:headEnd type="none" w="sm" len="med"/>
              <a:tailEnd type="none" w="sm" len="med"/>
            </a:ln>
          </p:spPr>
        </p:sp>
        <p:sp>
          <p:nvSpPr>
            <p:cNvPr id="32804" name="Line 54"/>
            <p:cNvSpPr>
              <a:spLocks noChangeAspect="1"/>
            </p:cNvSpPr>
            <p:nvPr/>
          </p:nvSpPr>
          <p:spPr>
            <a:xfrm>
              <a:off x="4233" y="1896"/>
              <a:ext cx="0" cy="1567"/>
            </a:xfrm>
            <a:prstGeom prst="line">
              <a:avLst/>
            </a:prstGeom>
            <a:ln w="9525" cap="flat" cmpd="sng">
              <a:solidFill>
                <a:schemeClr val="tx1"/>
              </a:solidFill>
              <a:prstDash val="solid"/>
              <a:headEnd type="triangle" w="med" len="med"/>
              <a:tailEnd type="triangle" w="med" len="med"/>
            </a:ln>
          </p:spPr>
        </p:sp>
        <p:sp>
          <p:nvSpPr>
            <p:cNvPr id="32805" name="Text Box 55"/>
            <p:cNvSpPr txBox="1">
              <a:spLocks noChangeAspect="1"/>
            </p:cNvSpPr>
            <p:nvPr/>
          </p:nvSpPr>
          <p:spPr>
            <a:xfrm rot="-5400000">
              <a:off x="3982" y="2452"/>
              <a:ext cx="260" cy="192"/>
            </a:xfrm>
            <a:prstGeom prst="rect">
              <a:avLst/>
            </a:prstGeom>
            <a:noFill/>
            <a:ln w="9525">
              <a:noFill/>
            </a:ln>
          </p:spPr>
          <p:txBody>
            <a:bodyPr>
              <a:spAutoFit/>
            </a:bodyPr>
            <a:lstStyle/>
            <a:p>
              <a:pPr algn="l">
                <a:spcBef>
                  <a:spcPct val="50000"/>
                </a:spcBef>
              </a:pPr>
              <a:r>
                <a:rPr lang="en-US" altLang="zh-CN" sz="1400" dirty="0">
                  <a:latin typeface="Bookman Old Style" panose="02050604050505020204" pitchFamily="18" charset="0"/>
                  <a:ea typeface="宋体" panose="02010600030101010101" pitchFamily="2" charset="-122"/>
                </a:rPr>
                <a:t>a</a:t>
              </a:r>
            </a:p>
          </p:txBody>
        </p:sp>
        <p:sp>
          <p:nvSpPr>
            <p:cNvPr id="32806" name="Line 56"/>
            <p:cNvSpPr>
              <a:spLocks noChangeAspect="1"/>
            </p:cNvSpPr>
            <p:nvPr/>
          </p:nvSpPr>
          <p:spPr>
            <a:xfrm>
              <a:off x="4059" y="547"/>
              <a:ext cx="0" cy="653"/>
            </a:xfrm>
            <a:prstGeom prst="line">
              <a:avLst/>
            </a:prstGeom>
            <a:ln w="9525" cap="flat" cmpd="sng">
              <a:solidFill>
                <a:schemeClr val="tx1"/>
              </a:solidFill>
              <a:prstDash val="solid"/>
              <a:headEnd type="none" w="sm" len="med"/>
              <a:tailEnd type="none" w="sm" len="med"/>
            </a:ln>
          </p:spPr>
        </p:sp>
        <p:sp>
          <p:nvSpPr>
            <p:cNvPr id="32807" name="Line 57"/>
            <p:cNvSpPr>
              <a:spLocks noChangeAspect="1"/>
            </p:cNvSpPr>
            <p:nvPr/>
          </p:nvSpPr>
          <p:spPr>
            <a:xfrm>
              <a:off x="4059" y="563"/>
              <a:ext cx="0" cy="218"/>
            </a:xfrm>
            <a:prstGeom prst="line">
              <a:avLst/>
            </a:prstGeom>
            <a:ln w="9525" cap="flat" cmpd="sng">
              <a:solidFill>
                <a:schemeClr val="tx1"/>
              </a:solidFill>
              <a:prstDash val="solid"/>
              <a:headEnd type="none" w="sm" len="med"/>
              <a:tailEnd type="triangle" w="sm" len="med"/>
            </a:ln>
          </p:spPr>
        </p:sp>
        <p:sp>
          <p:nvSpPr>
            <p:cNvPr id="32808" name="Line 58"/>
            <p:cNvSpPr>
              <a:spLocks noChangeAspect="1"/>
            </p:cNvSpPr>
            <p:nvPr/>
          </p:nvSpPr>
          <p:spPr>
            <a:xfrm flipV="1">
              <a:off x="4059" y="964"/>
              <a:ext cx="0" cy="217"/>
            </a:xfrm>
            <a:prstGeom prst="line">
              <a:avLst/>
            </a:prstGeom>
            <a:ln w="9525" cap="flat" cmpd="sng">
              <a:solidFill>
                <a:schemeClr val="tx1"/>
              </a:solidFill>
              <a:prstDash val="solid"/>
              <a:headEnd type="none" w="sm" len="med"/>
              <a:tailEnd type="triangle" w="sm" len="med"/>
            </a:ln>
          </p:spPr>
        </p:sp>
        <p:sp>
          <p:nvSpPr>
            <p:cNvPr id="32809" name="Oval 59"/>
            <p:cNvSpPr>
              <a:spLocks noChangeAspect="1"/>
            </p:cNvSpPr>
            <p:nvPr/>
          </p:nvSpPr>
          <p:spPr>
            <a:xfrm>
              <a:off x="4035" y="828"/>
              <a:ext cx="44" cy="43"/>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10" name="Text Box 60"/>
            <p:cNvSpPr txBox="1">
              <a:spLocks noChangeAspect="1"/>
            </p:cNvSpPr>
            <p:nvPr/>
          </p:nvSpPr>
          <p:spPr>
            <a:xfrm rot="-5400000">
              <a:off x="3763" y="889"/>
              <a:ext cx="348" cy="192"/>
            </a:xfrm>
            <a:prstGeom prst="rect">
              <a:avLst/>
            </a:prstGeom>
            <a:noFill/>
            <a:ln w="9525">
              <a:noFill/>
            </a:ln>
          </p:spPr>
          <p:txBody>
            <a:bodyPr>
              <a:spAutoFit/>
            </a:bodyPr>
            <a:lstStyle/>
            <a:p>
              <a:pPr algn="l">
                <a:spcBef>
                  <a:spcPct val="50000"/>
                </a:spcBef>
              </a:pPr>
              <a:r>
                <a:rPr lang="en-US" altLang="zh-CN" sz="1400" dirty="0">
                  <a:latin typeface="Bookman Old Style" panose="02050604050505020204" pitchFamily="18" charset="0"/>
                  <a:ea typeface="宋体" panose="02010600030101010101" pitchFamily="2" charset="-122"/>
                </a:rPr>
                <a:t>h</a:t>
              </a:r>
              <a:r>
                <a:rPr lang="en-US" altLang="zh-CN" sz="1400" baseline="-25000" dirty="0">
                  <a:latin typeface="Bookman Old Style" panose="02050604050505020204" pitchFamily="18" charset="0"/>
                  <a:ea typeface="宋体" panose="02010600030101010101" pitchFamily="2" charset="-122"/>
                </a:rPr>
                <a:t>f</a:t>
              </a:r>
            </a:p>
          </p:txBody>
        </p:sp>
        <p:sp>
          <p:nvSpPr>
            <p:cNvPr id="32811" name="Line 61"/>
            <p:cNvSpPr>
              <a:spLocks noChangeAspect="1"/>
            </p:cNvSpPr>
            <p:nvPr/>
          </p:nvSpPr>
          <p:spPr>
            <a:xfrm flipH="1">
              <a:off x="3259" y="414"/>
              <a:ext cx="217" cy="305"/>
            </a:xfrm>
            <a:prstGeom prst="line">
              <a:avLst/>
            </a:prstGeom>
            <a:ln w="9525" cap="flat" cmpd="sng">
              <a:solidFill>
                <a:schemeClr val="tx1"/>
              </a:solidFill>
              <a:prstDash val="solid"/>
              <a:headEnd type="none" w="sm" len="med"/>
              <a:tailEnd type="triangle" w="sm" len="med"/>
            </a:ln>
          </p:spPr>
        </p:sp>
        <p:sp>
          <p:nvSpPr>
            <p:cNvPr id="32812" name="Text Box 62"/>
            <p:cNvSpPr txBox="1">
              <a:spLocks noChangeAspect="1"/>
            </p:cNvSpPr>
            <p:nvPr/>
          </p:nvSpPr>
          <p:spPr>
            <a:xfrm rot="-3120000">
              <a:off x="3191" y="380"/>
              <a:ext cx="261" cy="192"/>
            </a:xfrm>
            <a:prstGeom prst="rect">
              <a:avLst/>
            </a:prstGeom>
            <a:noFill/>
            <a:ln w="9525">
              <a:noFill/>
            </a:ln>
          </p:spPr>
          <p:txBody>
            <a:bodyPr>
              <a:spAutoFit/>
            </a:bodyPr>
            <a:lstStyle/>
            <a:p>
              <a:pPr algn="l">
                <a:spcBef>
                  <a:spcPct val="50000"/>
                </a:spcBef>
              </a:pPr>
              <a:r>
                <a:rPr lang="en-US" altLang="zh-CN" sz="1400" dirty="0">
                  <a:latin typeface="Bookman Old Style" panose="02050604050505020204" pitchFamily="18" charset="0"/>
                  <a:ea typeface="宋体" panose="02010600030101010101" pitchFamily="2" charset="-122"/>
                </a:rPr>
                <a:t>r</a:t>
              </a:r>
              <a:r>
                <a:rPr lang="en-US" altLang="zh-CN" sz="1400" baseline="-25000" dirty="0">
                  <a:latin typeface="Bookman Old Style" panose="02050604050505020204" pitchFamily="18" charset="0"/>
                  <a:ea typeface="宋体" panose="02010600030101010101" pitchFamily="2" charset="-122"/>
                </a:rPr>
                <a:t>a</a:t>
              </a:r>
            </a:p>
          </p:txBody>
        </p:sp>
        <p:sp>
          <p:nvSpPr>
            <p:cNvPr id="32813" name="Line 63"/>
            <p:cNvSpPr>
              <a:spLocks noChangeAspect="1"/>
            </p:cNvSpPr>
            <p:nvPr/>
          </p:nvSpPr>
          <p:spPr>
            <a:xfrm>
              <a:off x="3469" y="421"/>
              <a:ext cx="319" cy="390"/>
            </a:xfrm>
            <a:prstGeom prst="line">
              <a:avLst/>
            </a:prstGeom>
            <a:ln w="9525" cap="flat" cmpd="sng">
              <a:solidFill>
                <a:schemeClr val="tx1"/>
              </a:solidFill>
              <a:prstDash val="solid"/>
              <a:headEnd type="none" w="sm" len="med"/>
              <a:tailEnd type="triangle" w="sm" len="med"/>
            </a:ln>
          </p:spPr>
        </p:sp>
        <p:sp>
          <p:nvSpPr>
            <p:cNvPr id="32814" name="Text Box 64"/>
            <p:cNvSpPr txBox="1">
              <a:spLocks noChangeAspect="1"/>
            </p:cNvSpPr>
            <p:nvPr/>
          </p:nvSpPr>
          <p:spPr>
            <a:xfrm rot="3000000">
              <a:off x="3568" y="474"/>
              <a:ext cx="305" cy="192"/>
            </a:xfrm>
            <a:prstGeom prst="rect">
              <a:avLst/>
            </a:prstGeom>
            <a:noFill/>
            <a:ln w="9525">
              <a:noFill/>
            </a:ln>
          </p:spPr>
          <p:txBody>
            <a:bodyPr>
              <a:spAutoFit/>
            </a:bodyPr>
            <a:lstStyle/>
            <a:p>
              <a:pPr algn="l">
                <a:spcBef>
                  <a:spcPct val="50000"/>
                </a:spcBef>
              </a:pPr>
              <a:r>
                <a:rPr lang="en-US" altLang="zh-CN" sz="1400" dirty="0">
                  <a:latin typeface="Bookman Old Style" panose="02050604050505020204" pitchFamily="18" charset="0"/>
                  <a:ea typeface="宋体" panose="02010600030101010101" pitchFamily="2" charset="-122"/>
                </a:rPr>
                <a:t>r</a:t>
              </a:r>
              <a:r>
                <a:rPr lang="en-US" altLang="zh-CN" sz="1400" baseline="-25000" dirty="0">
                  <a:latin typeface="Bookman Old Style" panose="02050604050505020204" pitchFamily="18" charset="0"/>
                  <a:ea typeface="宋体" panose="02010600030101010101" pitchFamily="2" charset="-122"/>
                </a:rPr>
                <a:t>f</a:t>
              </a:r>
            </a:p>
          </p:txBody>
        </p:sp>
      </p:grpSp>
      <p:sp>
        <p:nvSpPr>
          <p:cNvPr id="32775" name="Rectangle 65"/>
          <p:cNvSpPr/>
          <p:nvPr/>
        </p:nvSpPr>
        <p:spPr>
          <a:xfrm rot="-5400000">
            <a:off x="6067425" y="885825"/>
            <a:ext cx="385763" cy="304800"/>
          </a:xfrm>
          <a:prstGeom prst="rect">
            <a:avLst/>
          </a:prstGeom>
          <a:noFill/>
          <a:ln w="9525">
            <a:noFill/>
          </a:ln>
        </p:spPr>
        <p:txBody>
          <a:bodyPr wrap="none">
            <a:spAutoFit/>
          </a:bodyPr>
          <a:lstStyle/>
          <a:p>
            <a:pPr algn="l">
              <a:spcBef>
                <a:spcPct val="50000"/>
              </a:spcBef>
            </a:pPr>
            <a:r>
              <a:rPr lang="en-US" altLang="zh-CN" sz="1400" dirty="0">
                <a:latin typeface="Bookman Old Style" panose="02050604050505020204" pitchFamily="18" charset="0"/>
                <a:ea typeface="宋体" panose="02010600030101010101" pitchFamily="2" charset="-122"/>
              </a:rPr>
              <a:t>h</a:t>
            </a:r>
            <a:r>
              <a:rPr lang="en-US" altLang="zh-CN" sz="1400" baseline="-25000" dirty="0">
                <a:latin typeface="Bookman Old Style" panose="02050604050505020204" pitchFamily="18" charset="0"/>
                <a:ea typeface="宋体" panose="02010600030101010101" pitchFamily="2" charset="-122"/>
              </a:rPr>
              <a:t>a</a:t>
            </a:r>
          </a:p>
        </p:txBody>
      </p:sp>
      <p:sp>
        <p:nvSpPr>
          <p:cNvPr id="32776" name="Rectangle 6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14.3.2 </a:t>
            </a:r>
            <a:r>
              <a:rPr lang="zh-CN" altLang="en-US" i="0" dirty="0">
                <a:solidFill>
                  <a:srgbClr val="000066"/>
                </a:solidFill>
                <a:latin typeface="仿宋_GB2312" pitchFamily="49" charset="-122"/>
                <a:ea typeface="仿宋_GB2312" pitchFamily="49" charset="-122"/>
              </a:rPr>
              <a:t>蜗杆、蜗轮的画法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76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766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799951F-3A6D-4DEC-B179-63DBC63245CE}"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4"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28</a:t>
            </a:fld>
            <a:endParaRPr lang="en-US" altLang="zh-CN" sz="1400" b="0" i="0" dirty="0">
              <a:ea typeface="宋体" panose="02010600030101010101" pitchFamily="2" charset="-122"/>
            </a:endParaRPr>
          </a:p>
        </p:txBody>
      </p:sp>
      <p:sp>
        <p:nvSpPr>
          <p:cNvPr id="498691" name="Text Box 3"/>
          <p:cNvSpPr txBox="1"/>
          <p:nvPr/>
        </p:nvSpPr>
        <p:spPr>
          <a:xfrm>
            <a:off x="684213" y="836613"/>
            <a:ext cx="6969125" cy="466725"/>
          </a:xfrm>
          <a:prstGeom prst="rect">
            <a:avLst/>
          </a:prstGeom>
          <a:solidFill>
            <a:srgbClr val="FEF4AC"/>
          </a:solidFill>
          <a:ln w="9525" cap="flat" cmpd="sng">
            <a:solidFill>
              <a:schemeClr val="hlink"/>
            </a:solidFill>
            <a:prstDash val="solid"/>
            <a:miter/>
            <a:headEnd type="none" w="sm" len="med"/>
            <a:tailEnd type="none" w="sm" len="med"/>
          </a:ln>
        </p:spPr>
        <p:txBody>
          <a:bodyPr>
            <a:spAutoFit/>
          </a:bodyPr>
          <a:lstStyle/>
          <a:p>
            <a:pPr algn="l">
              <a:spcBef>
                <a:spcPct val="50000"/>
              </a:spcBef>
            </a:pPr>
            <a:r>
              <a:rPr lang="zh-CN" altLang="en-US" b="0" i="0" dirty="0">
                <a:latin typeface="Arial" panose="020B0604020202020204" pitchFamily="34" charset="0"/>
                <a:ea typeface="华文中宋" panose="02010600040101010101" pitchFamily="2" charset="-122"/>
              </a:rPr>
              <a:t>蜗杆一般用一个主视图和表示轴向齿形的断面图</a:t>
            </a:r>
          </a:p>
        </p:txBody>
      </p:sp>
      <p:grpSp>
        <p:nvGrpSpPr>
          <p:cNvPr id="33798" name="Group 4"/>
          <p:cNvGrpSpPr/>
          <p:nvPr/>
        </p:nvGrpSpPr>
        <p:grpSpPr>
          <a:xfrm>
            <a:off x="1547813" y="1885950"/>
            <a:ext cx="7272337" cy="1830388"/>
            <a:chOff x="975" y="618"/>
            <a:chExt cx="4581" cy="1153"/>
          </a:xfrm>
        </p:grpSpPr>
        <p:sp>
          <p:nvSpPr>
            <p:cNvPr id="33828" name="Rectangle 5"/>
            <p:cNvSpPr/>
            <p:nvPr/>
          </p:nvSpPr>
          <p:spPr>
            <a:xfrm>
              <a:off x="1746" y="1045"/>
              <a:ext cx="2720" cy="590"/>
            </a:xfrm>
            <a:prstGeom prst="rect">
              <a:avLst/>
            </a:prstGeom>
            <a:noFill/>
            <a:ln w="190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29" name="Rectangle 6"/>
            <p:cNvSpPr/>
            <p:nvPr/>
          </p:nvSpPr>
          <p:spPr>
            <a:xfrm>
              <a:off x="2426" y="908"/>
              <a:ext cx="1180" cy="862"/>
            </a:xfrm>
            <a:prstGeom prst="rect">
              <a:avLst/>
            </a:prstGeom>
            <a:solidFill>
              <a:schemeClr val="bg1"/>
            </a:solidFill>
            <a:ln w="190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30" name="Rectangle 7"/>
            <p:cNvSpPr/>
            <p:nvPr/>
          </p:nvSpPr>
          <p:spPr>
            <a:xfrm>
              <a:off x="1699" y="1134"/>
              <a:ext cx="46" cy="408"/>
            </a:xfrm>
            <a:prstGeom prst="rect">
              <a:avLst/>
            </a:prstGeom>
            <a:noFill/>
            <a:ln w="190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31" name="Rectangle 8"/>
            <p:cNvSpPr/>
            <p:nvPr/>
          </p:nvSpPr>
          <p:spPr>
            <a:xfrm>
              <a:off x="1245" y="1107"/>
              <a:ext cx="453" cy="466"/>
            </a:xfrm>
            <a:prstGeom prst="rect">
              <a:avLst/>
            </a:prstGeom>
            <a:noFill/>
            <a:ln w="190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32" name="Line 9"/>
            <p:cNvSpPr/>
            <p:nvPr/>
          </p:nvSpPr>
          <p:spPr>
            <a:xfrm flipH="1">
              <a:off x="1204" y="1106"/>
              <a:ext cx="45" cy="45"/>
            </a:xfrm>
            <a:prstGeom prst="line">
              <a:avLst/>
            </a:prstGeom>
            <a:ln w="19050" cap="flat" cmpd="sng">
              <a:solidFill>
                <a:schemeClr val="tx1"/>
              </a:solidFill>
              <a:prstDash val="solid"/>
              <a:headEnd type="none" w="sm" len="med"/>
              <a:tailEnd type="none" w="sm" len="med"/>
            </a:ln>
          </p:spPr>
        </p:sp>
        <p:sp>
          <p:nvSpPr>
            <p:cNvPr id="33833" name="Line 10"/>
            <p:cNvSpPr/>
            <p:nvPr/>
          </p:nvSpPr>
          <p:spPr>
            <a:xfrm flipH="1" flipV="1">
              <a:off x="1204" y="1528"/>
              <a:ext cx="45" cy="45"/>
            </a:xfrm>
            <a:prstGeom prst="line">
              <a:avLst/>
            </a:prstGeom>
            <a:ln w="19050" cap="flat" cmpd="sng">
              <a:solidFill>
                <a:schemeClr val="tx1"/>
              </a:solidFill>
              <a:prstDash val="solid"/>
              <a:headEnd type="none" w="sm" len="med"/>
              <a:tailEnd type="none" w="sm" len="med"/>
            </a:ln>
          </p:spPr>
        </p:sp>
        <p:sp>
          <p:nvSpPr>
            <p:cNvPr id="33834" name="Line 11"/>
            <p:cNvSpPr/>
            <p:nvPr/>
          </p:nvSpPr>
          <p:spPr>
            <a:xfrm>
              <a:off x="1202" y="1155"/>
              <a:ext cx="0" cy="370"/>
            </a:xfrm>
            <a:prstGeom prst="line">
              <a:avLst/>
            </a:prstGeom>
            <a:ln w="19050" cap="flat" cmpd="sng">
              <a:solidFill>
                <a:schemeClr val="tx1"/>
              </a:solidFill>
              <a:prstDash val="solid"/>
              <a:headEnd type="none" w="sm" len="med"/>
              <a:tailEnd type="none" w="sm" len="med"/>
            </a:ln>
          </p:spPr>
        </p:sp>
        <p:sp>
          <p:nvSpPr>
            <p:cNvPr id="33835" name="Rectangle 12"/>
            <p:cNvSpPr/>
            <p:nvPr/>
          </p:nvSpPr>
          <p:spPr>
            <a:xfrm>
              <a:off x="4467" y="1134"/>
              <a:ext cx="46" cy="408"/>
            </a:xfrm>
            <a:prstGeom prst="rect">
              <a:avLst/>
            </a:prstGeom>
            <a:noFill/>
            <a:ln w="190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36" name="Rectangle 13"/>
            <p:cNvSpPr/>
            <p:nvPr/>
          </p:nvSpPr>
          <p:spPr>
            <a:xfrm>
              <a:off x="4514" y="1107"/>
              <a:ext cx="227" cy="466"/>
            </a:xfrm>
            <a:prstGeom prst="rect">
              <a:avLst/>
            </a:prstGeom>
            <a:noFill/>
            <a:ln w="190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37" name="Rectangle 14"/>
            <p:cNvSpPr/>
            <p:nvPr/>
          </p:nvSpPr>
          <p:spPr>
            <a:xfrm>
              <a:off x="4740" y="1135"/>
              <a:ext cx="227" cy="408"/>
            </a:xfrm>
            <a:prstGeom prst="rect">
              <a:avLst/>
            </a:prstGeom>
            <a:noFill/>
            <a:ln w="190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38" name="Rectangle 15"/>
            <p:cNvSpPr/>
            <p:nvPr/>
          </p:nvSpPr>
          <p:spPr>
            <a:xfrm>
              <a:off x="4966" y="1169"/>
              <a:ext cx="385" cy="340"/>
            </a:xfrm>
            <a:prstGeom prst="rect">
              <a:avLst/>
            </a:prstGeom>
            <a:noFill/>
            <a:ln w="190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39" name="Line 16"/>
            <p:cNvSpPr/>
            <p:nvPr/>
          </p:nvSpPr>
          <p:spPr>
            <a:xfrm>
              <a:off x="975" y="1340"/>
              <a:ext cx="4581" cy="0"/>
            </a:xfrm>
            <a:prstGeom prst="line">
              <a:avLst/>
            </a:prstGeom>
            <a:ln w="9525" cap="flat" cmpd="sng">
              <a:solidFill>
                <a:schemeClr val="tx1"/>
              </a:solidFill>
              <a:prstDash val="lgDashDot"/>
              <a:headEnd type="none" w="sm" len="med"/>
              <a:tailEnd type="none" w="sm" len="med"/>
            </a:ln>
          </p:spPr>
        </p:sp>
        <p:sp>
          <p:nvSpPr>
            <p:cNvPr id="33840" name="Line 17"/>
            <p:cNvSpPr>
              <a:spLocks noChangeAspect="1"/>
            </p:cNvSpPr>
            <p:nvPr/>
          </p:nvSpPr>
          <p:spPr>
            <a:xfrm>
              <a:off x="5352" y="1168"/>
              <a:ext cx="34" cy="34"/>
            </a:xfrm>
            <a:prstGeom prst="line">
              <a:avLst/>
            </a:prstGeom>
            <a:ln w="19050" cap="flat" cmpd="sng">
              <a:solidFill>
                <a:schemeClr val="tx1"/>
              </a:solidFill>
              <a:prstDash val="solid"/>
              <a:headEnd type="none" w="sm" len="med"/>
              <a:tailEnd type="none" w="sm" len="med"/>
            </a:ln>
          </p:spPr>
        </p:sp>
        <p:sp>
          <p:nvSpPr>
            <p:cNvPr id="33841" name="Line 18"/>
            <p:cNvSpPr>
              <a:spLocks noChangeAspect="1"/>
            </p:cNvSpPr>
            <p:nvPr/>
          </p:nvSpPr>
          <p:spPr>
            <a:xfrm flipV="1">
              <a:off x="5353" y="1474"/>
              <a:ext cx="34" cy="34"/>
            </a:xfrm>
            <a:prstGeom prst="line">
              <a:avLst/>
            </a:prstGeom>
            <a:ln w="19050" cap="flat" cmpd="sng">
              <a:solidFill>
                <a:schemeClr val="tx1"/>
              </a:solidFill>
              <a:prstDash val="solid"/>
              <a:headEnd type="none" w="sm" len="med"/>
              <a:tailEnd type="none" w="sm" len="med"/>
            </a:ln>
          </p:spPr>
        </p:sp>
        <p:sp>
          <p:nvSpPr>
            <p:cNvPr id="33842" name="Line 19"/>
            <p:cNvSpPr/>
            <p:nvPr/>
          </p:nvSpPr>
          <p:spPr>
            <a:xfrm>
              <a:off x="5387" y="1202"/>
              <a:ext cx="0" cy="272"/>
            </a:xfrm>
            <a:prstGeom prst="line">
              <a:avLst/>
            </a:prstGeom>
            <a:ln w="19050" cap="flat" cmpd="sng">
              <a:solidFill>
                <a:schemeClr val="tx1"/>
              </a:solidFill>
              <a:prstDash val="solid"/>
              <a:headEnd type="none" w="sm" len="med"/>
              <a:tailEnd type="none" w="sm" len="med"/>
            </a:ln>
          </p:spPr>
        </p:sp>
        <p:grpSp>
          <p:nvGrpSpPr>
            <p:cNvPr id="33843" name="Group 20"/>
            <p:cNvGrpSpPr/>
            <p:nvPr/>
          </p:nvGrpSpPr>
          <p:grpSpPr>
            <a:xfrm>
              <a:off x="5020" y="1294"/>
              <a:ext cx="257" cy="93"/>
              <a:chOff x="4929" y="1660"/>
              <a:chExt cx="257" cy="93"/>
            </a:xfrm>
          </p:grpSpPr>
          <p:grpSp>
            <p:nvGrpSpPr>
              <p:cNvPr id="33859" name="Group 21"/>
              <p:cNvGrpSpPr/>
              <p:nvPr/>
            </p:nvGrpSpPr>
            <p:grpSpPr>
              <a:xfrm>
                <a:off x="4929" y="1661"/>
                <a:ext cx="45" cy="92"/>
                <a:chOff x="4945" y="1661"/>
                <a:chExt cx="45" cy="92"/>
              </a:xfrm>
            </p:grpSpPr>
            <p:sp>
              <p:nvSpPr>
                <p:cNvPr id="33865" name="Arc 22"/>
                <p:cNvSpPr/>
                <p:nvPr/>
              </p:nvSpPr>
              <p:spPr>
                <a:xfrm flipH="1" flipV="1">
                  <a:off x="4945" y="1708"/>
                  <a:ext cx="45" cy="4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19050" cap="flat" cmpd="sng">
                  <a:solidFill>
                    <a:schemeClr val="tx1">
                      <a:alpha val="100000"/>
                    </a:schemeClr>
                  </a:solidFill>
                  <a:prstDash val="solid"/>
                  <a:round/>
                  <a:headEnd type="none" w="sm" len="med"/>
                  <a:tailEnd type="none" w="sm" len="med"/>
                </a:ln>
              </p:spPr>
              <p:txBody>
                <a:bodyPr/>
                <a:lstStyle/>
                <a:p>
                  <a:endParaRPr lang="zh-CN" altLang="en-US"/>
                </a:p>
              </p:txBody>
            </p:sp>
            <p:sp>
              <p:nvSpPr>
                <p:cNvPr id="33866" name="Arc 23"/>
                <p:cNvSpPr/>
                <p:nvPr/>
              </p:nvSpPr>
              <p:spPr>
                <a:xfrm rot="5400000" flipH="1" flipV="1">
                  <a:off x="4945" y="1661"/>
                  <a:ext cx="45" cy="4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19050" cap="flat" cmpd="sng">
                  <a:solidFill>
                    <a:schemeClr val="tx1">
                      <a:alpha val="100000"/>
                    </a:schemeClr>
                  </a:solidFill>
                  <a:prstDash val="solid"/>
                  <a:round/>
                  <a:headEnd type="none" w="sm" len="med"/>
                  <a:tailEnd type="none" w="sm" len="med"/>
                </a:ln>
              </p:spPr>
              <p:txBody>
                <a:bodyPr/>
                <a:lstStyle/>
                <a:p>
                  <a:endParaRPr lang="zh-CN" altLang="en-US"/>
                </a:p>
              </p:txBody>
            </p:sp>
          </p:grpSp>
          <p:grpSp>
            <p:nvGrpSpPr>
              <p:cNvPr id="33860" name="Group 24"/>
              <p:cNvGrpSpPr/>
              <p:nvPr/>
            </p:nvGrpSpPr>
            <p:grpSpPr>
              <a:xfrm flipH="1">
                <a:off x="5141" y="1660"/>
                <a:ext cx="45" cy="92"/>
                <a:chOff x="4945" y="1661"/>
                <a:chExt cx="45" cy="92"/>
              </a:xfrm>
            </p:grpSpPr>
            <p:sp>
              <p:nvSpPr>
                <p:cNvPr id="33863" name="Arc 25"/>
                <p:cNvSpPr/>
                <p:nvPr/>
              </p:nvSpPr>
              <p:spPr>
                <a:xfrm flipH="1" flipV="1">
                  <a:off x="4945" y="1708"/>
                  <a:ext cx="45" cy="4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19050" cap="flat" cmpd="sng">
                  <a:solidFill>
                    <a:schemeClr val="tx1">
                      <a:alpha val="100000"/>
                    </a:schemeClr>
                  </a:solidFill>
                  <a:prstDash val="solid"/>
                  <a:round/>
                  <a:headEnd type="none" w="sm" len="med"/>
                  <a:tailEnd type="none" w="sm" len="med"/>
                </a:ln>
              </p:spPr>
              <p:txBody>
                <a:bodyPr/>
                <a:lstStyle/>
                <a:p>
                  <a:endParaRPr lang="zh-CN" altLang="en-US"/>
                </a:p>
              </p:txBody>
            </p:sp>
            <p:sp>
              <p:nvSpPr>
                <p:cNvPr id="33864" name="Arc 26"/>
                <p:cNvSpPr/>
                <p:nvPr/>
              </p:nvSpPr>
              <p:spPr>
                <a:xfrm rot="5400000" flipH="1" flipV="1">
                  <a:off x="4945" y="1661"/>
                  <a:ext cx="45" cy="4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19050" cap="flat" cmpd="sng">
                  <a:solidFill>
                    <a:schemeClr val="tx1">
                      <a:alpha val="100000"/>
                    </a:schemeClr>
                  </a:solidFill>
                  <a:prstDash val="solid"/>
                  <a:round/>
                  <a:headEnd type="none" w="sm" len="med"/>
                  <a:tailEnd type="none" w="sm" len="med"/>
                </a:ln>
              </p:spPr>
              <p:txBody>
                <a:bodyPr/>
                <a:lstStyle/>
                <a:p>
                  <a:endParaRPr lang="zh-CN" altLang="en-US"/>
                </a:p>
              </p:txBody>
            </p:sp>
          </p:grpSp>
          <p:sp>
            <p:nvSpPr>
              <p:cNvPr id="33861" name="Line 27"/>
              <p:cNvSpPr/>
              <p:nvPr/>
            </p:nvSpPr>
            <p:spPr>
              <a:xfrm>
                <a:off x="4967" y="1661"/>
                <a:ext cx="181" cy="0"/>
              </a:xfrm>
              <a:prstGeom prst="line">
                <a:avLst/>
              </a:prstGeom>
              <a:ln w="19050" cap="flat" cmpd="sng">
                <a:solidFill>
                  <a:schemeClr val="tx1"/>
                </a:solidFill>
                <a:prstDash val="solid"/>
                <a:headEnd type="none" w="sm" len="med"/>
                <a:tailEnd type="none" w="sm" len="med"/>
              </a:ln>
            </p:spPr>
          </p:sp>
          <p:sp>
            <p:nvSpPr>
              <p:cNvPr id="33862" name="Line 28"/>
              <p:cNvSpPr/>
              <p:nvPr/>
            </p:nvSpPr>
            <p:spPr>
              <a:xfrm>
                <a:off x="4967" y="1752"/>
                <a:ext cx="181" cy="0"/>
              </a:xfrm>
              <a:prstGeom prst="line">
                <a:avLst/>
              </a:prstGeom>
              <a:ln w="19050" cap="flat" cmpd="sng">
                <a:solidFill>
                  <a:schemeClr val="tx1"/>
                </a:solidFill>
                <a:prstDash val="solid"/>
                <a:headEnd type="none" w="sm" len="med"/>
                <a:tailEnd type="none" w="sm" len="med"/>
              </a:ln>
            </p:spPr>
          </p:sp>
        </p:grpSp>
        <p:sp>
          <p:nvSpPr>
            <p:cNvPr id="33844" name="Rectangle 29"/>
            <p:cNvSpPr/>
            <p:nvPr/>
          </p:nvSpPr>
          <p:spPr>
            <a:xfrm>
              <a:off x="2427" y="998"/>
              <a:ext cx="1179" cy="680"/>
            </a:xfrm>
            <a:prstGeom prst="rect">
              <a:avLst/>
            </a:prstGeom>
            <a:no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45" name="Line 30"/>
            <p:cNvSpPr/>
            <p:nvPr/>
          </p:nvSpPr>
          <p:spPr>
            <a:xfrm>
              <a:off x="2381" y="952"/>
              <a:ext cx="1270" cy="0"/>
            </a:xfrm>
            <a:prstGeom prst="line">
              <a:avLst/>
            </a:prstGeom>
            <a:ln w="9525" cap="flat" cmpd="sng">
              <a:solidFill>
                <a:srgbClr val="FF0000"/>
              </a:solidFill>
              <a:prstDash val="lgDashDot"/>
              <a:headEnd type="none" w="sm" len="med"/>
              <a:tailEnd type="none" w="sm" len="med"/>
            </a:ln>
          </p:spPr>
        </p:sp>
        <p:sp>
          <p:nvSpPr>
            <p:cNvPr id="33846" name="Line 31"/>
            <p:cNvSpPr/>
            <p:nvPr/>
          </p:nvSpPr>
          <p:spPr>
            <a:xfrm>
              <a:off x="2381" y="1723"/>
              <a:ext cx="1270" cy="0"/>
            </a:xfrm>
            <a:prstGeom prst="line">
              <a:avLst/>
            </a:prstGeom>
            <a:ln w="9525" cap="flat" cmpd="sng">
              <a:solidFill>
                <a:srgbClr val="FF0000"/>
              </a:solidFill>
              <a:prstDash val="lgDashDot"/>
              <a:headEnd type="none" w="sm" len="med"/>
              <a:tailEnd type="none" w="sm" len="med"/>
            </a:ln>
          </p:spPr>
        </p:sp>
        <p:sp>
          <p:nvSpPr>
            <p:cNvPr id="33847" name="Line 32"/>
            <p:cNvSpPr/>
            <p:nvPr/>
          </p:nvSpPr>
          <p:spPr>
            <a:xfrm flipV="1">
              <a:off x="2427" y="705"/>
              <a:ext cx="0" cy="227"/>
            </a:xfrm>
            <a:prstGeom prst="line">
              <a:avLst/>
            </a:prstGeom>
            <a:ln w="9525" cap="flat" cmpd="sng">
              <a:solidFill>
                <a:schemeClr val="tx1"/>
              </a:solidFill>
              <a:prstDash val="solid"/>
              <a:headEnd type="none" w="sm" len="med"/>
              <a:tailEnd type="none" w="sm" len="med"/>
            </a:ln>
          </p:spPr>
        </p:sp>
        <p:sp>
          <p:nvSpPr>
            <p:cNvPr id="33848" name="Line 33"/>
            <p:cNvSpPr/>
            <p:nvPr/>
          </p:nvSpPr>
          <p:spPr>
            <a:xfrm flipV="1">
              <a:off x="3606" y="705"/>
              <a:ext cx="0" cy="227"/>
            </a:xfrm>
            <a:prstGeom prst="line">
              <a:avLst/>
            </a:prstGeom>
            <a:ln w="9525" cap="flat" cmpd="sng">
              <a:solidFill>
                <a:schemeClr val="tx1"/>
              </a:solidFill>
              <a:prstDash val="solid"/>
              <a:headEnd type="none" w="sm" len="med"/>
              <a:tailEnd type="none" w="sm" len="med"/>
            </a:ln>
          </p:spPr>
        </p:sp>
        <p:sp>
          <p:nvSpPr>
            <p:cNvPr id="33849" name="Line 34"/>
            <p:cNvSpPr/>
            <p:nvPr/>
          </p:nvSpPr>
          <p:spPr>
            <a:xfrm>
              <a:off x="2427" y="796"/>
              <a:ext cx="1179" cy="0"/>
            </a:xfrm>
            <a:prstGeom prst="line">
              <a:avLst/>
            </a:prstGeom>
            <a:ln w="9525" cap="flat" cmpd="sng">
              <a:solidFill>
                <a:schemeClr val="tx1"/>
              </a:solidFill>
              <a:prstDash val="solid"/>
              <a:headEnd type="triangle" w="med" len="med"/>
              <a:tailEnd type="triangle" w="med" len="med"/>
            </a:ln>
          </p:spPr>
        </p:sp>
        <p:sp>
          <p:nvSpPr>
            <p:cNvPr id="33850" name="Text Box 35"/>
            <p:cNvSpPr txBox="1"/>
            <p:nvPr/>
          </p:nvSpPr>
          <p:spPr>
            <a:xfrm>
              <a:off x="2880" y="618"/>
              <a:ext cx="182" cy="192"/>
            </a:xfrm>
            <a:prstGeom prst="rect">
              <a:avLst/>
            </a:prstGeom>
            <a:noFill/>
            <a:ln w="9525">
              <a:noFill/>
            </a:ln>
          </p:spPr>
          <p:txBody>
            <a:bodyPr>
              <a:spAutoFit/>
            </a:bodyPr>
            <a:lstStyle/>
            <a:p>
              <a:pPr algn="l">
                <a:spcBef>
                  <a:spcPct val="50000"/>
                </a:spcBef>
              </a:pPr>
              <a:r>
                <a:rPr lang="en-US" altLang="zh-CN" sz="1400" b="0" dirty="0">
                  <a:latin typeface="Arial" panose="020B0604020202020204" pitchFamily="34" charset="0"/>
                  <a:ea typeface="宋体" panose="02010600030101010101" pitchFamily="2" charset="-122"/>
                </a:rPr>
                <a:t>L</a:t>
              </a:r>
            </a:p>
          </p:txBody>
        </p:sp>
        <p:sp>
          <p:nvSpPr>
            <p:cNvPr id="33851" name="Line 36"/>
            <p:cNvSpPr/>
            <p:nvPr/>
          </p:nvSpPr>
          <p:spPr>
            <a:xfrm>
              <a:off x="2835" y="952"/>
              <a:ext cx="0" cy="771"/>
            </a:xfrm>
            <a:prstGeom prst="line">
              <a:avLst/>
            </a:prstGeom>
            <a:ln w="9525" cap="flat" cmpd="sng">
              <a:solidFill>
                <a:schemeClr val="tx1"/>
              </a:solidFill>
              <a:prstDash val="solid"/>
              <a:headEnd type="triangle" w="med" len="med"/>
              <a:tailEnd type="triangle" w="med" len="med"/>
            </a:ln>
          </p:spPr>
        </p:sp>
        <p:sp>
          <p:nvSpPr>
            <p:cNvPr id="33852" name="Text Box 37"/>
            <p:cNvSpPr txBox="1"/>
            <p:nvPr/>
          </p:nvSpPr>
          <p:spPr>
            <a:xfrm rot="-5400000">
              <a:off x="2593" y="1159"/>
              <a:ext cx="272" cy="212"/>
            </a:xfrm>
            <a:prstGeom prst="rect">
              <a:avLst/>
            </a:prstGeom>
            <a:noFill/>
            <a:ln w="9525">
              <a:noFill/>
            </a:ln>
          </p:spPr>
          <p:txBody>
            <a:bodyPr>
              <a:spAutoFit/>
            </a:bodyPr>
            <a:lstStyle/>
            <a:p>
              <a:pPr algn="l">
                <a:spcBef>
                  <a:spcPct val="50000"/>
                </a:spcBef>
              </a:pPr>
              <a:r>
                <a:rPr lang="en-US" altLang="zh-CN" sz="1600" b="0" dirty="0">
                  <a:latin typeface="Bookman Old Style" panose="02050604050505020204" pitchFamily="18" charset="0"/>
                  <a:ea typeface="宋体" panose="02010600030101010101" pitchFamily="2" charset="-122"/>
                </a:rPr>
                <a:t>d</a:t>
              </a:r>
              <a:r>
                <a:rPr lang="en-US" altLang="zh-CN" sz="1600" b="0" baseline="-25000" dirty="0">
                  <a:latin typeface="Bookman Old Style" panose="02050604050505020204" pitchFamily="18" charset="0"/>
                  <a:ea typeface="宋体" panose="02010600030101010101" pitchFamily="2" charset="-122"/>
                </a:rPr>
                <a:t>1</a:t>
              </a:r>
            </a:p>
          </p:txBody>
        </p:sp>
        <p:sp>
          <p:nvSpPr>
            <p:cNvPr id="33853" name="Line 38"/>
            <p:cNvSpPr/>
            <p:nvPr/>
          </p:nvSpPr>
          <p:spPr>
            <a:xfrm>
              <a:off x="3152" y="999"/>
              <a:ext cx="0" cy="680"/>
            </a:xfrm>
            <a:prstGeom prst="line">
              <a:avLst/>
            </a:prstGeom>
            <a:ln w="9525" cap="flat" cmpd="sng">
              <a:solidFill>
                <a:schemeClr val="tx1"/>
              </a:solidFill>
              <a:prstDash val="solid"/>
              <a:headEnd type="triangle" w="med" len="med"/>
              <a:tailEnd type="triangle" w="med" len="med"/>
            </a:ln>
          </p:spPr>
        </p:sp>
        <p:sp>
          <p:nvSpPr>
            <p:cNvPr id="33854" name="Text Box 39"/>
            <p:cNvSpPr txBox="1"/>
            <p:nvPr/>
          </p:nvSpPr>
          <p:spPr>
            <a:xfrm rot="-5400000">
              <a:off x="2891" y="1149"/>
              <a:ext cx="286" cy="212"/>
            </a:xfrm>
            <a:prstGeom prst="rect">
              <a:avLst/>
            </a:prstGeom>
            <a:noFill/>
            <a:ln w="9525">
              <a:noFill/>
            </a:ln>
          </p:spPr>
          <p:txBody>
            <a:bodyPr>
              <a:spAutoFit/>
            </a:bodyPr>
            <a:lstStyle/>
            <a:p>
              <a:pPr algn="l">
                <a:spcBef>
                  <a:spcPct val="50000"/>
                </a:spcBef>
              </a:pPr>
              <a:r>
                <a:rPr lang="en-US" altLang="zh-CN" sz="1600" b="0" dirty="0">
                  <a:latin typeface="Bookman Old Style" panose="02050604050505020204" pitchFamily="18" charset="0"/>
                  <a:ea typeface="宋体" panose="02010600030101010101" pitchFamily="2" charset="-122"/>
                </a:rPr>
                <a:t>d</a:t>
              </a:r>
              <a:r>
                <a:rPr lang="en-US" altLang="zh-CN" sz="1600" b="0" baseline="-25000" dirty="0">
                  <a:latin typeface="Bookman Old Style" panose="02050604050505020204" pitchFamily="18" charset="0"/>
                  <a:ea typeface="宋体" panose="02010600030101010101" pitchFamily="2" charset="-122"/>
                </a:rPr>
                <a:t>f1</a:t>
              </a:r>
            </a:p>
          </p:txBody>
        </p:sp>
        <p:sp>
          <p:nvSpPr>
            <p:cNvPr id="33855" name="Line 40"/>
            <p:cNvSpPr/>
            <p:nvPr/>
          </p:nvSpPr>
          <p:spPr>
            <a:xfrm flipH="1">
              <a:off x="2190" y="908"/>
              <a:ext cx="272" cy="0"/>
            </a:xfrm>
            <a:prstGeom prst="line">
              <a:avLst/>
            </a:prstGeom>
            <a:ln w="9525" cap="flat" cmpd="sng">
              <a:solidFill>
                <a:schemeClr val="tx1"/>
              </a:solidFill>
              <a:prstDash val="solid"/>
              <a:headEnd type="none" w="sm" len="med"/>
              <a:tailEnd type="none" w="sm" len="med"/>
            </a:ln>
          </p:spPr>
        </p:sp>
        <p:sp>
          <p:nvSpPr>
            <p:cNvPr id="33856" name="Line 41"/>
            <p:cNvSpPr/>
            <p:nvPr/>
          </p:nvSpPr>
          <p:spPr>
            <a:xfrm flipH="1">
              <a:off x="2188" y="1771"/>
              <a:ext cx="272" cy="0"/>
            </a:xfrm>
            <a:prstGeom prst="line">
              <a:avLst/>
            </a:prstGeom>
            <a:ln w="9525" cap="flat" cmpd="sng">
              <a:solidFill>
                <a:schemeClr val="tx1"/>
              </a:solidFill>
              <a:prstDash val="solid"/>
              <a:headEnd type="none" w="sm" len="med"/>
              <a:tailEnd type="none" w="sm" len="med"/>
            </a:ln>
          </p:spPr>
        </p:sp>
        <p:sp>
          <p:nvSpPr>
            <p:cNvPr id="33857" name="Line 42"/>
            <p:cNvSpPr/>
            <p:nvPr/>
          </p:nvSpPr>
          <p:spPr>
            <a:xfrm>
              <a:off x="2291" y="907"/>
              <a:ext cx="0" cy="862"/>
            </a:xfrm>
            <a:prstGeom prst="line">
              <a:avLst/>
            </a:prstGeom>
            <a:ln w="9525" cap="flat" cmpd="sng">
              <a:solidFill>
                <a:schemeClr val="tx1"/>
              </a:solidFill>
              <a:prstDash val="solid"/>
              <a:headEnd type="triangle" w="med" len="med"/>
              <a:tailEnd type="triangle" w="med" len="med"/>
            </a:ln>
          </p:spPr>
        </p:sp>
        <p:sp>
          <p:nvSpPr>
            <p:cNvPr id="33858" name="Text Box 43"/>
            <p:cNvSpPr txBox="1"/>
            <p:nvPr/>
          </p:nvSpPr>
          <p:spPr>
            <a:xfrm rot="-5400000">
              <a:off x="2005" y="1123"/>
              <a:ext cx="330" cy="212"/>
            </a:xfrm>
            <a:prstGeom prst="rect">
              <a:avLst/>
            </a:prstGeom>
            <a:noFill/>
            <a:ln w="9525">
              <a:noFill/>
            </a:ln>
          </p:spPr>
          <p:txBody>
            <a:bodyPr>
              <a:spAutoFit/>
            </a:bodyPr>
            <a:lstStyle/>
            <a:p>
              <a:pPr algn="l">
                <a:spcBef>
                  <a:spcPct val="50000"/>
                </a:spcBef>
              </a:pPr>
              <a:r>
                <a:rPr lang="en-US" altLang="zh-CN" sz="1600" b="0" dirty="0">
                  <a:latin typeface="Bookman Old Style" panose="02050604050505020204" pitchFamily="18" charset="0"/>
                  <a:ea typeface="宋体" panose="02010600030101010101" pitchFamily="2" charset="-122"/>
                </a:rPr>
                <a:t>d</a:t>
              </a:r>
              <a:r>
                <a:rPr lang="en-US" altLang="zh-CN" sz="1600" b="0" baseline="-25000" dirty="0">
                  <a:latin typeface="Bookman Old Style" panose="02050604050505020204" pitchFamily="18" charset="0"/>
                  <a:ea typeface="宋体" panose="02010600030101010101" pitchFamily="2" charset="-122"/>
                </a:rPr>
                <a:t>a1</a:t>
              </a:r>
            </a:p>
          </p:txBody>
        </p:sp>
      </p:grpSp>
      <p:grpSp>
        <p:nvGrpSpPr>
          <p:cNvPr id="6" name="Group 44"/>
          <p:cNvGrpSpPr/>
          <p:nvPr/>
        </p:nvGrpSpPr>
        <p:grpSpPr>
          <a:xfrm>
            <a:off x="3203575" y="3949700"/>
            <a:ext cx="3354388" cy="2287588"/>
            <a:chOff x="2018" y="2115"/>
            <a:chExt cx="2113" cy="1441"/>
          </a:xfrm>
        </p:grpSpPr>
        <p:grpSp>
          <p:nvGrpSpPr>
            <p:cNvPr id="33801" name="Group 45"/>
            <p:cNvGrpSpPr/>
            <p:nvPr/>
          </p:nvGrpSpPr>
          <p:grpSpPr>
            <a:xfrm>
              <a:off x="2018" y="2614"/>
              <a:ext cx="2113" cy="942"/>
              <a:chOff x="2018" y="2614"/>
              <a:chExt cx="2113" cy="942"/>
            </a:xfrm>
          </p:grpSpPr>
          <p:sp>
            <p:nvSpPr>
              <p:cNvPr id="33806" name="Freeform 46" descr="浅色下对角线"/>
              <p:cNvSpPr/>
              <p:nvPr/>
            </p:nvSpPr>
            <p:spPr>
              <a:xfrm rot="81735" flipV="1">
                <a:off x="2189" y="3021"/>
                <a:ext cx="1430" cy="249"/>
              </a:xfrm>
              <a:custGeom>
                <a:avLst/>
                <a:gdLst>
                  <a:gd name="txL" fmla="*/ 0 w 1430"/>
                  <a:gd name="txT" fmla="*/ 0 h 249"/>
                  <a:gd name="txR" fmla="*/ 1430 w 1430"/>
                  <a:gd name="txB" fmla="*/ 249 h 249"/>
                </a:gdLst>
                <a:ahLst/>
                <a:cxnLst>
                  <a:cxn ang="0">
                    <a:pos x="0" y="7"/>
                  </a:cxn>
                  <a:cxn ang="0">
                    <a:pos x="166" y="6"/>
                  </a:cxn>
                  <a:cxn ang="0">
                    <a:pos x="252" y="224"/>
                  </a:cxn>
                  <a:cxn ang="0">
                    <a:pos x="335" y="224"/>
                  </a:cxn>
                  <a:cxn ang="0">
                    <a:pos x="418" y="3"/>
                  </a:cxn>
                  <a:cxn ang="0">
                    <a:pos x="492" y="3"/>
                  </a:cxn>
                  <a:cxn ang="0">
                    <a:pos x="582" y="233"/>
                  </a:cxn>
                  <a:cxn ang="0">
                    <a:pos x="654" y="233"/>
                  </a:cxn>
                  <a:cxn ang="0">
                    <a:pos x="738" y="0"/>
                  </a:cxn>
                  <a:cxn ang="0">
                    <a:pos x="818" y="0"/>
                  </a:cxn>
                  <a:cxn ang="0">
                    <a:pos x="908" y="246"/>
                  </a:cxn>
                  <a:cxn ang="0">
                    <a:pos x="974" y="247"/>
                  </a:cxn>
                  <a:cxn ang="0">
                    <a:pos x="1074" y="13"/>
                  </a:cxn>
                  <a:cxn ang="0">
                    <a:pos x="1145" y="13"/>
                  </a:cxn>
                  <a:cxn ang="0">
                    <a:pos x="1228" y="249"/>
                  </a:cxn>
                  <a:cxn ang="0">
                    <a:pos x="1311" y="249"/>
                  </a:cxn>
                  <a:cxn ang="0">
                    <a:pos x="1401" y="22"/>
                  </a:cxn>
                  <a:cxn ang="0">
                    <a:pos x="1430" y="19"/>
                  </a:cxn>
                </a:cxnLst>
                <a:rect l="txL" t="txT" r="txR" b="txB"/>
                <a:pathLst>
                  <a:path w="1430" h="249">
                    <a:moveTo>
                      <a:pt x="0" y="7"/>
                    </a:moveTo>
                    <a:lnTo>
                      <a:pt x="166" y="6"/>
                    </a:lnTo>
                    <a:lnTo>
                      <a:pt x="252" y="224"/>
                    </a:lnTo>
                    <a:lnTo>
                      <a:pt x="335" y="224"/>
                    </a:lnTo>
                    <a:lnTo>
                      <a:pt x="418" y="3"/>
                    </a:lnTo>
                    <a:lnTo>
                      <a:pt x="492" y="3"/>
                    </a:lnTo>
                    <a:lnTo>
                      <a:pt x="582" y="233"/>
                    </a:lnTo>
                    <a:lnTo>
                      <a:pt x="654" y="233"/>
                    </a:lnTo>
                    <a:lnTo>
                      <a:pt x="738" y="0"/>
                    </a:lnTo>
                    <a:lnTo>
                      <a:pt x="818" y="0"/>
                    </a:lnTo>
                    <a:lnTo>
                      <a:pt x="908" y="246"/>
                    </a:lnTo>
                    <a:lnTo>
                      <a:pt x="974" y="247"/>
                    </a:lnTo>
                    <a:lnTo>
                      <a:pt x="1074" y="13"/>
                    </a:lnTo>
                    <a:lnTo>
                      <a:pt x="1145" y="13"/>
                    </a:lnTo>
                    <a:lnTo>
                      <a:pt x="1228" y="249"/>
                    </a:lnTo>
                    <a:lnTo>
                      <a:pt x="1311" y="249"/>
                    </a:lnTo>
                    <a:lnTo>
                      <a:pt x="1401" y="22"/>
                    </a:lnTo>
                    <a:lnTo>
                      <a:pt x="1430" y="19"/>
                    </a:lnTo>
                  </a:path>
                </a:pathLst>
              </a:custGeom>
              <a:pattFill prst="ltDnDiag">
                <a:fgClr>
                  <a:schemeClr val="bg1">
                    <a:alpha val="100000"/>
                  </a:schemeClr>
                </a:fgClr>
                <a:bgClr>
                  <a:srgbClr val="17078B">
                    <a:alpha val="100000"/>
                  </a:srgbClr>
                </a:bgClr>
              </a:pattFill>
              <a:ln w="28575" cap="flat" cmpd="sng">
                <a:solidFill>
                  <a:srgbClr val="0000CC">
                    <a:alpha val="100000"/>
                  </a:srgbClr>
                </a:solidFill>
                <a:prstDash val="solid"/>
                <a:round/>
                <a:headEnd type="none" w="sm" len="lg"/>
                <a:tailEnd type="none" w="sm" len="lg"/>
              </a:ln>
            </p:spPr>
            <p:txBody>
              <a:bodyPr/>
              <a:lstStyle/>
              <a:p>
                <a:endParaRPr lang="zh-CN" altLang="en-US"/>
              </a:p>
            </p:txBody>
          </p:sp>
          <p:sp>
            <p:nvSpPr>
              <p:cNvPr id="33807" name="Freeform 47" descr="浅色上对角线"/>
              <p:cNvSpPr/>
              <p:nvPr/>
            </p:nvSpPr>
            <p:spPr>
              <a:xfrm rot="81735" flipV="1">
                <a:off x="2181" y="3030"/>
                <a:ext cx="1437" cy="390"/>
              </a:xfrm>
              <a:custGeom>
                <a:avLst/>
                <a:gdLst>
                  <a:gd name="txL" fmla="*/ 0 w 1437"/>
                  <a:gd name="txT" fmla="*/ 0 h 390"/>
                  <a:gd name="txR" fmla="*/ 1437 w 1437"/>
                  <a:gd name="txB" fmla="*/ 390 h 390"/>
                </a:gdLst>
                <a:ahLst/>
                <a:cxnLst>
                  <a:cxn ang="0">
                    <a:pos x="0" y="147"/>
                  </a:cxn>
                  <a:cxn ang="0">
                    <a:pos x="0" y="57"/>
                  </a:cxn>
                  <a:cxn ang="0">
                    <a:pos x="108" y="24"/>
                  </a:cxn>
                  <a:cxn ang="0">
                    <a:pos x="219" y="3"/>
                  </a:cxn>
                  <a:cxn ang="0">
                    <a:pos x="318" y="18"/>
                  </a:cxn>
                  <a:cxn ang="0">
                    <a:pos x="393" y="3"/>
                  </a:cxn>
                  <a:cxn ang="0">
                    <a:pos x="507" y="21"/>
                  </a:cxn>
                  <a:cxn ang="0">
                    <a:pos x="594" y="12"/>
                  </a:cxn>
                  <a:cxn ang="0">
                    <a:pos x="654" y="0"/>
                  </a:cxn>
                  <a:cxn ang="0">
                    <a:pos x="690" y="15"/>
                  </a:cxn>
                  <a:cxn ang="0">
                    <a:pos x="789" y="21"/>
                  </a:cxn>
                  <a:cxn ang="0">
                    <a:pos x="861" y="27"/>
                  </a:cxn>
                  <a:cxn ang="0">
                    <a:pos x="1041" y="27"/>
                  </a:cxn>
                  <a:cxn ang="0">
                    <a:pos x="1185" y="27"/>
                  </a:cxn>
                  <a:cxn ang="0">
                    <a:pos x="1281" y="63"/>
                  </a:cxn>
                  <a:cxn ang="0">
                    <a:pos x="1380" y="75"/>
                  </a:cxn>
                  <a:cxn ang="0">
                    <a:pos x="1437" y="93"/>
                  </a:cxn>
                  <a:cxn ang="0">
                    <a:pos x="1437" y="162"/>
                  </a:cxn>
                  <a:cxn ang="0">
                    <a:pos x="1403" y="161"/>
                  </a:cxn>
                  <a:cxn ang="0">
                    <a:pos x="1311" y="390"/>
                  </a:cxn>
                  <a:cxn ang="0">
                    <a:pos x="1241" y="390"/>
                  </a:cxn>
                  <a:cxn ang="0">
                    <a:pos x="1158" y="153"/>
                  </a:cxn>
                  <a:cxn ang="0">
                    <a:pos x="1076" y="152"/>
                  </a:cxn>
                  <a:cxn ang="0">
                    <a:pos x="974" y="386"/>
                  </a:cxn>
                  <a:cxn ang="0">
                    <a:pos x="918" y="386"/>
                  </a:cxn>
                  <a:cxn ang="0">
                    <a:pos x="830" y="141"/>
                  </a:cxn>
                  <a:cxn ang="0">
                    <a:pos x="740" y="141"/>
                  </a:cxn>
                  <a:cxn ang="0">
                    <a:pos x="654" y="372"/>
                  </a:cxn>
                  <a:cxn ang="0">
                    <a:pos x="594" y="372"/>
                  </a:cxn>
                  <a:cxn ang="0">
                    <a:pos x="504" y="146"/>
                  </a:cxn>
                  <a:cxn ang="0">
                    <a:pos x="419" y="146"/>
                  </a:cxn>
                  <a:cxn ang="0">
                    <a:pos x="338" y="368"/>
                  </a:cxn>
                  <a:cxn ang="0">
                    <a:pos x="266" y="368"/>
                  </a:cxn>
                  <a:cxn ang="0">
                    <a:pos x="179" y="147"/>
                  </a:cxn>
                  <a:cxn ang="0">
                    <a:pos x="0" y="147"/>
                  </a:cxn>
                </a:cxnLst>
                <a:rect l="txL" t="txT" r="txR" b="txB"/>
                <a:pathLst>
                  <a:path w="1437" h="390">
                    <a:moveTo>
                      <a:pt x="0" y="147"/>
                    </a:moveTo>
                    <a:lnTo>
                      <a:pt x="0" y="57"/>
                    </a:lnTo>
                    <a:lnTo>
                      <a:pt x="108" y="24"/>
                    </a:lnTo>
                    <a:lnTo>
                      <a:pt x="219" y="3"/>
                    </a:lnTo>
                    <a:lnTo>
                      <a:pt x="318" y="18"/>
                    </a:lnTo>
                    <a:lnTo>
                      <a:pt x="393" y="3"/>
                    </a:lnTo>
                    <a:lnTo>
                      <a:pt x="507" y="21"/>
                    </a:lnTo>
                    <a:lnTo>
                      <a:pt x="594" y="12"/>
                    </a:lnTo>
                    <a:lnTo>
                      <a:pt x="654" y="0"/>
                    </a:lnTo>
                    <a:lnTo>
                      <a:pt x="690" y="15"/>
                    </a:lnTo>
                    <a:lnTo>
                      <a:pt x="789" y="21"/>
                    </a:lnTo>
                    <a:lnTo>
                      <a:pt x="861" y="27"/>
                    </a:lnTo>
                    <a:lnTo>
                      <a:pt x="1041" y="27"/>
                    </a:lnTo>
                    <a:lnTo>
                      <a:pt x="1185" y="27"/>
                    </a:lnTo>
                    <a:lnTo>
                      <a:pt x="1281" y="63"/>
                    </a:lnTo>
                    <a:lnTo>
                      <a:pt x="1380" y="75"/>
                    </a:lnTo>
                    <a:lnTo>
                      <a:pt x="1437" y="93"/>
                    </a:lnTo>
                    <a:lnTo>
                      <a:pt x="1437" y="162"/>
                    </a:lnTo>
                    <a:lnTo>
                      <a:pt x="1403" y="161"/>
                    </a:lnTo>
                    <a:lnTo>
                      <a:pt x="1311" y="390"/>
                    </a:lnTo>
                    <a:lnTo>
                      <a:pt x="1241" y="390"/>
                    </a:lnTo>
                    <a:lnTo>
                      <a:pt x="1158" y="153"/>
                    </a:lnTo>
                    <a:lnTo>
                      <a:pt x="1076" y="152"/>
                    </a:lnTo>
                    <a:lnTo>
                      <a:pt x="974" y="386"/>
                    </a:lnTo>
                    <a:lnTo>
                      <a:pt x="918" y="386"/>
                    </a:lnTo>
                    <a:lnTo>
                      <a:pt x="830" y="141"/>
                    </a:lnTo>
                    <a:lnTo>
                      <a:pt x="740" y="141"/>
                    </a:lnTo>
                    <a:lnTo>
                      <a:pt x="654" y="372"/>
                    </a:lnTo>
                    <a:lnTo>
                      <a:pt x="594" y="372"/>
                    </a:lnTo>
                    <a:lnTo>
                      <a:pt x="504" y="146"/>
                    </a:lnTo>
                    <a:lnTo>
                      <a:pt x="419" y="146"/>
                    </a:lnTo>
                    <a:lnTo>
                      <a:pt x="338" y="368"/>
                    </a:lnTo>
                    <a:lnTo>
                      <a:pt x="266" y="368"/>
                    </a:lnTo>
                    <a:lnTo>
                      <a:pt x="179" y="147"/>
                    </a:lnTo>
                    <a:lnTo>
                      <a:pt x="0" y="147"/>
                    </a:lnTo>
                    <a:close/>
                  </a:path>
                </a:pathLst>
              </a:custGeom>
              <a:pattFill prst="ltUpDiag">
                <a:fgClr>
                  <a:srgbClr val="0000CC">
                    <a:alpha val="100000"/>
                  </a:srgbClr>
                </a:fgClr>
                <a:bgClr>
                  <a:schemeClr val="bg1">
                    <a:alpha val="100000"/>
                  </a:schemeClr>
                </a:bgClr>
              </a:pattFill>
              <a:ln w="31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3808" name="Line 48"/>
              <p:cNvSpPr/>
              <p:nvPr/>
            </p:nvSpPr>
            <p:spPr>
              <a:xfrm flipV="1">
                <a:off x="2018" y="3146"/>
                <a:ext cx="1740" cy="0"/>
              </a:xfrm>
              <a:prstGeom prst="line">
                <a:avLst/>
              </a:prstGeom>
              <a:ln w="12700" cap="flat" cmpd="sng">
                <a:solidFill>
                  <a:srgbClr val="0000CC"/>
                </a:solidFill>
                <a:prstDash val="lgDashDot"/>
                <a:headEnd type="none" w="med" len="med"/>
                <a:tailEnd type="none" w="med" len="med"/>
              </a:ln>
            </p:spPr>
          </p:sp>
          <p:sp>
            <p:nvSpPr>
              <p:cNvPr id="33809" name="Line 49"/>
              <p:cNvSpPr/>
              <p:nvPr/>
            </p:nvSpPr>
            <p:spPr>
              <a:xfrm flipV="1">
                <a:off x="2393" y="2739"/>
                <a:ext cx="181" cy="408"/>
              </a:xfrm>
              <a:prstGeom prst="line">
                <a:avLst/>
              </a:prstGeom>
              <a:ln w="9525" cap="flat" cmpd="sng">
                <a:solidFill>
                  <a:srgbClr val="FF0000"/>
                </a:solidFill>
                <a:prstDash val="solid"/>
                <a:headEnd type="none" w="sm" len="med"/>
                <a:tailEnd type="none" w="sm" len="med"/>
              </a:ln>
            </p:spPr>
          </p:sp>
          <p:sp>
            <p:nvSpPr>
              <p:cNvPr id="33810" name="Line 50"/>
              <p:cNvSpPr/>
              <p:nvPr/>
            </p:nvSpPr>
            <p:spPr>
              <a:xfrm flipV="1">
                <a:off x="2393" y="2695"/>
                <a:ext cx="0" cy="454"/>
              </a:xfrm>
              <a:prstGeom prst="line">
                <a:avLst/>
              </a:prstGeom>
              <a:ln w="9525" cap="flat" cmpd="sng">
                <a:solidFill>
                  <a:srgbClr val="FF0000"/>
                </a:solidFill>
                <a:prstDash val="solid"/>
                <a:headEnd type="none" w="sm" len="med"/>
                <a:tailEnd type="none" w="sm" len="med"/>
              </a:ln>
            </p:spPr>
          </p:sp>
          <p:sp>
            <p:nvSpPr>
              <p:cNvPr id="33811" name="Arc 51"/>
              <p:cNvSpPr>
                <a:spLocks noChangeAspect="1"/>
              </p:cNvSpPr>
              <p:nvPr/>
            </p:nvSpPr>
            <p:spPr>
              <a:xfrm rot="-1961099">
                <a:off x="2413" y="2784"/>
                <a:ext cx="91" cy="92"/>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rgbClr val="FF0000">
                    <a:alpha val="100000"/>
                  </a:srgbClr>
                </a:solidFill>
                <a:prstDash val="solid"/>
                <a:round/>
                <a:headEnd type="triangle" w="med" len="med"/>
                <a:tailEnd type="triangle" w="med" len="med"/>
              </a:ln>
            </p:spPr>
            <p:txBody>
              <a:bodyPr/>
              <a:lstStyle/>
              <a:p>
                <a:endParaRPr lang="zh-CN" altLang="en-US"/>
              </a:p>
            </p:txBody>
          </p:sp>
          <p:sp>
            <p:nvSpPr>
              <p:cNvPr id="33812" name="Text Box 52"/>
              <p:cNvSpPr txBox="1"/>
              <p:nvPr/>
            </p:nvSpPr>
            <p:spPr>
              <a:xfrm>
                <a:off x="2346" y="2619"/>
                <a:ext cx="227" cy="197"/>
              </a:xfrm>
              <a:prstGeom prst="rect">
                <a:avLst/>
              </a:prstGeom>
              <a:noFill/>
              <a:ln w="9525">
                <a:noFill/>
              </a:ln>
            </p:spPr>
            <p:txBody>
              <a:bodyPr>
                <a:spAutoFit/>
              </a:bodyPr>
              <a:lstStyle/>
              <a:p>
                <a:pPr algn="l">
                  <a:lnSpc>
                    <a:spcPct val="90000"/>
                  </a:lnSpc>
                </a:pPr>
                <a:r>
                  <a:rPr lang="en-US" altLang="zh-CN" sz="1600" dirty="0">
                    <a:solidFill>
                      <a:schemeClr val="tx2"/>
                    </a:solidFill>
                    <a:latin typeface="Arial" panose="020B0604020202020204" pitchFamily="34" charset="0"/>
                    <a:ea typeface="宋体" panose="02010600030101010101" pitchFamily="2" charset="-122"/>
                  </a:rPr>
                  <a:t>α</a:t>
                </a:r>
              </a:p>
            </p:txBody>
          </p:sp>
          <p:sp>
            <p:nvSpPr>
              <p:cNvPr id="33813" name="Line 53"/>
              <p:cNvSpPr/>
              <p:nvPr/>
            </p:nvSpPr>
            <p:spPr>
              <a:xfrm flipV="1">
                <a:off x="3053" y="2734"/>
                <a:ext cx="0" cy="408"/>
              </a:xfrm>
              <a:prstGeom prst="line">
                <a:avLst/>
              </a:prstGeom>
              <a:ln w="9525" cap="flat" cmpd="sng">
                <a:solidFill>
                  <a:schemeClr val="tx2"/>
                </a:solidFill>
                <a:prstDash val="solid"/>
                <a:headEnd type="none" w="sm" len="med"/>
                <a:tailEnd type="none" w="sm" len="med"/>
              </a:ln>
            </p:spPr>
          </p:sp>
          <p:sp>
            <p:nvSpPr>
              <p:cNvPr id="33814" name="Line 54"/>
              <p:cNvSpPr/>
              <p:nvPr/>
            </p:nvSpPr>
            <p:spPr>
              <a:xfrm flipV="1">
                <a:off x="3378" y="2736"/>
                <a:ext cx="0" cy="408"/>
              </a:xfrm>
              <a:prstGeom prst="line">
                <a:avLst/>
              </a:prstGeom>
              <a:ln w="9525" cap="flat" cmpd="sng">
                <a:solidFill>
                  <a:schemeClr val="tx2"/>
                </a:solidFill>
                <a:prstDash val="solid"/>
                <a:headEnd type="none" w="sm" len="med"/>
                <a:tailEnd type="none" w="sm" len="med"/>
              </a:ln>
            </p:spPr>
          </p:sp>
          <p:sp>
            <p:nvSpPr>
              <p:cNvPr id="33815" name="Line 55"/>
              <p:cNvSpPr/>
              <p:nvPr/>
            </p:nvSpPr>
            <p:spPr>
              <a:xfrm>
                <a:off x="3057" y="2825"/>
                <a:ext cx="317" cy="0"/>
              </a:xfrm>
              <a:prstGeom prst="line">
                <a:avLst/>
              </a:prstGeom>
              <a:ln w="9525" cap="flat" cmpd="sng">
                <a:solidFill>
                  <a:schemeClr val="tx2"/>
                </a:solidFill>
                <a:prstDash val="solid"/>
                <a:headEnd type="triangle" w="med" len="med"/>
                <a:tailEnd type="triangle" w="med" len="med"/>
              </a:ln>
            </p:spPr>
          </p:sp>
          <p:sp>
            <p:nvSpPr>
              <p:cNvPr id="33816" name="Oval 56"/>
              <p:cNvSpPr/>
              <p:nvPr/>
            </p:nvSpPr>
            <p:spPr>
              <a:xfrm>
                <a:off x="3030" y="3125"/>
                <a:ext cx="45" cy="46"/>
              </a:xfrm>
              <a:prstGeom prst="ellipse">
                <a:avLst/>
              </a:prstGeom>
              <a:solidFill>
                <a:schemeClr val="accent1"/>
              </a:solidFill>
              <a:ln w="9525" cap="flat" cmpd="sng">
                <a:solidFill>
                  <a:schemeClr val="tx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17" name="Oval 57"/>
              <p:cNvSpPr/>
              <p:nvPr/>
            </p:nvSpPr>
            <p:spPr>
              <a:xfrm>
                <a:off x="3356" y="3124"/>
                <a:ext cx="45" cy="46"/>
              </a:xfrm>
              <a:prstGeom prst="ellipse">
                <a:avLst/>
              </a:prstGeom>
              <a:solidFill>
                <a:schemeClr val="accent1"/>
              </a:solidFill>
              <a:ln w="9525" cap="flat" cmpd="sng">
                <a:solidFill>
                  <a:schemeClr val="tx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18" name="Text Box 58"/>
              <p:cNvSpPr txBox="1"/>
              <p:nvPr/>
            </p:nvSpPr>
            <p:spPr>
              <a:xfrm>
                <a:off x="3101" y="2614"/>
                <a:ext cx="272" cy="212"/>
              </a:xfrm>
              <a:prstGeom prst="rect">
                <a:avLst/>
              </a:prstGeom>
              <a:noFill/>
              <a:ln w="9525">
                <a:noFill/>
              </a:ln>
            </p:spPr>
            <p:txBody>
              <a:bodyPr>
                <a:spAutoFit/>
              </a:bodyPr>
              <a:lstStyle/>
              <a:p>
                <a:pPr algn="l">
                  <a:spcBef>
                    <a:spcPct val="50000"/>
                  </a:spcBef>
                </a:pPr>
                <a:r>
                  <a:rPr lang="en-US" altLang="zh-CN" sz="1600" b="0" dirty="0">
                    <a:solidFill>
                      <a:srgbClr val="FF0000"/>
                    </a:solidFill>
                    <a:latin typeface="Arial" panose="020B0604020202020204" pitchFamily="34" charset="0"/>
                    <a:ea typeface="宋体" panose="02010600030101010101" pitchFamily="2" charset="-122"/>
                  </a:rPr>
                  <a:t>p</a:t>
                </a:r>
                <a:r>
                  <a:rPr lang="en-US" altLang="zh-CN" sz="1600" b="0" baseline="-25000" dirty="0">
                    <a:solidFill>
                      <a:srgbClr val="FF0000"/>
                    </a:solidFill>
                    <a:latin typeface="Arial" panose="020B0604020202020204" pitchFamily="34" charset="0"/>
                    <a:ea typeface="宋体" panose="02010600030101010101" pitchFamily="2" charset="-122"/>
                  </a:rPr>
                  <a:t>x</a:t>
                </a:r>
              </a:p>
            </p:txBody>
          </p:sp>
          <p:sp>
            <p:nvSpPr>
              <p:cNvPr id="33819" name="Line 59"/>
              <p:cNvSpPr/>
              <p:nvPr/>
            </p:nvSpPr>
            <p:spPr>
              <a:xfrm>
                <a:off x="3450" y="3034"/>
                <a:ext cx="680" cy="0"/>
              </a:xfrm>
              <a:prstGeom prst="line">
                <a:avLst/>
              </a:prstGeom>
              <a:ln w="9525" cap="flat" cmpd="sng">
                <a:solidFill>
                  <a:srgbClr val="800000"/>
                </a:solidFill>
                <a:prstDash val="solid"/>
                <a:headEnd type="none" w="sm" len="med"/>
                <a:tailEnd type="none" w="sm" len="med"/>
              </a:ln>
            </p:spPr>
          </p:sp>
          <p:sp>
            <p:nvSpPr>
              <p:cNvPr id="33820" name="Line 60"/>
              <p:cNvSpPr/>
              <p:nvPr/>
            </p:nvSpPr>
            <p:spPr>
              <a:xfrm>
                <a:off x="3586" y="3146"/>
                <a:ext cx="295" cy="0"/>
              </a:xfrm>
              <a:prstGeom prst="line">
                <a:avLst/>
              </a:prstGeom>
              <a:ln w="9525" cap="flat" cmpd="sng">
                <a:solidFill>
                  <a:srgbClr val="800000"/>
                </a:solidFill>
                <a:prstDash val="solid"/>
                <a:headEnd type="none" w="sm" len="med"/>
                <a:tailEnd type="none" w="sm" len="med"/>
              </a:ln>
            </p:spPr>
          </p:sp>
          <p:sp>
            <p:nvSpPr>
              <p:cNvPr id="33821" name="Line 61"/>
              <p:cNvSpPr/>
              <p:nvPr/>
            </p:nvSpPr>
            <p:spPr>
              <a:xfrm>
                <a:off x="3586" y="3268"/>
                <a:ext cx="545" cy="0"/>
              </a:xfrm>
              <a:prstGeom prst="line">
                <a:avLst/>
              </a:prstGeom>
              <a:ln w="9525" cap="flat" cmpd="sng">
                <a:solidFill>
                  <a:srgbClr val="800000"/>
                </a:solidFill>
                <a:prstDash val="solid"/>
                <a:headEnd type="none" w="sm" len="med"/>
                <a:tailEnd type="none" w="sm" len="med"/>
              </a:ln>
            </p:spPr>
          </p:sp>
          <p:sp>
            <p:nvSpPr>
              <p:cNvPr id="33822" name="Line 62"/>
              <p:cNvSpPr/>
              <p:nvPr/>
            </p:nvSpPr>
            <p:spPr>
              <a:xfrm>
                <a:off x="3813" y="3034"/>
                <a:ext cx="0" cy="238"/>
              </a:xfrm>
              <a:prstGeom prst="line">
                <a:avLst/>
              </a:prstGeom>
              <a:ln w="9525" cap="flat" cmpd="sng">
                <a:solidFill>
                  <a:srgbClr val="800000"/>
                </a:solidFill>
                <a:prstDash val="solid"/>
                <a:headEnd type="triangle" w="med" len="med"/>
                <a:tailEnd type="triangle" w="med" len="med"/>
              </a:ln>
            </p:spPr>
          </p:sp>
          <p:sp>
            <p:nvSpPr>
              <p:cNvPr id="33823" name="Line 63"/>
              <p:cNvSpPr/>
              <p:nvPr/>
            </p:nvSpPr>
            <p:spPr>
              <a:xfrm>
                <a:off x="4085" y="3040"/>
                <a:ext cx="0" cy="226"/>
              </a:xfrm>
              <a:prstGeom prst="line">
                <a:avLst/>
              </a:prstGeom>
              <a:ln w="9525" cap="flat" cmpd="sng">
                <a:solidFill>
                  <a:srgbClr val="800000"/>
                </a:solidFill>
                <a:prstDash val="solid"/>
                <a:headEnd type="triangle" w="med" len="med"/>
                <a:tailEnd type="triangle" w="med" len="med"/>
              </a:ln>
            </p:spPr>
          </p:sp>
          <p:sp>
            <p:nvSpPr>
              <p:cNvPr id="33824" name="Oval 64"/>
              <p:cNvSpPr/>
              <p:nvPr/>
            </p:nvSpPr>
            <p:spPr>
              <a:xfrm>
                <a:off x="3791" y="3122"/>
                <a:ext cx="46" cy="46"/>
              </a:xfrm>
              <a:prstGeom prst="ellipse">
                <a:avLst/>
              </a:prstGeom>
              <a:solidFill>
                <a:srgbClr val="800000"/>
              </a:solidFill>
              <a:ln w="9525" cap="flat" cmpd="sng">
                <a:solidFill>
                  <a:srgbClr val="0000CC"/>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25" name="Rectangle 65"/>
              <p:cNvSpPr/>
              <p:nvPr/>
            </p:nvSpPr>
            <p:spPr>
              <a:xfrm rot="-5400000">
                <a:off x="3556" y="2836"/>
                <a:ext cx="243" cy="192"/>
              </a:xfrm>
              <a:prstGeom prst="rect">
                <a:avLst/>
              </a:prstGeom>
              <a:noFill/>
              <a:ln w="9525">
                <a:noFill/>
              </a:ln>
            </p:spPr>
            <p:txBody>
              <a:bodyPr wrap="none">
                <a:spAutoFit/>
              </a:bodyPr>
              <a:lstStyle/>
              <a:p>
                <a:pPr algn="l">
                  <a:spcBef>
                    <a:spcPct val="50000"/>
                  </a:spcBef>
                </a:pPr>
                <a:r>
                  <a:rPr lang="en-US" altLang="zh-CN" sz="1400" dirty="0">
                    <a:solidFill>
                      <a:srgbClr val="0000CC"/>
                    </a:solidFill>
                    <a:latin typeface="Bookman Old Style" panose="02050604050505020204" pitchFamily="18" charset="0"/>
                    <a:ea typeface="宋体" panose="02010600030101010101" pitchFamily="2" charset="-122"/>
                  </a:rPr>
                  <a:t>h</a:t>
                </a:r>
                <a:r>
                  <a:rPr lang="en-US" altLang="zh-CN" sz="1400" baseline="-25000" dirty="0">
                    <a:solidFill>
                      <a:srgbClr val="0000CC"/>
                    </a:solidFill>
                    <a:latin typeface="Bookman Old Style" panose="02050604050505020204" pitchFamily="18" charset="0"/>
                    <a:ea typeface="宋体" panose="02010600030101010101" pitchFamily="2" charset="-122"/>
                  </a:rPr>
                  <a:t>a</a:t>
                </a:r>
              </a:p>
            </p:txBody>
          </p:sp>
          <p:sp>
            <p:nvSpPr>
              <p:cNvPr id="33826" name="Rectangle 66"/>
              <p:cNvSpPr/>
              <p:nvPr/>
            </p:nvSpPr>
            <p:spPr>
              <a:xfrm rot="-5400000">
                <a:off x="3592" y="3324"/>
                <a:ext cx="272" cy="192"/>
              </a:xfrm>
              <a:prstGeom prst="rect">
                <a:avLst/>
              </a:prstGeom>
              <a:noFill/>
              <a:ln w="9525">
                <a:noFill/>
              </a:ln>
            </p:spPr>
            <p:txBody>
              <a:bodyPr>
                <a:spAutoFit/>
              </a:bodyPr>
              <a:lstStyle/>
              <a:p>
                <a:pPr algn="l">
                  <a:spcBef>
                    <a:spcPct val="50000"/>
                  </a:spcBef>
                </a:pPr>
                <a:r>
                  <a:rPr lang="en-US" altLang="zh-CN" sz="1400" dirty="0">
                    <a:solidFill>
                      <a:srgbClr val="0000CC"/>
                    </a:solidFill>
                    <a:latin typeface="Bookman Old Style" panose="02050604050505020204" pitchFamily="18" charset="0"/>
                    <a:ea typeface="宋体" panose="02010600030101010101" pitchFamily="2" charset="-122"/>
                  </a:rPr>
                  <a:t>h</a:t>
                </a:r>
                <a:r>
                  <a:rPr lang="en-US" altLang="zh-CN" sz="1400" baseline="-25000" dirty="0">
                    <a:solidFill>
                      <a:srgbClr val="0000CC"/>
                    </a:solidFill>
                    <a:latin typeface="Bookman Old Style" panose="02050604050505020204" pitchFamily="18" charset="0"/>
                    <a:ea typeface="宋体" panose="02010600030101010101" pitchFamily="2" charset="-122"/>
                  </a:rPr>
                  <a:t>f</a:t>
                </a:r>
              </a:p>
            </p:txBody>
          </p:sp>
          <p:sp>
            <p:nvSpPr>
              <p:cNvPr id="33827" name="Rectangle 67"/>
              <p:cNvSpPr/>
              <p:nvPr/>
            </p:nvSpPr>
            <p:spPr>
              <a:xfrm rot="-5400000">
                <a:off x="3895" y="3052"/>
                <a:ext cx="194" cy="192"/>
              </a:xfrm>
              <a:prstGeom prst="rect">
                <a:avLst/>
              </a:prstGeom>
              <a:noFill/>
              <a:ln w="9525">
                <a:noFill/>
              </a:ln>
            </p:spPr>
            <p:txBody>
              <a:bodyPr wrap="none">
                <a:spAutoFit/>
              </a:bodyPr>
              <a:lstStyle/>
              <a:p>
                <a:pPr algn="l">
                  <a:spcBef>
                    <a:spcPct val="50000"/>
                  </a:spcBef>
                </a:pPr>
                <a:r>
                  <a:rPr lang="en-US" altLang="zh-CN" sz="1400" dirty="0">
                    <a:solidFill>
                      <a:srgbClr val="0000CC"/>
                    </a:solidFill>
                    <a:latin typeface="Bookman Old Style" panose="02050604050505020204" pitchFamily="18" charset="0"/>
                    <a:ea typeface="宋体" panose="02010600030101010101" pitchFamily="2" charset="-122"/>
                  </a:rPr>
                  <a:t>h</a:t>
                </a:r>
                <a:endParaRPr lang="en-US" altLang="zh-CN" sz="1400" baseline="-25000" dirty="0">
                  <a:solidFill>
                    <a:srgbClr val="0000CC"/>
                  </a:solidFill>
                  <a:latin typeface="Bookman Old Style" panose="02050604050505020204" pitchFamily="18" charset="0"/>
                  <a:ea typeface="宋体" panose="02010600030101010101" pitchFamily="2" charset="-122"/>
                </a:endParaRPr>
              </a:p>
            </p:txBody>
          </p:sp>
        </p:grpSp>
        <p:grpSp>
          <p:nvGrpSpPr>
            <p:cNvPr id="33802" name="Group 68"/>
            <p:cNvGrpSpPr/>
            <p:nvPr/>
          </p:nvGrpSpPr>
          <p:grpSpPr>
            <a:xfrm>
              <a:off x="2626" y="2115"/>
              <a:ext cx="753" cy="517"/>
              <a:chOff x="2626" y="2205"/>
              <a:chExt cx="753" cy="517"/>
            </a:xfrm>
          </p:grpSpPr>
          <p:sp>
            <p:nvSpPr>
              <p:cNvPr id="33803" name="Text Box 69"/>
              <p:cNvSpPr txBox="1"/>
              <p:nvPr/>
            </p:nvSpPr>
            <p:spPr>
              <a:xfrm>
                <a:off x="2653" y="2205"/>
                <a:ext cx="726" cy="231"/>
              </a:xfrm>
              <a:prstGeom prst="rect">
                <a:avLst/>
              </a:prstGeom>
              <a:noFill/>
              <a:ln w="9525">
                <a:noFill/>
              </a:ln>
            </p:spPr>
            <p:txBody>
              <a:bodyPr>
                <a:spAutoFit/>
              </a:bodyPr>
              <a:lstStyle/>
              <a:p>
                <a:pPr algn="l">
                  <a:spcBef>
                    <a:spcPct val="50000"/>
                  </a:spcBef>
                </a:pPr>
                <a:r>
                  <a:rPr lang="zh-CN" altLang="en-US" sz="1800" b="0" i="0" dirty="0">
                    <a:latin typeface="Arial" panose="020B0604020202020204" pitchFamily="34" charset="0"/>
                    <a:ea typeface="仿宋_GB2312" pitchFamily="49" charset="-122"/>
                  </a:rPr>
                  <a:t>轴向齿形</a:t>
                </a:r>
              </a:p>
            </p:txBody>
          </p:sp>
          <p:sp>
            <p:nvSpPr>
              <p:cNvPr id="33804" name="Line 70"/>
              <p:cNvSpPr/>
              <p:nvPr/>
            </p:nvSpPr>
            <p:spPr>
              <a:xfrm>
                <a:off x="2626" y="2467"/>
                <a:ext cx="680" cy="0"/>
              </a:xfrm>
              <a:prstGeom prst="line">
                <a:avLst/>
              </a:prstGeom>
              <a:ln w="9525" cap="flat" cmpd="sng">
                <a:solidFill>
                  <a:schemeClr val="tx1"/>
                </a:solidFill>
                <a:prstDash val="solid"/>
                <a:headEnd type="none" w="sm" len="med"/>
                <a:tailEnd type="none" w="sm" len="med"/>
              </a:ln>
            </p:spPr>
          </p:sp>
          <p:sp>
            <p:nvSpPr>
              <p:cNvPr id="33805" name="Text Box 71"/>
              <p:cNvSpPr txBox="1"/>
              <p:nvPr/>
            </p:nvSpPr>
            <p:spPr>
              <a:xfrm>
                <a:off x="2835" y="2491"/>
                <a:ext cx="408" cy="231"/>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4:1</a:t>
                </a:r>
              </a:p>
            </p:txBody>
          </p:sp>
        </p:grpSp>
      </p:grpSp>
      <p:sp>
        <p:nvSpPr>
          <p:cNvPr id="33800" name="Rectangle 7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14.3.2 </a:t>
            </a:r>
            <a:r>
              <a:rPr lang="zh-CN" altLang="en-US" i="0" dirty="0">
                <a:solidFill>
                  <a:srgbClr val="000066"/>
                </a:solidFill>
                <a:latin typeface="仿宋_GB2312" pitchFamily="49" charset="-122"/>
                <a:ea typeface="仿宋_GB2312" pitchFamily="49" charset="-122"/>
              </a:rPr>
              <a:t>蜗杆、蜗轮的画法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86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slide(fromBottom)">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869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C2C892F-C427-4253-B34C-5903AADAC3A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29</a:t>
            </a:fld>
            <a:endParaRPr lang="en-US" altLang="zh-CN" sz="1400" b="0" i="0" dirty="0">
              <a:ea typeface="宋体" panose="02010600030101010101" pitchFamily="2" charset="-122"/>
            </a:endParaRPr>
          </a:p>
        </p:txBody>
      </p:sp>
      <p:sp>
        <p:nvSpPr>
          <p:cNvPr id="34821" name="Rectangle 3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14.3.2 </a:t>
            </a:r>
            <a:r>
              <a:rPr lang="zh-CN" altLang="en-US" i="0" dirty="0">
                <a:solidFill>
                  <a:srgbClr val="000066"/>
                </a:solidFill>
                <a:latin typeface="仿宋_GB2312" pitchFamily="49" charset="-122"/>
                <a:ea typeface="仿宋_GB2312" pitchFamily="49" charset="-122"/>
              </a:rPr>
              <a:t>蜗杆、蜗轮的画法</a:t>
            </a:r>
          </a:p>
        </p:txBody>
      </p:sp>
      <p:pic>
        <p:nvPicPr>
          <p:cNvPr id="34822" name="Picture 34"/>
          <p:cNvPicPr>
            <a:picLocks noChangeAspect="1"/>
          </p:cNvPicPr>
          <p:nvPr/>
        </p:nvPicPr>
        <p:blipFill>
          <a:blip r:embed="rId2"/>
          <a:stretch>
            <a:fillRect/>
          </a:stretch>
        </p:blipFill>
        <p:spPr>
          <a:xfrm>
            <a:off x="1263650" y="511175"/>
            <a:ext cx="6705600" cy="5838825"/>
          </a:xfrm>
          <a:prstGeom prst="rect">
            <a:avLst/>
          </a:prstGeom>
          <a:noFill/>
          <a:ln w="4763">
            <a:noFill/>
          </a:ln>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266CDC2-60A2-4BE1-B970-EB3563A0DE65}"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2"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a:t>
            </a:fld>
            <a:endParaRPr lang="en-US" altLang="zh-CN" sz="1400" b="0" i="0" dirty="0">
              <a:ea typeface="宋体" panose="02010600030101010101" pitchFamily="2" charset="-122"/>
            </a:endParaRPr>
          </a:p>
        </p:txBody>
      </p:sp>
      <p:sp>
        <p:nvSpPr>
          <p:cNvPr id="474115" name="Rectangle 3"/>
          <p:cNvSpPr>
            <a:spLocks noGrp="1"/>
          </p:cNvSpPr>
          <p:nvPr>
            <p:ph idx="1"/>
          </p:nvPr>
        </p:nvSpPr>
        <p:spPr>
          <a:xfrm>
            <a:off x="0" y="604838"/>
            <a:ext cx="3638550" cy="6253162"/>
          </a:xfrm>
          <a:ln/>
        </p:spPr>
        <p:txBody>
          <a:bodyPr vert="horz" wrap="square" lIns="91440" tIns="45720" rIns="91440" bIns="45720" anchor="t" anchorCtr="0"/>
          <a:lstStyle/>
          <a:p>
            <a:pPr eaLnBrk="1" hangingPunct="1">
              <a:buNone/>
            </a:pPr>
            <a:r>
              <a:rPr lang="zh-CN" altLang="en-US" sz="2200" b="1" dirty="0">
                <a:solidFill>
                  <a:srgbClr val="FF0000"/>
                </a:solidFill>
                <a:latin typeface="仿宋_GB2312" pitchFamily="49" charset="-122"/>
                <a:ea typeface="仿宋_GB2312" pitchFamily="49" charset="-122"/>
              </a:rPr>
              <a:t>节圆直径</a:t>
            </a:r>
            <a:r>
              <a:rPr lang="en-US" altLang="zh-CN" sz="2200" b="1" i="1" dirty="0">
                <a:solidFill>
                  <a:srgbClr val="FF0000"/>
                </a:solidFill>
                <a:latin typeface="仿宋_GB2312" pitchFamily="49" charset="-122"/>
                <a:ea typeface="仿宋_GB2312" pitchFamily="49" charset="-122"/>
              </a:rPr>
              <a:t>d</a:t>
            </a:r>
            <a:r>
              <a:rPr lang="en-US" altLang="zh-CN" sz="2200" b="1" i="1" dirty="0">
                <a:solidFill>
                  <a:srgbClr val="FF0000"/>
                </a:solidFill>
                <a:ea typeface="仿宋_GB2312" pitchFamily="49" charset="-122"/>
              </a:rPr>
              <a:t>’</a:t>
            </a:r>
            <a:r>
              <a:rPr lang="en-US" altLang="zh-CN" sz="2200" b="1" i="1" dirty="0">
                <a:solidFill>
                  <a:srgbClr val="FF0000"/>
                </a:solidFill>
                <a:latin typeface="仿宋_GB2312" pitchFamily="49" charset="-122"/>
                <a:ea typeface="仿宋_GB2312" pitchFamily="49" charset="-122"/>
              </a:rPr>
              <a:t> </a:t>
            </a:r>
            <a:r>
              <a:rPr lang="zh-CN" altLang="en-US" sz="2200" b="1" dirty="0">
                <a:solidFill>
                  <a:srgbClr val="FF0000"/>
                </a:solidFill>
                <a:latin typeface="仿宋_GB2312" pitchFamily="49" charset="-122"/>
                <a:ea typeface="仿宋_GB2312" pitchFamily="49" charset="-122"/>
              </a:rPr>
              <a:t>和分度圆直径</a:t>
            </a:r>
            <a:r>
              <a:rPr lang="en-US" altLang="zh-CN" sz="2200" b="1" i="1" dirty="0">
                <a:solidFill>
                  <a:srgbClr val="FF0000"/>
                </a:solidFill>
                <a:latin typeface="仿宋_GB2312" pitchFamily="49" charset="-122"/>
                <a:ea typeface="仿宋_GB2312" pitchFamily="49" charset="-122"/>
              </a:rPr>
              <a:t>d</a:t>
            </a:r>
          </a:p>
          <a:p>
            <a:pPr eaLnBrk="1" hangingPunct="1"/>
            <a:r>
              <a:rPr lang="zh-CN" altLang="en-US" sz="2200" b="1" dirty="0">
                <a:latin typeface="仿宋_GB2312" pitchFamily="49" charset="-122"/>
                <a:ea typeface="仿宋_GB2312" pitchFamily="49" charset="-122"/>
              </a:rPr>
              <a:t>两齿轮齿廓在连心线</a:t>
            </a:r>
            <a:r>
              <a:rPr lang="en-US" altLang="zh-CN" sz="2200" b="1" dirty="0">
                <a:latin typeface="仿宋_GB2312" pitchFamily="49" charset="-122"/>
                <a:ea typeface="仿宋_GB2312" pitchFamily="49" charset="-122"/>
              </a:rPr>
              <a:t>O</a:t>
            </a:r>
            <a:r>
              <a:rPr lang="en-US" altLang="zh-CN" sz="2200" b="1" baseline="-25000" dirty="0">
                <a:latin typeface="仿宋_GB2312" pitchFamily="49" charset="-122"/>
                <a:ea typeface="仿宋_GB2312" pitchFamily="49" charset="-122"/>
              </a:rPr>
              <a:t>1</a:t>
            </a:r>
            <a:r>
              <a:rPr lang="en-US" altLang="zh-CN" sz="2200" b="1" dirty="0">
                <a:latin typeface="仿宋_GB2312" pitchFamily="49" charset="-122"/>
                <a:ea typeface="仿宋_GB2312" pitchFamily="49" charset="-122"/>
              </a:rPr>
              <a:t>O</a:t>
            </a:r>
            <a:r>
              <a:rPr lang="en-US" altLang="zh-CN" sz="2200" b="1" baseline="-25000" dirty="0">
                <a:latin typeface="仿宋_GB2312" pitchFamily="49" charset="-122"/>
                <a:ea typeface="仿宋_GB2312" pitchFamily="49" charset="-122"/>
              </a:rPr>
              <a:t>2</a:t>
            </a:r>
            <a:r>
              <a:rPr lang="zh-CN" altLang="en-US" sz="2200" b="1" dirty="0">
                <a:latin typeface="仿宋_GB2312" pitchFamily="49" charset="-122"/>
                <a:ea typeface="仿宋_GB2312" pitchFamily="49" charset="-122"/>
              </a:rPr>
              <a:t>上的啮合接触点</a:t>
            </a:r>
            <a:r>
              <a:rPr lang="en-US" altLang="zh-CN" sz="2200" b="1" dirty="0">
                <a:latin typeface="仿宋_GB2312" pitchFamily="49" charset="-122"/>
                <a:ea typeface="仿宋_GB2312" pitchFamily="49" charset="-122"/>
              </a:rPr>
              <a:t>p</a:t>
            </a:r>
            <a:r>
              <a:rPr lang="zh-CN" altLang="en-US" sz="2200" b="1" dirty="0">
                <a:latin typeface="仿宋_GB2312" pitchFamily="49" charset="-122"/>
                <a:ea typeface="仿宋_GB2312" pitchFamily="49" charset="-122"/>
              </a:rPr>
              <a:t>称为</a:t>
            </a:r>
            <a:r>
              <a:rPr lang="zh-CN" altLang="en-US" sz="2200" b="1" dirty="0">
                <a:solidFill>
                  <a:srgbClr val="FF0000"/>
                </a:solidFill>
                <a:latin typeface="仿宋_GB2312" pitchFamily="49" charset="-122"/>
                <a:ea typeface="仿宋_GB2312" pitchFamily="49" charset="-122"/>
              </a:rPr>
              <a:t>节点</a:t>
            </a:r>
            <a:r>
              <a:rPr lang="zh-CN" altLang="en-US" sz="2200" b="1" dirty="0">
                <a:solidFill>
                  <a:srgbClr val="003399"/>
                </a:solidFill>
                <a:latin typeface="仿宋_GB2312" pitchFamily="49" charset="-122"/>
                <a:ea typeface="仿宋_GB2312" pitchFamily="49" charset="-122"/>
              </a:rPr>
              <a:t>；</a:t>
            </a:r>
          </a:p>
          <a:p>
            <a:pPr eaLnBrk="1" hangingPunct="1"/>
            <a:r>
              <a:rPr lang="zh-CN" altLang="en-US" sz="2200" b="1" dirty="0">
                <a:latin typeface="仿宋_GB2312" pitchFamily="49" charset="-122"/>
                <a:ea typeface="仿宋_GB2312" pitchFamily="49" charset="-122"/>
              </a:rPr>
              <a:t>分别以</a:t>
            </a:r>
            <a:r>
              <a:rPr lang="en-US" altLang="zh-CN" sz="2200" b="1" dirty="0">
                <a:latin typeface="仿宋_GB2312" pitchFamily="49" charset="-122"/>
                <a:ea typeface="仿宋_GB2312" pitchFamily="49" charset="-122"/>
              </a:rPr>
              <a:t>O</a:t>
            </a:r>
            <a:r>
              <a:rPr lang="en-US" altLang="zh-CN" sz="2200" b="1" baseline="-25000" dirty="0">
                <a:latin typeface="仿宋_GB2312" pitchFamily="49" charset="-122"/>
                <a:ea typeface="仿宋_GB2312" pitchFamily="49" charset="-122"/>
              </a:rPr>
              <a:t>1</a:t>
            </a:r>
            <a:r>
              <a:rPr lang="zh-CN" altLang="en-US" sz="2200" b="1" dirty="0">
                <a:latin typeface="仿宋_GB2312" pitchFamily="49" charset="-122"/>
                <a:ea typeface="仿宋_GB2312" pitchFamily="49" charset="-122"/>
              </a:rPr>
              <a:t>、</a:t>
            </a:r>
            <a:r>
              <a:rPr lang="en-US" altLang="zh-CN" sz="2200" b="1" dirty="0">
                <a:latin typeface="仿宋_GB2312" pitchFamily="49" charset="-122"/>
                <a:ea typeface="仿宋_GB2312" pitchFamily="49" charset="-122"/>
              </a:rPr>
              <a:t>O</a:t>
            </a:r>
            <a:r>
              <a:rPr lang="en-US" altLang="zh-CN" sz="2200" b="1" baseline="-25000" dirty="0">
                <a:latin typeface="仿宋_GB2312" pitchFamily="49" charset="-122"/>
                <a:ea typeface="仿宋_GB2312" pitchFamily="49" charset="-122"/>
              </a:rPr>
              <a:t>2</a:t>
            </a:r>
            <a:r>
              <a:rPr lang="zh-CN" altLang="en-US" sz="2200" b="1" dirty="0">
                <a:latin typeface="仿宋_GB2312" pitchFamily="49" charset="-122"/>
                <a:ea typeface="仿宋_GB2312" pitchFamily="49" charset="-122"/>
              </a:rPr>
              <a:t>为圆心，以</a:t>
            </a:r>
            <a:r>
              <a:rPr lang="en-US" altLang="zh-CN" sz="2200" b="1" dirty="0">
                <a:latin typeface="仿宋_GB2312" pitchFamily="49" charset="-122"/>
                <a:ea typeface="仿宋_GB2312" pitchFamily="49" charset="-122"/>
              </a:rPr>
              <a:t>O</a:t>
            </a:r>
            <a:r>
              <a:rPr lang="en-US" altLang="zh-CN" sz="2200" b="1" baseline="-25000" dirty="0">
                <a:latin typeface="仿宋_GB2312" pitchFamily="49" charset="-122"/>
                <a:ea typeface="仿宋_GB2312" pitchFamily="49" charset="-122"/>
              </a:rPr>
              <a:t>1</a:t>
            </a:r>
            <a:r>
              <a:rPr lang="en-US" altLang="zh-CN" sz="2200" b="1" dirty="0">
                <a:latin typeface="仿宋_GB2312" pitchFamily="49" charset="-122"/>
                <a:ea typeface="仿宋_GB2312" pitchFamily="49" charset="-122"/>
              </a:rPr>
              <a:t>P</a:t>
            </a:r>
            <a:r>
              <a:rPr lang="zh-CN" altLang="en-US" sz="2200" b="1" dirty="0">
                <a:latin typeface="仿宋_GB2312" pitchFamily="49" charset="-122"/>
                <a:ea typeface="仿宋_GB2312" pitchFamily="49" charset="-122"/>
              </a:rPr>
              <a:t>、</a:t>
            </a:r>
            <a:r>
              <a:rPr lang="en-US" altLang="zh-CN" sz="2200" b="1" dirty="0">
                <a:latin typeface="仿宋_GB2312" pitchFamily="49" charset="-122"/>
                <a:ea typeface="仿宋_GB2312" pitchFamily="49" charset="-122"/>
              </a:rPr>
              <a:t>O</a:t>
            </a:r>
            <a:r>
              <a:rPr lang="en-US" altLang="zh-CN" sz="2200" b="1" baseline="-25000" dirty="0">
                <a:latin typeface="仿宋_GB2312" pitchFamily="49" charset="-122"/>
                <a:ea typeface="仿宋_GB2312" pitchFamily="49" charset="-122"/>
              </a:rPr>
              <a:t>2</a:t>
            </a:r>
            <a:r>
              <a:rPr lang="en-US" altLang="zh-CN" sz="2200" b="1" dirty="0">
                <a:latin typeface="仿宋_GB2312" pitchFamily="49" charset="-122"/>
                <a:ea typeface="仿宋_GB2312" pitchFamily="49" charset="-122"/>
              </a:rPr>
              <a:t>P</a:t>
            </a:r>
            <a:r>
              <a:rPr lang="zh-CN" altLang="en-US" sz="2200" b="1" dirty="0">
                <a:latin typeface="仿宋_GB2312" pitchFamily="49" charset="-122"/>
                <a:ea typeface="仿宋_GB2312" pitchFamily="49" charset="-122"/>
              </a:rPr>
              <a:t>为半径画的圆称为齿轮的</a:t>
            </a:r>
            <a:r>
              <a:rPr lang="zh-CN" altLang="en-US" sz="2200" b="1" dirty="0">
                <a:solidFill>
                  <a:srgbClr val="FF0000"/>
                </a:solidFill>
                <a:latin typeface="仿宋_GB2312" pitchFamily="49" charset="-122"/>
                <a:ea typeface="仿宋_GB2312" pitchFamily="49" charset="-122"/>
              </a:rPr>
              <a:t>节圆</a:t>
            </a:r>
            <a:r>
              <a:rPr lang="zh-CN" altLang="en-US" sz="2200" b="1" dirty="0">
                <a:solidFill>
                  <a:srgbClr val="003399"/>
                </a:solidFill>
                <a:latin typeface="仿宋_GB2312" pitchFamily="49" charset="-122"/>
                <a:ea typeface="仿宋_GB2312" pitchFamily="49" charset="-122"/>
              </a:rPr>
              <a:t>；</a:t>
            </a:r>
          </a:p>
          <a:p>
            <a:pPr eaLnBrk="1" hangingPunct="1"/>
            <a:r>
              <a:rPr lang="zh-CN" altLang="en-US" sz="2200" b="1" dirty="0">
                <a:latin typeface="仿宋_GB2312" pitchFamily="49" charset="-122"/>
                <a:ea typeface="仿宋_GB2312" pitchFamily="49" charset="-122"/>
              </a:rPr>
              <a:t>节圆的直径用</a:t>
            </a:r>
            <a:r>
              <a:rPr lang="en-US" altLang="zh-CN" sz="2200" b="1" i="1" dirty="0">
                <a:solidFill>
                  <a:srgbClr val="FF0000"/>
                </a:solidFill>
                <a:latin typeface="仿宋_GB2312" pitchFamily="49" charset="-122"/>
                <a:ea typeface="仿宋_GB2312" pitchFamily="49" charset="-122"/>
              </a:rPr>
              <a:t>d</a:t>
            </a:r>
            <a:r>
              <a:rPr lang="en-US" altLang="zh-CN" sz="2200" b="1" i="1" dirty="0">
                <a:solidFill>
                  <a:srgbClr val="FF0000"/>
                </a:solidFill>
                <a:ea typeface="仿宋_GB2312" pitchFamily="49" charset="-122"/>
              </a:rPr>
              <a:t>’</a:t>
            </a:r>
            <a:r>
              <a:rPr lang="zh-CN" altLang="en-US" sz="2200" b="1" dirty="0">
                <a:solidFill>
                  <a:srgbClr val="003399"/>
                </a:solidFill>
                <a:latin typeface="仿宋_GB2312" pitchFamily="49" charset="-122"/>
                <a:ea typeface="仿宋_GB2312" pitchFamily="49" charset="-122"/>
              </a:rPr>
              <a:t>表示；</a:t>
            </a:r>
          </a:p>
          <a:p>
            <a:pPr eaLnBrk="1" hangingPunct="1"/>
            <a:r>
              <a:rPr lang="zh-CN" altLang="en-US" sz="2200" b="1" dirty="0">
                <a:latin typeface="仿宋_GB2312" pitchFamily="49" charset="-122"/>
                <a:ea typeface="仿宋_GB2312" pitchFamily="49" charset="-122"/>
              </a:rPr>
              <a:t>齿轮传动可以假象是两个节圆坐纯滚动；</a:t>
            </a:r>
          </a:p>
          <a:p>
            <a:pPr eaLnBrk="1" hangingPunct="1"/>
            <a:r>
              <a:rPr lang="zh-CN" altLang="en-US" sz="2200" b="1" dirty="0">
                <a:latin typeface="仿宋_GB2312" pitchFamily="49" charset="-122"/>
                <a:ea typeface="仿宋_GB2312" pitchFamily="49" charset="-122"/>
              </a:rPr>
              <a:t>分度圆时设计制造时假象的圆</a:t>
            </a:r>
            <a:r>
              <a:rPr lang="en-US" altLang="zh-CN" sz="2200" b="1" dirty="0">
                <a:latin typeface="仿宋_GB2312" pitchFamily="49" charset="-122"/>
                <a:ea typeface="仿宋_GB2312" pitchFamily="49" charset="-122"/>
              </a:rPr>
              <a:t>,</a:t>
            </a:r>
            <a:r>
              <a:rPr lang="zh-CN" altLang="en-US" sz="2200" b="1" dirty="0">
                <a:latin typeface="仿宋_GB2312" pitchFamily="49" charset="-122"/>
                <a:ea typeface="仿宋_GB2312" pitchFamily="49" charset="-122"/>
              </a:rPr>
              <a:t>直径为</a:t>
            </a:r>
            <a:r>
              <a:rPr lang="en-US" altLang="zh-CN" sz="2200" b="1" i="1" dirty="0">
                <a:solidFill>
                  <a:srgbClr val="FF0000"/>
                </a:solidFill>
                <a:latin typeface="仿宋_GB2312" pitchFamily="49" charset="-122"/>
                <a:ea typeface="仿宋_GB2312" pitchFamily="49" charset="-122"/>
              </a:rPr>
              <a:t>d</a:t>
            </a:r>
            <a:r>
              <a:rPr lang="en-US" altLang="zh-CN" sz="2200" b="1" dirty="0">
                <a:solidFill>
                  <a:srgbClr val="003399"/>
                </a:solidFill>
                <a:latin typeface="仿宋_GB2312" pitchFamily="49" charset="-122"/>
                <a:ea typeface="仿宋_GB2312" pitchFamily="49" charset="-122"/>
              </a:rPr>
              <a:t>;</a:t>
            </a:r>
          </a:p>
          <a:p>
            <a:pPr eaLnBrk="1" hangingPunct="1"/>
            <a:r>
              <a:rPr lang="zh-CN" altLang="en-US" sz="2200" b="1" dirty="0">
                <a:latin typeface="仿宋_GB2312" pitchFamily="49" charset="-122"/>
                <a:ea typeface="仿宋_GB2312" pitchFamily="49" charset="-122"/>
              </a:rPr>
              <a:t>在分度圆上齿槽宽</a:t>
            </a:r>
            <a:r>
              <a:rPr lang="en-US" altLang="zh-CN" sz="2200" b="1" i="1" dirty="0">
                <a:solidFill>
                  <a:srgbClr val="FF0000"/>
                </a:solidFill>
                <a:latin typeface="仿宋_GB2312" pitchFamily="49" charset="-122"/>
                <a:ea typeface="仿宋_GB2312" pitchFamily="49" charset="-122"/>
              </a:rPr>
              <a:t>e</a:t>
            </a:r>
            <a:r>
              <a:rPr lang="zh-CN" altLang="en-US" sz="2200" b="1" dirty="0">
                <a:solidFill>
                  <a:srgbClr val="003399"/>
                </a:solidFill>
                <a:latin typeface="仿宋_GB2312" pitchFamily="49" charset="-122"/>
                <a:ea typeface="仿宋_GB2312" pitchFamily="49" charset="-122"/>
              </a:rPr>
              <a:t>等于齿厚</a:t>
            </a:r>
            <a:r>
              <a:rPr lang="en-US" altLang="zh-CN" sz="2200" b="1" i="1" dirty="0">
                <a:solidFill>
                  <a:srgbClr val="FF0000"/>
                </a:solidFill>
                <a:latin typeface="仿宋_GB2312" pitchFamily="49" charset="-122"/>
                <a:ea typeface="仿宋_GB2312" pitchFamily="49" charset="-122"/>
              </a:rPr>
              <a:t>s</a:t>
            </a:r>
            <a:r>
              <a:rPr lang="en-US" altLang="zh-CN" sz="2200" b="1" dirty="0">
                <a:latin typeface="仿宋_GB2312" pitchFamily="49" charset="-122"/>
                <a:ea typeface="仿宋_GB2312" pitchFamily="49" charset="-122"/>
              </a:rPr>
              <a:t>;</a:t>
            </a:r>
          </a:p>
          <a:p>
            <a:pPr eaLnBrk="1" hangingPunct="1"/>
            <a:r>
              <a:rPr lang="zh-CN" altLang="en-US" sz="2200" b="1" dirty="0">
                <a:latin typeface="仿宋_GB2312" pitchFamily="49" charset="-122"/>
                <a:ea typeface="仿宋_GB2312" pitchFamily="49" charset="-122"/>
              </a:rPr>
              <a:t>标准齿轮正确安装时，分度圆与节圆重合，即</a:t>
            </a:r>
            <a:r>
              <a:rPr lang="en-US" altLang="zh-CN" sz="2200" b="1" i="1" dirty="0">
                <a:solidFill>
                  <a:srgbClr val="FF0000"/>
                </a:solidFill>
                <a:latin typeface="仿宋_GB2312" pitchFamily="49" charset="-122"/>
                <a:ea typeface="仿宋_GB2312" pitchFamily="49" charset="-122"/>
              </a:rPr>
              <a:t>d=d</a:t>
            </a:r>
            <a:r>
              <a:rPr lang="en-US" altLang="zh-CN" sz="2200" b="1" i="1" dirty="0">
                <a:solidFill>
                  <a:srgbClr val="FF0000"/>
                </a:solidFill>
                <a:ea typeface="仿宋_GB2312" pitchFamily="49" charset="-122"/>
              </a:rPr>
              <a:t>’</a:t>
            </a:r>
            <a:endParaRPr lang="en-US" altLang="zh-CN" sz="2200" b="1" i="1" dirty="0">
              <a:solidFill>
                <a:srgbClr val="FF0000"/>
              </a:solidFill>
              <a:latin typeface="仿宋_GB2312" pitchFamily="49" charset="-122"/>
              <a:ea typeface="仿宋_GB2312" pitchFamily="49" charset="-122"/>
            </a:endParaRPr>
          </a:p>
        </p:txBody>
      </p:sp>
      <p:grpSp>
        <p:nvGrpSpPr>
          <p:cNvPr id="6150" name="Group 5"/>
          <p:cNvGrpSpPr/>
          <p:nvPr/>
        </p:nvGrpSpPr>
        <p:grpSpPr>
          <a:xfrm>
            <a:off x="3346450" y="546100"/>
            <a:ext cx="5762625" cy="5546725"/>
            <a:chOff x="2108" y="344"/>
            <a:chExt cx="3630" cy="3494"/>
          </a:xfrm>
        </p:grpSpPr>
        <p:sp>
          <p:nvSpPr>
            <p:cNvPr id="6152" name="Freeform 6"/>
            <p:cNvSpPr/>
            <p:nvPr/>
          </p:nvSpPr>
          <p:spPr>
            <a:xfrm>
              <a:off x="3378" y="1679"/>
              <a:ext cx="902" cy="481"/>
            </a:xfrm>
            <a:custGeom>
              <a:avLst/>
              <a:gdLst>
                <a:gd name="txL" fmla="*/ 0 w 902"/>
                <a:gd name="txT" fmla="*/ 0 h 481"/>
                <a:gd name="txR" fmla="*/ 902 w 902"/>
                <a:gd name="txB" fmla="*/ 481 h 481"/>
              </a:gdLst>
              <a:ahLst/>
              <a:cxnLst>
                <a:cxn ang="0">
                  <a:pos x="0" y="481"/>
                </a:cxn>
                <a:cxn ang="0">
                  <a:pos x="44" y="458"/>
                </a:cxn>
                <a:cxn ang="0">
                  <a:pos x="44" y="410"/>
                </a:cxn>
                <a:cxn ang="0">
                  <a:pos x="57" y="257"/>
                </a:cxn>
                <a:cxn ang="0">
                  <a:pos x="96" y="103"/>
                </a:cxn>
                <a:cxn ang="0">
                  <a:pos x="118" y="61"/>
                </a:cxn>
                <a:cxn ang="0">
                  <a:pos x="172" y="52"/>
                </a:cxn>
                <a:cxn ang="0">
                  <a:pos x="227" y="100"/>
                </a:cxn>
                <a:cxn ang="0">
                  <a:pos x="291" y="173"/>
                </a:cxn>
                <a:cxn ang="0">
                  <a:pos x="342" y="257"/>
                </a:cxn>
                <a:cxn ang="0">
                  <a:pos x="403" y="375"/>
                </a:cxn>
                <a:cxn ang="0">
                  <a:pos x="435" y="378"/>
                </a:cxn>
                <a:cxn ang="0">
                  <a:pos x="470" y="369"/>
                </a:cxn>
                <a:cxn ang="0">
                  <a:pos x="496" y="311"/>
                </a:cxn>
                <a:cxn ang="0">
                  <a:pos x="524" y="231"/>
                </a:cxn>
                <a:cxn ang="0">
                  <a:pos x="563" y="145"/>
                </a:cxn>
                <a:cxn ang="0">
                  <a:pos x="633" y="36"/>
                </a:cxn>
                <a:cxn ang="0">
                  <a:pos x="665" y="13"/>
                </a:cxn>
                <a:cxn ang="0">
                  <a:pos x="694" y="13"/>
                </a:cxn>
                <a:cxn ang="0">
                  <a:pos x="726" y="20"/>
                </a:cxn>
                <a:cxn ang="0">
                  <a:pos x="790" y="132"/>
                </a:cxn>
                <a:cxn ang="0">
                  <a:pos x="816" y="218"/>
                </a:cxn>
                <a:cxn ang="0">
                  <a:pos x="828" y="314"/>
                </a:cxn>
                <a:cxn ang="0">
                  <a:pos x="835" y="385"/>
                </a:cxn>
                <a:cxn ang="0">
                  <a:pos x="867" y="401"/>
                </a:cxn>
                <a:cxn ang="0">
                  <a:pos x="902" y="410"/>
                </a:cxn>
              </a:cxnLst>
              <a:rect l="txL" t="txT" r="txR" b="txB"/>
              <a:pathLst>
                <a:path w="902" h="481">
                  <a:moveTo>
                    <a:pt x="0" y="481"/>
                  </a:moveTo>
                  <a:cubicBezTo>
                    <a:pt x="18" y="475"/>
                    <a:pt x="37" y="470"/>
                    <a:pt x="44" y="458"/>
                  </a:cubicBezTo>
                  <a:cubicBezTo>
                    <a:pt x="51" y="446"/>
                    <a:pt x="42" y="443"/>
                    <a:pt x="44" y="410"/>
                  </a:cubicBezTo>
                  <a:cubicBezTo>
                    <a:pt x="46" y="377"/>
                    <a:pt x="48" y="308"/>
                    <a:pt x="57" y="257"/>
                  </a:cubicBezTo>
                  <a:cubicBezTo>
                    <a:pt x="66" y="206"/>
                    <a:pt x="86" y="136"/>
                    <a:pt x="96" y="103"/>
                  </a:cubicBezTo>
                  <a:cubicBezTo>
                    <a:pt x="106" y="70"/>
                    <a:pt x="105" y="69"/>
                    <a:pt x="118" y="61"/>
                  </a:cubicBezTo>
                  <a:cubicBezTo>
                    <a:pt x="131" y="53"/>
                    <a:pt x="154" y="46"/>
                    <a:pt x="172" y="52"/>
                  </a:cubicBezTo>
                  <a:cubicBezTo>
                    <a:pt x="190" y="58"/>
                    <a:pt x="207" y="80"/>
                    <a:pt x="227" y="100"/>
                  </a:cubicBezTo>
                  <a:cubicBezTo>
                    <a:pt x="247" y="120"/>
                    <a:pt x="272" y="147"/>
                    <a:pt x="291" y="173"/>
                  </a:cubicBezTo>
                  <a:cubicBezTo>
                    <a:pt x="310" y="199"/>
                    <a:pt x="323" y="223"/>
                    <a:pt x="342" y="257"/>
                  </a:cubicBezTo>
                  <a:cubicBezTo>
                    <a:pt x="361" y="291"/>
                    <a:pt x="388" y="355"/>
                    <a:pt x="403" y="375"/>
                  </a:cubicBezTo>
                  <a:cubicBezTo>
                    <a:pt x="418" y="395"/>
                    <a:pt x="424" y="379"/>
                    <a:pt x="435" y="378"/>
                  </a:cubicBezTo>
                  <a:cubicBezTo>
                    <a:pt x="446" y="377"/>
                    <a:pt x="460" y="380"/>
                    <a:pt x="470" y="369"/>
                  </a:cubicBezTo>
                  <a:cubicBezTo>
                    <a:pt x="480" y="358"/>
                    <a:pt x="487" y="334"/>
                    <a:pt x="496" y="311"/>
                  </a:cubicBezTo>
                  <a:cubicBezTo>
                    <a:pt x="505" y="288"/>
                    <a:pt x="513" y="259"/>
                    <a:pt x="524" y="231"/>
                  </a:cubicBezTo>
                  <a:cubicBezTo>
                    <a:pt x="535" y="203"/>
                    <a:pt x="545" y="178"/>
                    <a:pt x="563" y="145"/>
                  </a:cubicBezTo>
                  <a:cubicBezTo>
                    <a:pt x="581" y="112"/>
                    <a:pt x="616" y="58"/>
                    <a:pt x="633" y="36"/>
                  </a:cubicBezTo>
                  <a:cubicBezTo>
                    <a:pt x="650" y="14"/>
                    <a:pt x="655" y="17"/>
                    <a:pt x="665" y="13"/>
                  </a:cubicBezTo>
                  <a:cubicBezTo>
                    <a:pt x="675" y="9"/>
                    <a:pt x="684" y="12"/>
                    <a:pt x="694" y="13"/>
                  </a:cubicBezTo>
                  <a:cubicBezTo>
                    <a:pt x="704" y="14"/>
                    <a:pt x="710" y="0"/>
                    <a:pt x="726" y="20"/>
                  </a:cubicBezTo>
                  <a:cubicBezTo>
                    <a:pt x="742" y="40"/>
                    <a:pt x="775" y="99"/>
                    <a:pt x="790" y="132"/>
                  </a:cubicBezTo>
                  <a:cubicBezTo>
                    <a:pt x="805" y="165"/>
                    <a:pt x="810" y="188"/>
                    <a:pt x="816" y="218"/>
                  </a:cubicBezTo>
                  <a:cubicBezTo>
                    <a:pt x="822" y="248"/>
                    <a:pt x="825" y="286"/>
                    <a:pt x="828" y="314"/>
                  </a:cubicBezTo>
                  <a:cubicBezTo>
                    <a:pt x="831" y="342"/>
                    <a:pt x="828" y="371"/>
                    <a:pt x="835" y="385"/>
                  </a:cubicBezTo>
                  <a:cubicBezTo>
                    <a:pt x="842" y="399"/>
                    <a:pt x="856" y="397"/>
                    <a:pt x="867" y="401"/>
                  </a:cubicBezTo>
                  <a:cubicBezTo>
                    <a:pt x="878" y="405"/>
                    <a:pt x="890" y="407"/>
                    <a:pt x="902" y="410"/>
                  </a:cubicBezTo>
                </a:path>
              </a:pathLst>
            </a:custGeom>
            <a:noFill/>
            <a:ln w="38100" cap="flat" cmpd="sng">
              <a:solidFill>
                <a:schemeClr val="tx2">
                  <a:alpha val="100000"/>
                </a:schemeClr>
              </a:solidFill>
              <a:prstDash val="solid"/>
              <a:round/>
              <a:headEnd type="none" w="sm" len="lg"/>
              <a:tailEnd type="none" w="sm" len="lg"/>
            </a:ln>
          </p:spPr>
          <p:txBody>
            <a:bodyPr/>
            <a:lstStyle/>
            <a:p>
              <a:endParaRPr lang="zh-CN" altLang="en-US"/>
            </a:p>
          </p:txBody>
        </p:sp>
        <p:sp>
          <p:nvSpPr>
            <p:cNvPr id="6153" name="Line 7"/>
            <p:cNvSpPr/>
            <p:nvPr/>
          </p:nvSpPr>
          <p:spPr>
            <a:xfrm>
              <a:off x="3926" y="1854"/>
              <a:ext cx="4" cy="1786"/>
            </a:xfrm>
            <a:prstGeom prst="line">
              <a:avLst/>
            </a:prstGeom>
            <a:ln w="12700" cap="flat" cmpd="sng">
              <a:solidFill>
                <a:schemeClr val="tx2"/>
              </a:solidFill>
              <a:prstDash val="lgDashDot"/>
              <a:headEnd type="none" w="sm" len="lg"/>
              <a:tailEnd type="none" w="sm" len="lg"/>
            </a:ln>
          </p:spPr>
        </p:sp>
        <p:sp>
          <p:nvSpPr>
            <p:cNvPr id="6154" name="Line 8"/>
            <p:cNvSpPr/>
            <p:nvPr/>
          </p:nvSpPr>
          <p:spPr>
            <a:xfrm>
              <a:off x="3771" y="3539"/>
              <a:ext cx="346" cy="0"/>
            </a:xfrm>
            <a:prstGeom prst="line">
              <a:avLst/>
            </a:prstGeom>
            <a:ln w="12700" cap="flat" cmpd="sng">
              <a:solidFill>
                <a:schemeClr val="tx2"/>
              </a:solidFill>
              <a:prstDash val="lgDashDot"/>
              <a:headEnd type="none" w="sm" len="lg"/>
              <a:tailEnd type="none" w="sm" len="lg"/>
            </a:ln>
          </p:spPr>
        </p:sp>
        <p:sp>
          <p:nvSpPr>
            <p:cNvPr id="6155" name="Freeform 9"/>
            <p:cNvSpPr/>
            <p:nvPr/>
          </p:nvSpPr>
          <p:spPr>
            <a:xfrm>
              <a:off x="3651" y="3254"/>
              <a:ext cx="571" cy="107"/>
            </a:xfrm>
            <a:custGeom>
              <a:avLst/>
              <a:gdLst>
                <a:gd name="txL" fmla="*/ 0 w 571"/>
                <a:gd name="txT" fmla="*/ 0 h 107"/>
                <a:gd name="txR" fmla="*/ 571 w 571"/>
                <a:gd name="txB" fmla="*/ 107 h 107"/>
              </a:gdLst>
              <a:ahLst/>
              <a:cxnLst>
                <a:cxn ang="0">
                  <a:pos x="0" y="107"/>
                </a:cxn>
                <a:cxn ang="0">
                  <a:pos x="115" y="40"/>
                </a:cxn>
                <a:cxn ang="0">
                  <a:pos x="255" y="11"/>
                </a:cxn>
                <a:cxn ang="0">
                  <a:pos x="399" y="16"/>
                </a:cxn>
                <a:cxn ang="0">
                  <a:pos x="571" y="107"/>
                </a:cxn>
              </a:cxnLst>
              <a:rect l="txL" t="txT" r="txR" b="txB"/>
              <a:pathLst>
                <a:path w="571" h="107">
                  <a:moveTo>
                    <a:pt x="0" y="107"/>
                  </a:moveTo>
                  <a:cubicBezTo>
                    <a:pt x="36" y="81"/>
                    <a:pt x="73" y="56"/>
                    <a:pt x="115" y="40"/>
                  </a:cubicBezTo>
                  <a:cubicBezTo>
                    <a:pt x="157" y="24"/>
                    <a:pt x="208" y="15"/>
                    <a:pt x="255" y="11"/>
                  </a:cubicBezTo>
                  <a:cubicBezTo>
                    <a:pt x="302" y="7"/>
                    <a:pt x="346" y="0"/>
                    <a:pt x="399" y="16"/>
                  </a:cubicBezTo>
                  <a:cubicBezTo>
                    <a:pt x="452" y="32"/>
                    <a:pt x="511" y="69"/>
                    <a:pt x="571" y="107"/>
                  </a:cubicBezTo>
                </a:path>
              </a:pathLst>
            </a:custGeom>
            <a:noFill/>
            <a:ln w="12700" cap="flat" cmpd="sng">
              <a:solidFill>
                <a:schemeClr val="tx2">
                  <a:alpha val="100000"/>
                </a:schemeClr>
              </a:solidFill>
              <a:prstDash val="solid"/>
              <a:round/>
              <a:headEnd type="triangle" w="sm" len="lg"/>
              <a:tailEnd type="none" w="sm" len="lg"/>
            </a:ln>
          </p:spPr>
          <p:txBody>
            <a:bodyPr/>
            <a:lstStyle/>
            <a:p>
              <a:endParaRPr lang="zh-CN" altLang="en-US"/>
            </a:p>
          </p:txBody>
        </p:sp>
        <p:sp>
          <p:nvSpPr>
            <p:cNvPr id="6156" name="Text Box 10"/>
            <p:cNvSpPr txBox="1"/>
            <p:nvPr/>
          </p:nvSpPr>
          <p:spPr>
            <a:xfrm flipH="1">
              <a:off x="3714" y="3596"/>
              <a:ext cx="241" cy="192"/>
            </a:xfrm>
            <a:prstGeom prst="rect">
              <a:avLst/>
            </a:prstGeom>
            <a:noFill/>
            <a:ln w="12700">
              <a:noFill/>
            </a:ln>
          </p:spPr>
          <p:txBody>
            <a:bodyPr lIns="0" tIns="0" rIns="0" bIns="0" anchor="ctr" anchorCtr="0">
              <a:spAutoFit/>
            </a:bodyPr>
            <a:lstStyle/>
            <a:p>
              <a:pPr>
                <a:spcBef>
                  <a:spcPct val="50000"/>
                </a:spcBef>
              </a:pPr>
              <a:r>
                <a:rPr lang="en-US" altLang="zh-CN" sz="2000" i="0" dirty="0">
                  <a:solidFill>
                    <a:srgbClr val="000066"/>
                  </a:solidFill>
                  <a:latin typeface="Times New Roman" panose="02020603050405020304" pitchFamily="18" charset="0"/>
                  <a:ea typeface="宋体" panose="02010600030101010101" pitchFamily="2" charset="-122"/>
                </a:rPr>
                <a:t>O</a:t>
              </a:r>
              <a:r>
                <a:rPr lang="en-US" altLang="zh-CN" sz="2000" i="0" baseline="-25000" dirty="0">
                  <a:solidFill>
                    <a:srgbClr val="000066"/>
                  </a:solidFill>
                  <a:latin typeface="Times New Roman" panose="02020603050405020304" pitchFamily="18" charset="0"/>
                  <a:ea typeface="宋体" panose="02010600030101010101" pitchFamily="2" charset="-122"/>
                </a:rPr>
                <a:t>2</a:t>
              </a:r>
              <a:endParaRPr lang="en-US" altLang="zh-CN" sz="2000" i="0" dirty="0">
                <a:solidFill>
                  <a:srgbClr val="000066"/>
                </a:solidFill>
                <a:latin typeface="Times New Roman" panose="02020603050405020304" pitchFamily="18" charset="0"/>
                <a:ea typeface="宋体" panose="02010600030101010101" pitchFamily="2" charset="-122"/>
              </a:endParaRPr>
            </a:p>
          </p:txBody>
        </p:sp>
        <p:sp>
          <p:nvSpPr>
            <p:cNvPr id="6157" name="Freeform 11"/>
            <p:cNvSpPr/>
            <p:nvPr/>
          </p:nvSpPr>
          <p:spPr>
            <a:xfrm>
              <a:off x="3614" y="1415"/>
              <a:ext cx="836" cy="568"/>
            </a:xfrm>
            <a:custGeom>
              <a:avLst/>
              <a:gdLst>
                <a:gd name="txL" fmla="*/ 0 w 836"/>
                <a:gd name="txT" fmla="*/ 0 h 568"/>
                <a:gd name="txR" fmla="*/ 836 w 836"/>
                <a:gd name="txB" fmla="*/ 568 h 568"/>
              </a:gdLst>
              <a:ahLst/>
              <a:cxnLst>
                <a:cxn ang="0">
                  <a:pos x="0" y="121"/>
                </a:cxn>
                <a:cxn ang="0">
                  <a:pos x="58" y="153"/>
                </a:cxn>
                <a:cxn ang="0">
                  <a:pos x="48" y="243"/>
                </a:cxn>
                <a:cxn ang="0">
                  <a:pos x="58" y="358"/>
                </a:cxn>
                <a:cxn ang="0">
                  <a:pos x="90" y="464"/>
                </a:cxn>
                <a:cxn ang="0">
                  <a:pos x="144" y="553"/>
                </a:cxn>
                <a:cxn ang="0">
                  <a:pos x="167" y="556"/>
                </a:cxn>
                <a:cxn ang="0">
                  <a:pos x="189" y="560"/>
                </a:cxn>
                <a:cxn ang="0">
                  <a:pos x="247" y="505"/>
                </a:cxn>
                <a:cxn ang="0">
                  <a:pos x="301" y="428"/>
                </a:cxn>
                <a:cxn ang="0">
                  <a:pos x="331" y="335"/>
                </a:cxn>
                <a:cxn ang="0">
                  <a:pos x="359" y="227"/>
                </a:cxn>
                <a:cxn ang="0">
                  <a:pos x="365" y="198"/>
                </a:cxn>
                <a:cxn ang="0">
                  <a:pos x="384" y="192"/>
                </a:cxn>
                <a:cxn ang="0">
                  <a:pos x="461" y="182"/>
                </a:cxn>
                <a:cxn ang="0">
                  <a:pos x="496" y="259"/>
                </a:cxn>
                <a:cxn ang="0">
                  <a:pos x="570" y="368"/>
                </a:cxn>
                <a:cxn ang="0">
                  <a:pos x="631" y="419"/>
                </a:cxn>
                <a:cxn ang="0">
                  <a:pos x="749" y="483"/>
                </a:cxn>
                <a:cxn ang="0">
                  <a:pos x="779" y="469"/>
                </a:cxn>
                <a:cxn ang="0">
                  <a:pos x="799" y="456"/>
                </a:cxn>
                <a:cxn ang="0">
                  <a:pos x="810" y="323"/>
                </a:cxn>
                <a:cxn ang="0">
                  <a:pos x="810" y="240"/>
                </a:cxn>
                <a:cxn ang="0">
                  <a:pos x="784" y="140"/>
                </a:cxn>
                <a:cxn ang="0">
                  <a:pos x="756" y="76"/>
                </a:cxn>
                <a:cxn ang="0">
                  <a:pos x="772" y="41"/>
                </a:cxn>
                <a:cxn ang="0">
                  <a:pos x="836" y="0"/>
                </a:cxn>
              </a:cxnLst>
              <a:rect l="txL" t="txT" r="txR" b="txB"/>
              <a:pathLst>
                <a:path w="836" h="568">
                  <a:moveTo>
                    <a:pt x="0" y="121"/>
                  </a:moveTo>
                  <a:cubicBezTo>
                    <a:pt x="25" y="127"/>
                    <a:pt x="50" y="133"/>
                    <a:pt x="58" y="153"/>
                  </a:cubicBezTo>
                  <a:cubicBezTo>
                    <a:pt x="66" y="173"/>
                    <a:pt x="48" y="209"/>
                    <a:pt x="48" y="243"/>
                  </a:cubicBezTo>
                  <a:cubicBezTo>
                    <a:pt x="48" y="277"/>
                    <a:pt x="51" y="321"/>
                    <a:pt x="58" y="358"/>
                  </a:cubicBezTo>
                  <a:cubicBezTo>
                    <a:pt x="65" y="395"/>
                    <a:pt x="76" y="432"/>
                    <a:pt x="90" y="464"/>
                  </a:cubicBezTo>
                  <a:cubicBezTo>
                    <a:pt x="104" y="496"/>
                    <a:pt x="131" y="538"/>
                    <a:pt x="144" y="553"/>
                  </a:cubicBezTo>
                  <a:cubicBezTo>
                    <a:pt x="157" y="568"/>
                    <a:pt x="160" y="555"/>
                    <a:pt x="167" y="556"/>
                  </a:cubicBezTo>
                  <a:cubicBezTo>
                    <a:pt x="174" y="557"/>
                    <a:pt x="176" y="568"/>
                    <a:pt x="189" y="560"/>
                  </a:cubicBezTo>
                  <a:cubicBezTo>
                    <a:pt x="202" y="552"/>
                    <a:pt x="228" y="527"/>
                    <a:pt x="247" y="505"/>
                  </a:cubicBezTo>
                  <a:cubicBezTo>
                    <a:pt x="266" y="483"/>
                    <a:pt x="287" y="456"/>
                    <a:pt x="301" y="428"/>
                  </a:cubicBezTo>
                  <a:cubicBezTo>
                    <a:pt x="315" y="400"/>
                    <a:pt x="321" y="368"/>
                    <a:pt x="331" y="335"/>
                  </a:cubicBezTo>
                  <a:cubicBezTo>
                    <a:pt x="341" y="302"/>
                    <a:pt x="353" y="250"/>
                    <a:pt x="359" y="227"/>
                  </a:cubicBezTo>
                  <a:cubicBezTo>
                    <a:pt x="365" y="204"/>
                    <a:pt x="361" y="204"/>
                    <a:pt x="365" y="198"/>
                  </a:cubicBezTo>
                  <a:cubicBezTo>
                    <a:pt x="369" y="192"/>
                    <a:pt x="368" y="195"/>
                    <a:pt x="384" y="192"/>
                  </a:cubicBezTo>
                  <a:cubicBezTo>
                    <a:pt x="400" y="189"/>
                    <a:pt x="442" y="171"/>
                    <a:pt x="461" y="182"/>
                  </a:cubicBezTo>
                  <a:cubicBezTo>
                    <a:pt x="480" y="193"/>
                    <a:pt x="478" y="228"/>
                    <a:pt x="496" y="259"/>
                  </a:cubicBezTo>
                  <a:cubicBezTo>
                    <a:pt x="514" y="290"/>
                    <a:pt x="548" y="341"/>
                    <a:pt x="570" y="368"/>
                  </a:cubicBezTo>
                  <a:cubicBezTo>
                    <a:pt x="592" y="395"/>
                    <a:pt x="601" y="400"/>
                    <a:pt x="631" y="419"/>
                  </a:cubicBezTo>
                  <a:cubicBezTo>
                    <a:pt x="661" y="438"/>
                    <a:pt x="724" y="475"/>
                    <a:pt x="749" y="483"/>
                  </a:cubicBezTo>
                  <a:cubicBezTo>
                    <a:pt x="774" y="491"/>
                    <a:pt x="771" y="473"/>
                    <a:pt x="779" y="469"/>
                  </a:cubicBezTo>
                  <a:cubicBezTo>
                    <a:pt x="787" y="465"/>
                    <a:pt x="794" y="480"/>
                    <a:pt x="799" y="456"/>
                  </a:cubicBezTo>
                  <a:cubicBezTo>
                    <a:pt x="804" y="432"/>
                    <a:pt x="808" y="359"/>
                    <a:pt x="810" y="323"/>
                  </a:cubicBezTo>
                  <a:cubicBezTo>
                    <a:pt x="812" y="287"/>
                    <a:pt x="814" y="270"/>
                    <a:pt x="810" y="240"/>
                  </a:cubicBezTo>
                  <a:cubicBezTo>
                    <a:pt x="806" y="210"/>
                    <a:pt x="793" y="167"/>
                    <a:pt x="784" y="140"/>
                  </a:cubicBezTo>
                  <a:cubicBezTo>
                    <a:pt x="775" y="113"/>
                    <a:pt x="758" y="92"/>
                    <a:pt x="756" y="76"/>
                  </a:cubicBezTo>
                  <a:cubicBezTo>
                    <a:pt x="754" y="60"/>
                    <a:pt x="759" y="54"/>
                    <a:pt x="772" y="41"/>
                  </a:cubicBezTo>
                  <a:cubicBezTo>
                    <a:pt x="785" y="28"/>
                    <a:pt x="810" y="14"/>
                    <a:pt x="836" y="0"/>
                  </a:cubicBezTo>
                </a:path>
              </a:pathLst>
            </a:custGeom>
            <a:noFill/>
            <a:ln w="38100" cap="flat" cmpd="sng">
              <a:solidFill>
                <a:schemeClr val="tx2">
                  <a:alpha val="100000"/>
                </a:schemeClr>
              </a:solidFill>
              <a:prstDash val="solid"/>
              <a:round/>
              <a:headEnd type="none" w="sm" len="lg"/>
              <a:tailEnd type="none" w="sm" len="lg"/>
            </a:ln>
          </p:spPr>
          <p:txBody>
            <a:bodyPr/>
            <a:lstStyle/>
            <a:p>
              <a:endParaRPr lang="zh-CN" altLang="en-US"/>
            </a:p>
          </p:txBody>
        </p:sp>
        <p:sp>
          <p:nvSpPr>
            <p:cNvPr id="6158" name="Freeform 12"/>
            <p:cNvSpPr/>
            <p:nvPr/>
          </p:nvSpPr>
          <p:spPr>
            <a:xfrm>
              <a:off x="3105" y="1434"/>
              <a:ext cx="1642" cy="400"/>
            </a:xfrm>
            <a:custGeom>
              <a:avLst/>
              <a:gdLst>
                <a:gd name="txL" fmla="*/ 0 w 1353"/>
                <a:gd name="txT" fmla="*/ 0 h 276"/>
                <a:gd name="txR" fmla="*/ 1353 w 1353"/>
                <a:gd name="txB" fmla="*/ 276 h 276"/>
              </a:gdLst>
              <a:ahLst/>
              <a:cxnLst>
                <a:cxn ang="0">
                  <a:pos x="0" y="25"/>
                </a:cxn>
                <a:cxn ang="0">
                  <a:pos x="90" y="141"/>
                </a:cxn>
                <a:cxn ang="0">
                  <a:pos x="208" y="261"/>
                </a:cxn>
                <a:cxn ang="0">
                  <a:pos x="373" y="388"/>
                </a:cxn>
                <a:cxn ang="0">
                  <a:pos x="527" y="471"/>
                </a:cxn>
                <a:cxn ang="0">
                  <a:pos x="720" y="543"/>
                </a:cxn>
                <a:cxn ang="0">
                  <a:pos x="943" y="578"/>
                </a:cxn>
                <a:cxn ang="0">
                  <a:pos x="1064" y="562"/>
                </a:cxn>
                <a:cxn ang="0">
                  <a:pos x="1229" y="551"/>
                </a:cxn>
                <a:cxn ang="0">
                  <a:pos x="1447" y="483"/>
                </a:cxn>
                <a:cxn ang="0">
                  <a:pos x="1692" y="322"/>
                </a:cxn>
                <a:cxn ang="0">
                  <a:pos x="1819" y="214"/>
                </a:cxn>
                <a:cxn ang="0">
                  <a:pos x="1993" y="0"/>
                </a:cxn>
              </a:cxnLst>
              <a:rect l="txL" t="txT" r="txR" b="txB"/>
              <a:pathLst>
                <a:path w="1353" h="276">
                  <a:moveTo>
                    <a:pt x="0" y="12"/>
                  </a:moveTo>
                  <a:cubicBezTo>
                    <a:pt x="18" y="30"/>
                    <a:pt x="37" y="48"/>
                    <a:pt x="61" y="67"/>
                  </a:cubicBezTo>
                  <a:cubicBezTo>
                    <a:pt x="85" y="86"/>
                    <a:pt x="109" y="104"/>
                    <a:pt x="141" y="124"/>
                  </a:cubicBezTo>
                  <a:cubicBezTo>
                    <a:pt x="173" y="144"/>
                    <a:pt x="217" y="168"/>
                    <a:pt x="253" y="185"/>
                  </a:cubicBezTo>
                  <a:cubicBezTo>
                    <a:pt x="289" y="202"/>
                    <a:pt x="319" y="212"/>
                    <a:pt x="358" y="224"/>
                  </a:cubicBezTo>
                  <a:cubicBezTo>
                    <a:pt x="397" y="236"/>
                    <a:pt x="442" y="250"/>
                    <a:pt x="489" y="259"/>
                  </a:cubicBezTo>
                  <a:cubicBezTo>
                    <a:pt x="536" y="268"/>
                    <a:pt x="601" y="274"/>
                    <a:pt x="640" y="275"/>
                  </a:cubicBezTo>
                  <a:cubicBezTo>
                    <a:pt x="679" y="276"/>
                    <a:pt x="691" y="270"/>
                    <a:pt x="723" y="268"/>
                  </a:cubicBezTo>
                  <a:cubicBezTo>
                    <a:pt x="755" y="266"/>
                    <a:pt x="792" y="268"/>
                    <a:pt x="835" y="262"/>
                  </a:cubicBezTo>
                  <a:cubicBezTo>
                    <a:pt x="878" y="256"/>
                    <a:pt x="930" y="248"/>
                    <a:pt x="982" y="230"/>
                  </a:cubicBezTo>
                  <a:cubicBezTo>
                    <a:pt x="1034" y="212"/>
                    <a:pt x="1107" y="174"/>
                    <a:pt x="1149" y="153"/>
                  </a:cubicBezTo>
                  <a:cubicBezTo>
                    <a:pt x="1191" y="132"/>
                    <a:pt x="1201" y="127"/>
                    <a:pt x="1235" y="102"/>
                  </a:cubicBezTo>
                  <a:cubicBezTo>
                    <a:pt x="1269" y="77"/>
                    <a:pt x="1311" y="38"/>
                    <a:pt x="1353" y="0"/>
                  </a:cubicBezTo>
                </a:path>
              </a:pathLst>
            </a:custGeom>
            <a:noFill/>
            <a:ln w="12700" cap="flat" cmpd="sng">
              <a:solidFill>
                <a:schemeClr val="tx2">
                  <a:alpha val="100000"/>
                </a:schemeClr>
              </a:solidFill>
              <a:prstDash val="lgDashDot"/>
              <a:round/>
              <a:headEnd type="none" w="sm" len="lg"/>
              <a:tailEnd type="none" w="sm" len="lg"/>
            </a:ln>
          </p:spPr>
          <p:txBody>
            <a:bodyPr/>
            <a:lstStyle/>
            <a:p>
              <a:endParaRPr lang="zh-CN" altLang="en-US"/>
            </a:p>
          </p:txBody>
        </p:sp>
        <p:sp>
          <p:nvSpPr>
            <p:cNvPr id="6159" name="Freeform 13"/>
            <p:cNvSpPr/>
            <p:nvPr/>
          </p:nvSpPr>
          <p:spPr>
            <a:xfrm>
              <a:off x="3218" y="1308"/>
              <a:ext cx="1411" cy="414"/>
            </a:xfrm>
            <a:custGeom>
              <a:avLst/>
              <a:gdLst>
                <a:gd name="txL" fmla="*/ 0 w 1411"/>
                <a:gd name="txT" fmla="*/ 0 h 414"/>
                <a:gd name="txR" fmla="*/ 1411 w 1411"/>
                <a:gd name="txB" fmla="*/ 414 h 414"/>
              </a:gdLst>
              <a:ahLst/>
              <a:cxnLst>
                <a:cxn ang="0">
                  <a:pos x="0" y="80"/>
                </a:cxn>
                <a:cxn ang="0">
                  <a:pos x="71" y="170"/>
                </a:cxn>
                <a:cxn ang="0">
                  <a:pos x="160" y="253"/>
                </a:cxn>
                <a:cxn ang="0">
                  <a:pos x="256" y="314"/>
                </a:cxn>
                <a:cxn ang="0">
                  <a:pos x="400" y="371"/>
                </a:cxn>
                <a:cxn ang="0">
                  <a:pos x="535" y="406"/>
                </a:cxn>
                <a:cxn ang="0">
                  <a:pos x="669" y="413"/>
                </a:cxn>
                <a:cxn ang="0">
                  <a:pos x="787" y="403"/>
                </a:cxn>
                <a:cxn ang="0">
                  <a:pos x="935" y="378"/>
                </a:cxn>
                <a:cxn ang="0">
                  <a:pos x="1040" y="336"/>
                </a:cxn>
                <a:cxn ang="0">
                  <a:pos x="1107" y="301"/>
                </a:cxn>
                <a:cxn ang="0">
                  <a:pos x="1194" y="240"/>
                </a:cxn>
                <a:cxn ang="0">
                  <a:pos x="1264" y="179"/>
                </a:cxn>
                <a:cxn ang="0">
                  <a:pos x="1338" y="112"/>
                </a:cxn>
                <a:cxn ang="0">
                  <a:pos x="1411" y="0"/>
                </a:cxn>
              </a:cxnLst>
              <a:rect l="txL" t="txT" r="txR" b="txB"/>
              <a:pathLst>
                <a:path w="1411" h="414">
                  <a:moveTo>
                    <a:pt x="0" y="80"/>
                  </a:moveTo>
                  <a:cubicBezTo>
                    <a:pt x="21" y="111"/>
                    <a:pt x="44" y="141"/>
                    <a:pt x="71" y="170"/>
                  </a:cubicBezTo>
                  <a:cubicBezTo>
                    <a:pt x="98" y="199"/>
                    <a:pt x="129" y="229"/>
                    <a:pt x="160" y="253"/>
                  </a:cubicBezTo>
                  <a:cubicBezTo>
                    <a:pt x="191" y="277"/>
                    <a:pt x="216" y="294"/>
                    <a:pt x="256" y="314"/>
                  </a:cubicBezTo>
                  <a:cubicBezTo>
                    <a:pt x="296" y="334"/>
                    <a:pt x="354" y="356"/>
                    <a:pt x="400" y="371"/>
                  </a:cubicBezTo>
                  <a:cubicBezTo>
                    <a:pt x="446" y="386"/>
                    <a:pt x="490" y="399"/>
                    <a:pt x="535" y="406"/>
                  </a:cubicBezTo>
                  <a:cubicBezTo>
                    <a:pt x="580" y="413"/>
                    <a:pt x="627" y="414"/>
                    <a:pt x="669" y="413"/>
                  </a:cubicBezTo>
                  <a:cubicBezTo>
                    <a:pt x="711" y="412"/>
                    <a:pt x="743" y="409"/>
                    <a:pt x="787" y="403"/>
                  </a:cubicBezTo>
                  <a:cubicBezTo>
                    <a:pt x="831" y="397"/>
                    <a:pt x="893" y="389"/>
                    <a:pt x="935" y="378"/>
                  </a:cubicBezTo>
                  <a:cubicBezTo>
                    <a:pt x="977" y="367"/>
                    <a:pt x="1011" y="349"/>
                    <a:pt x="1040" y="336"/>
                  </a:cubicBezTo>
                  <a:cubicBezTo>
                    <a:pt x="1069" y="323"/>
                    <a:pt x="1081" y="317"/>
                    <a:pt x="1107" y="301"/>
                  </a:cubicBezTo>
                  <a:cubicBezTo>
                    <a:pt x="1133" y="285"/>
                    <a:pt x="1168" y="260"/>
                    <a:pt x="1194" y="240"/>
                  </a:cubicBezTo>
                  <a:cubicBezTo>
                    <a:pt x="1220" y="220"/>
                    <a:pt x="1240" y="200"/>
                    <a:pt x="1264" y="179"/>
                  </a:cubicBezTo>
                  <a:cubicBezTo>
                    <a:pt x="1288" y="158"/>
                    <a:pt x="1314" y="142"/>
                    <a:pt x="1338" y="112"/>
                  </a:cubicBezTo>
                  <a:cubicBezTo>
                    <a:pt x="1362" y="82"/>
                    <a:pt x="1386" y="41"/>
                    <a:pt x="1411" y="0"/>
                  </a:cubicBezTo>
                </a:path>
              </a:pathLst>
            </a:custGeom>
            <a:noFill/>
            <a:ln w="12700" cap="flat" cmpd="sng">
              <a:solidFill>
                <a:schemeClr val="tx2">
                  <a:alpha val="100000"/>
                </a:schemeClr>
              </a:solidFill>
              <a:prstDash val="solid"/>
              <a:round/>
              <a:headEnd type="none" w="sm" len="lg"/>
              <a:tailEnd type="none" w="sm" len="lg"/>
            </a:ln>
          </p:spPr>
          <p:txBody>
            <a:bodyPr/>
            <a:lstStyle/>
            <a:p>
              <a:endParaRPr lang="zh-CN" altLang="en-US"/>
            </a:p>
          </p:txBody>
        </p:sp>
        <p:sp>
          <p:nvSpPr>
            <p:cNvPr id="6160" name="Line 14"/>
            <p:cNvSpPr/>
            <p:nvPr/>
          </p:nvSpPr>
          <p:spPr>
            <a:xfrm>
              <a:off x="2897" y="874"/>
              <a:ext cx="1360" cy="0"/>
            </a:xfrm>
            <a:prstGeom prst="line">
              <a:avLst/>
            </a:prstGeom>
            <a:ln w="12700" cap="flat" cmpd="sng">
              <a:solidFill>
                <a:schemeClr val="tx2"/>
              </a:solidFill>
              <a:prstDash val="lgDashDot"/>
              <a:headEnd type="none" w="sm" len="lg"/>
              <a:tailEnd type="none" w="sm" len="lg"/>
            </a:ln>
          </p:spPr>
        </p:sp>
        <p:sp>
          <p:nvSpPr>
            <p:cNvPr id="6161" name="Freeform 15"/>
            <p:cNvSpPr/>
            <p:nvPr/>
          </p:nvSpPr>
          <p:spPr>
            <a:xfrm>
              <a:off x="3793" y="890"/>
              <a:ext cx="328" cy="119"/>
            </a:xfrm>
            <a:custGeom>
              <a:avLst/>
              <a:gdLst>
                <a:gd name="txL" fmla="*/ 0 w 447"/>
                <a:gd name="txT" fmla="*/ 0 h 71"/>
                <a:gd name="txR" fmla="*/ 447 w 447"/>
                <a:gd name="txB" fmla="*/ 71 h 71"/>
              </a:gdLst>
              <a:ahLst/>
              <a:cxnLst>
                <a:cxn ang="0">
                  <a:pos x="0" y="25"/>
                </a:cxn>
                <a:cxn ang="0">
                  <a:pos x="57" y="161"/>
                </a:cxn>
                <a:cxn ang="0">
                  <a:pos x="137" y="174"/>
                </a:cxn>
                <a:cxn ang="0">
                  <a:pos x="241" y="0"/>
                </a:cxn>
              </a:cxnLst>
              <a:rect l="txL" t="txT" r="txR" b="txB"/>
              <a:pathLst>
                <a:path w="447" h="71">
                  <a:moveTo>
                    <a:pt x="0" y="9"/>
                  </a:moveTo>
                  <a:cubicBezTo>
                    <a:pt x="32" y="28"/>
                    <a:pt x="64" y="48"/>
                    <a:pt x="106" y="57"/>
                  </a:cubicBezTo>
                  <a:cubicBezTo>
                    <a:pt x="148" y="66"/>
                    <a:pt x="198" y="71"/>
                    <a:pt x="255" y="62"/>
                  </a:cubicBezTo>
                  <a:cubicBezTo>
                    <a:pt x="312" y="53"/>
                    <a:pt x="379" y="26"/>
                    <a:pt x="447" y="0"/>
                  </a:cubicBezTo>
                </a:path>
              </a:pathLst>
            </a:custGeom>
            <a:noFill/>
            <a:ln w="12700" cap="flat" cmpd="sng">
              <a:solidFill>
                <a:schemeClr val="tx2">
                  <a:alpha val="100000"/>
                </a:schemeClr>
              </a:solidFill>
              <a:prstDash val="solid"/>
              <a:round/>
              <a:headEnd type="triangle" w="sm" len="lg"/>
              <a:tailEnd type="none" w="sm" len="lg"/>
            </a:ln>
          </p:spPr>
          <p:txBody>
            <a:bodyPr/>
            <a:lstStyle/>
            <a:p>
              <a:endParaRPr lang="zh-CN" altLang="en-US"/>
            </a:p>
          </p:txBody>
        </p:sp>
        <p:sp>
          <p:nvSpPr>
            <p:cNvPr id="6162" name="Text Box 16"/>
            <p:cNvSpPr txBox="1"/>
            <p:nvPr/>
          </p:nvSpPr>
          <p:spPr>
            <a:xfrm rot="3251185">
              <a:off x="4048" y="1221"/>
              <a:ext cx="679" cy="200"/>
            </a:xfrm>
            <a:prstGeom prst="rect">
              <a:avLst/>
            </a:prstGeom>
            <a:solidFill>
              <a:srgbClr val="D7D7D7"/>
            </a:solidFill>
            <a:ln w="12700" cap="flat" cmpd="sng">
              <a:solidFill>
                <a:srgbClr val="003399"/>
              </a:solidFill>
              <a:prstDash val="solid"/>
              <a:miter/>
              <a:headEnd type="none" w="sm" len="lg"/>
              <a:tailEnd type="none" w="sm" len="lg"/>
            </a:ln>
          </p:spPr>
          <p:txBody>
            <a:bodyPr lIns="0" tIns="0" rIns="0" bIns="0" anchor="ctr" anchorCtr="0">
              <a:spAutoFit/>
            </a:bodyPr>
            <a:lstStyle/>
            <a:p>
              <a:pPr algn="l">
                <a:spcBef>
                  <a:spcPct val="50000"/>
                </a:spcBef>
              </a:pPr>
              <a:r>
                <a:rPr lang="en-US" altLang="zh-CN" sz="2000" i="0" dirty="0">
                  <a:solidFill>
                    <a:srgbClr val="FF0000"/>
                  </a:solidFill>
                  <a:latin typeface="Times New Roman" panose="02020603050405020304" pitchFamily="18" charset="0"/>
                  <a:ea typeface="宋体" panose="02010600030101010101" pitchFamily="2" charset="-122"/>
                </a:rPr>
                <a:t>d</a:t>
              </a:r>
              <a:r>
                <a:rPr lang="en-US" altLang="zh-CN" sz="2000" i="0" baseline="-25000" dirty="0">
                  <a:solidFill>
                    <a:srgbClr val="FF0000"/>
                  </a:solidFill>
                  <a:latin typeface="Times New Roman" panose="02020603050405020304" pitchFamily="18" charset="0"/>
                  <a:ea typeface="宋体" panose="02010600030101010101" pitchFamily="2" charset="-122"/>
                </a:rPr>
                <a:t>1</a:t>
              </a:r>
              <a:r>
                <a:rPr lang="zh-CN" altLang="en-US" sz="2000" i="0" dirty="0">
                  <a:solidFill>
                    <a:srgbClr val="FF0000"/>
                  </a:solidFill>
                  <a:latin typeface="Times New Roman" panose="02020603050405020304" pitchFamily="18" charset="0"/>
                  <a:ea typeface="宋体" panose="02010600030101010101" pitchFamily="2" charset="-122"/>
                </a:rPr>
                <a:t>、</a:t>
              </a:r>
              <a:r>
                <a:rPr lang="en-US" altLang="zh-CN" sz="2000" i="0" dirty="0">
                  <a:solidFill>
                    <a:srgbClr val="FF0000"/>
                  </a:solidFill>
                  <a:latin typeface="Times New Roman" panose="02020603050405020304" pitchFamily="18" charset="0"/>
                  <a:ea typeface="宋体" panose="02010600030101010101" pitchFamily="2" charset="-122"/>
                </a:rPr>
                <a:t>d</a:t>
              </a:r>
              <a:r>
                <a:rPr lang="en-US" altLang="zh-CN" sz="2000" i="0" baseline="-25000" dirty="0">
                  <a:solidFill>
                    <a:srgbClr val="FF0000"/>
                  </a:solidFill>
                  <a:latin typeface="Times New Roman" panose="02020603050405020304" pitchFamily="18" charset="0"/>
                  <a:ea typeface="宋体" panose="02010600030101010101" pitchFamily="2" charset="-122"/>
                </a:rPr>
                <a:t>1</a:t>
              </a:r>
              <a:r>
                <a:rPr lang="en-US" altLang="zh-CN" sz="2000" i="0" dirty="0">
                  <a:solidFill>
                    <a:srgbClr val="FF0000"/>
                  </a:solidFill>
                  <a:latin typeface="Times New Roman" panose="02020603050405020304" pitchFamily="18" charset="0"/>
                  <a:ea typeface="宋体" panose="02010600030101010101" pitchFamily="2" charset="-122"/>
                </a:rPr>
                <a:t>’</a:t>
              </a:r>
            </a:p>
          </p:txBody>
        </p:sp>
        <p:sp>
          <p:nvSpPr>
            <p:cNvPr id="6163" name="Text Box 17"/>
            <p:cNvSpPr txBox="1"/>
            <p:nvPr/>
          </p:nvSpPr>
          <p:spPr>
            <a:xfrm>
              <a:off x="3962" y="686"/>
              <a:ext cx="176" cy="192"/>
            </a:xfrm>
            <a:prstGeom prst="rect">
              <a:avLst/>
            </a:prstGeom>
            <a:noFill/>
            <a:ln w="12700">
              <a:noFill/>
            </a:ln>
          </p:spPr>
          <p:txBody>
            <a:bodyPr wrap="none" lIns="0" tIns="0" rIns="0" bIns="0" anchor="ctr" anchorCtr="0">
              <a:spAutoFit/>
            </a:bodyPr>
            <a:lstStyle/>
            <a:p>
              <a:pPr>
                <a:spcBef>
                  <a:spcPct val="50000"/>
                </a:spcBef>
              </a:pPr>
              <a:r>
                <a:rPr lang="en-US" altLang="zh-CN" sz="2000" i="0" dirty="0">
                  <a:solidFill>
                    <a:srgbClr val="000066"/>
                  </a:solidFill>
                  <a:latin typeface="Times New Roman" panose="02020603050405020304" pitchFamily="18" charset="0"/>
                  <a:ea typeface="宋体" panose="02010600030101010101" pitchFamily="2" charset="-122"/>
                </a:rPr>
                <a:t>O</a:t>
              </a:r>
              <a:r>
                <a:rPr lang="en-US" altLang="zh-CN" sz="2000" i="0" baseline="-25000" dirty="0">
                  <a:solidFill>
                    <a:srgbClr val="000066"/>
                  </a:solidFill>
                  <a:latin typeface="Times New Roman" panose="02020603050405020304" pitchFamily="18" charset="0"/>
                  <a:ea typeface="宋体" panose="02010600030101010101" pitchFamily="2" charset="-122"/>
                </a:rPr>
                <a:t>1</a:t>
              </a:r>
              <a:endParaRPr lang="en-US" altLang="zh-CN" sz="2000" i="0" dirty="0">
                <a:solidFill>
                  <a:srgbClr val="000066"/>
                </a:solidFill>
                <a:latin typeface="Times New Roman" panose="02020603050405020304" pitchFamily="18" charset="0"/>
                <a:ea typeface="宋体" panose="02010600030101010101" pitchFamily="2" charset="-122"/>
              </a:endParaRPr>
            </a:p>
          </p:txBody>
        </p:sp>
        <p:sp>
          <p:nvSpPr>
            <p:cNvPr id="6164" name="Line 18"/>
            <p:cNvSpPr/>
            <p:nvPr/>
          </p:nvSpPr>
          <p:spPr>
            <a:xfrm flipV="1">
              <a:off x="3925" y="754"/>
              <a:ext cx="0" cy="1066"/>
            </a:xfrm>
            <a:prstGeom prst="line">
              <a:avLst/>
            </a:prstGeom>
            <a:ln w="12700" cap="flat" cmpd="sng">
              <a:solidFill>
                <a:schemeClr val="tx2"/>
              </a:solidFill>
              <a:prstDash val="lgDashDot"/>
              <a:headEnd type="none" w="sm" len="lg"/>
              <a:tailEnd type="none" w="sm" len="lg"/>
            </a:ln>
          </p:spPr>
        </p:sp>
        <p:sp>
          <p:nvSpPr>
            <p:cNvPr id="6165" name="Text Box 19"/>
            <p:cNvSpPr txBox="1"/>
            <p:nvPr/>
          </p:nvSpPr>
          <p:spPr>
            <a:xfrm>
              <a:off x="3804" y="981"/>
              <a:ext cx="257" cy="192"/>
            </a:xfrm>
            <a:prstGeom prst="rect">
              <a:avLst/>
            </a:prstGeom>
            <a:noFill/>
            <a:ln w="19050">
              <a:noFill/>
            </a:ln>
          </p:spPr>
          <p:txBody>
            <a:bodyPr lIns="0" tIns="0" rIns="0" bIns="0" anchor="ctr" anchorCtr="0">
              <a:spAutoFit/>
            </a:bodyPr>
            <a:lstStyle/>
            <a:p>
              <a:pPr>
                <a:spcBef>
                  <a:spcPct val="50000"/>
                </a:spcBef>
              </a:pPr>
              <a:r>
                <a:rPr lang="en-US" altLang="zh-CN" sz="2000" dirty="0">
                  <a:solidFill>
                    <a:srgbClr val="000066"/>
                  </a:solidFill>
                  <a:latin typeface="Times New Roman" panose="02020603050405020304" pitchFamily="18" charset="0"/>
                  <a:ea typeface="隶书" panose="02010509060101010101" pitchFamily="49" charset="-122"/>
                </a:rPr>
                <a:t>n</a:t>
              </a:r>
              <a:r>
                <a:rPr lang="en-US" altLang="zh-CN" sz="2000" baseline="-25000" dirty="0">
                  <a:solidFill>
                    <a:srgbClr val="000066"/>
                  </a:solidFill>
                  <a:latin typeface="Times New Roman" panose="02020603050405020304" pitchFamily="18" charset="0"/>
                  <a:ea typeface="隶书" panose="02010509060101010101" pitchFamily="49" charset="-122"/>
                </a:rPr>
                <a:t>1</a:t>
              </a:r>
              <a:endParaRPr lang="en-US" altLang="zh-CN" sz="2000" dirty="0">
                <a:solidFill>
                  <a:srgbClr val="000066"/>
                </a:solidFill>
                <a:latin typeface="Times New Roman" panose="02020603050405020304" pitchFamily="18" charset="0"/>
                <a:ea typeface="隶书" panose="02010509060101010101" pitchFamily="49" charset="-122"/>
              </a:endParaRPr>
            </a:p>
          </p:txBody>
        </p:sp>
        <p:sp>
          <p:nvSpPr>
            <p:cNvPr id="6166" name="Text Box 20"/>
            <p:cNvSpPr txBox="1"/>
            <p:nvPr/>
          </p:nvSpPr>
          <p:spPr>
            <a:xfrm>
              <a:off x="3816" y="3022"/>
              <a:ext cx="407" cy="207"/>
            </a:xfrm>
            <a:prstGeom prst="rect">
              <a:avLst/>
            </a:prstGeom>
            <a:noFill/>
            <a:ln w="19050">
              <a:noFill/>
            </a:ln>
          </p:spPr>
          <p:txBody>
            <a:bodyPr lIns="0" tIns="0" rIns="0" bIns="0" anchor="ctr" anchorCtr="0">
              <a:spAutoFit/>
            </a:bodyPr>
            <a:lstStyle/>
            <a:p>
              <a:pPr>
                <a:lnSpc>
                  <a:spcPct val="90000"/>
                </a:lnSpc>
              </a:pPr>
              <a:r>
                <a:rPr lang="en-US" altLang="zh-CN" dirty="0">
                  <a:solidFill>
                    <a:srgbClr val="000066"/>
                  </a:solidFill>
                  <a:latin typeface="Times New Roman" panose="02020603050405020304" pitchFamily="18" charset="0"/>
                  <a:ea typeface="隶书" panose="02010509060101010101" pitchFamily="49" charset="-122"/>
                </a:rPr>
                <a:t>n</a:t>
              </a:r>
              <a:r>
                <a:rPr lang="en-US" altLang="zh-CN" baseline="-25000" dirty="0">
                  <a:solidFill>
                    <a:srgbClr val="000066"/>
                  </a:solidFill>
                  <a:latin typeface="Times New Roman" panose="02020603050405020304" pitchFamily="18" charset="0"/>
                  <a:ea typeface="隶书" panose="02010509060101010101" pitchFamily="49" charset="-122"/>
                </a:rPr>
                <a:t>2</a:t>
              </a:r>
              <a:endParaRPr lang="en-US" altLang="zh-CN" dirty="0">
                <a:solidFill>
                  <a:srgbClr val="000066"/>
                </a:solidFill>
                <a:latin typeface="Times New Roman" panose="02020603050405020304" pitchFamily="18" charset="0"/>
                <a:ea typeface="隶书" panose="02010509060101010101" pitchFamily="49" charset="-122"/>
              </a:endParaRPr>
            </a:p>
          </p:txBody>
        </p:sp>
        <p:sp>
          <p:nvSpPr>
            <p:cNvPr id="6167" name="Text Box 21"/>
            <p:cNvSpPr txBox="1"/>
            <p:nvPr/>
          </p:nvSpPr>
          <p:spPr>
            <a:xfrm>
              <a:off x="3764" y="1661"/>
              <a:ext cx="117" cy="230"/>
            </a:xfrm>
            <a:prstGeom prst="rect">
              <a:avLst/>
            </a:prstGeom>
            <a:noFill/>
            <a:ln w="12700">
              <a:noFill/>
            </a:ln>
          </p:spPr>
          <p:txBody>
            <a:bodyPr wrap="none" lIns="0" tIns="0" rIns="0" bIns="0" anchor="ctr" anchorCtr="0">
              <a:spAutoFit/>
            </a:bodyPr>
            <a:lstStyle/>
            <a:p>
              <a:pPr>
                <a:spcBef>
                  <a:spcPct val="50000"/>
                </a:spcBef>
              </a:pPr>
              <a:r>
                <a:rPr lang="en-US" altLang="zh-CN" i="0" dirty="0">
                  <a:solidFill>
                    <a:srgbClr val="003399"/>
                  </a:solidFill>
                  <a:latin typeface="Times New Roman" panose="02020603050405020304" pitchFamily="18" charset="0"/>
                  <a:ea typeface="宋体" panose="02010600030101010101" pitchFamily="2" charset="-122"/>
                </a:rPr>
                <a:t>P</a:t>
              </a:r>
            </a:p>
          </p:txBody>
        </p:sp>
        <p:sp>
          <p:nvSpPr>
            <p:cNvPr id="6168" name="Oval 22"/>
            <p:cNvSpPr/>
            <p:nvPr/>
          </p:nvSpPr>
          <p:spPr>
            <a:xfrm>
              <a:off x="3901" y="1814"/>
              <a:ext cx="44" cy="47"/>
            </a:xfrm>
            <a:prstGeom prst="ellipse">
              <a:avLst/>
            </a:prstGeom>
            <a:solidFill>
              <a:srgbClr val="000099"/>
            </a:solidFill>
            <a:ln w="19050" cap="flat" cmpd="sng">
              <a:solidFill>
                <a:schemeClr val="tx2"/>
              </a:solidFill>
              <a:prstDash val="solid"/>
              <a:headEnd type="none" w="sm" len="lg"/>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6169" name="Freeform 23"/>
            <p:cNvSpPr/>
            <p:nvPr/>
          </p:nvSpPr>
          <p:spPr>
            <a:xfrm>
              <a:off x="2951" y="1480"/>
              <a:ext cx="1950" cy="512"/>
            </a:xfrm>
            <a:custGeom>
              <a:avLst/>
              <a:gdLst>
                <a:gd name="txL" fmla="*/ 0 w 1353"/>
                <a:gd name="txT" fmla="*/ 0 h 276"/>
                <a:gd name="txR" fmla="*/ 1353 w 1353"/>
                <a:gd name="txB" fmla="*/ 276 h 276"/>
              </a:gdLst>
              <a:ahLst/>
              <a:cxnLst>
                <a:cxn ang="0">
                  <a:pos x="0" y="41"/>
                </a:cxn>
                <a:cxn ang="0">
                  <a:pos x="127" y="230"/>
                </a:cxn>
                <a:cxn ang="0">
                  <a:pos x="293" y="427"/>
                </a:cxn>
                <a:cxn ang="0">
                  <a:pos x="526" y="636"/>
                </a:cxn>
                <a:cxn ang="0">
                  <a:pos x="744" y="772"/>
                </a:cxn>
                <a:cxn ang="0">
                  <a:pos x="1016" y="890"/>
                </a:cxn>
                <a:cxn ang="0">
                  <a:pos x="1329" y="946"/>
                </a:cxn>
                <a:cxn ang="0">
                  <a:pos x="1502" y="922"/>
                </a:cxn>
                <a:cxn ang="0">
                  <a:pos x="1734" y="902"/>
                </a:cxn>
                <a:cxn ang="0">
                  <a:pos x="2039" y="792"/>
                </a:cxn>
                <a:cxn ang="0">
                  <a:pos x="2387" y="527"/>
                </a:cxn>
                <a:cxn ang="0">
                  <a:pos x="2565" y="351"/>
                </a:cxn>
                <a:cxn ang="0">
                  <a:pos x="2810" y="0"/>
                </a:cxn>
              </a:cxnLst>
              <a:rect l="txL" t="txT" r="txR" b="txB"/>
              <a:pathLst>
                <a:path w="1353" h="276">
                  <a:moveTo>
                    <a:pt x="0" y="12"/>
                  </a:moveTo>
                  <a:cubicBezTo>
                    <a:pt x="18" y="30"/>
                    <a:pt x="37" y="48"/>
                    <a:pt x="61" y="67"/>
                  </a:cubicBezTo>
                  <a:cubicBezTo>
                    <a:pt x="85" y="86"/>
                    <a:pt x="109" y="104"/>
                    <a:pt x="141" y="124"/>
                  </a:cubicBezTo>
                  <a:cubicBezTo>
                    <a:pt x="173" y="144"/>
                    <a:pt x="217" y="168"/>
                    <a:pt x="253" y="185"/>
                  </a:cubicBezTo>
                  <a:cubicBezTo>
                    <a:pt x="289" y="202"/>
                    <a:pt x="319" y="212"/>
                    <a:pt x="358" y="224"/>
                  </a:cubicBezTo>
                  <a:cubicBezTo>
                    <a:pt x="397" y="236"/>
                    <a:pt x="442" y="250"/>
                    <a:pt x="489" y="259"/>
                  </a:cubicBezTo>
                  <a:cubicBezTo>
                    <a:pt x="536" y="268"/>
                    <a:pt x="601" y="274"/>
                    <a:pt x="640" y="275"/>
                  </a:cubicBezTo>
                  <a:cubicBezTo>
                    <a:pt x="679" y="276"/>
                    <a:pt x="691" y="270"/>
                    <a:pt x="723" y="268"/>
                  </a:cubicBezTo>
                  <a:cubicBezTo>
                    <a:pt x="755" y="266"/>
                    <a:pt x="792" y="268"/>
                    <a:pt x="835" y="262"/>
                  </a:cubicBezTo>
                  <a:cubicBezTo>
                    <a:pt x="878" y="256"/>
                    <a:pt x="930" y="248"/>
                    <a:pt x="982" y="230"/>
                  </a:cubicBezTo>
                  <a:cubicBezTo>
                    <a:pt x="1034" y="212"/>
                    <a:pt x="1107" y="174"/>
                    <a:pt x="1149" y="153"/>
                  </a:cubicBezTo>
                  <a:cubicBezTo>
                    <a:pt x="1191" y="132"/>
                    <a:pt x="1201" y="127"/>
                    <a:pt x="1235" y="102"/>
                  </a:cubicBezTo>
                  <a:cubicBezTo>
                    <a:pt x="1269" y="77"/>
                    <a:pt x="1311" y="38"/>
                    <a:pt x="1353" y="0"/>
                  </a:cubicBezTo>
                </a:path>
              </a:pathLst>
            </a:custGeom>
            <a:noFill/>
            <a:ln w="12700" cap="flat" cmpd="sng">
              <a:solidFill>
                <a:schemeClr val="tx2">
                  <a:alpha val="100000"/>
                </a:schemeClr>
              </a:solidFill>
              <a:prstDash val="solid"/>
              <a:round/>
              <a:headEnd type="none" w="sm" len="lg"/>
              <a:tailEnd type="none" w="sm" len="lg"/>
            </a:ln>
          </p:spPr>
          <p:txBody>
            <a:bodyPr/>
            <a:lstStyle/>
            <a:p>
              <a:endParaRPr lang="zh-CN" altLang="en-US"/>
            </a:p>
          </p:txBody>
        </p:sp>
        <p:sp>
          <p:nvSpPr>
            <p:cNvPr id="6170" name="Text Box 24"/>
            <p:cNvSpPr txBox="1"/>
            <p:nvPr/>
          </p:nvSpPr>
          <p:spPr>
            <a:xfrm rot="4354474">
              <a:off x="3688" y="2341"/>
              <a:ext cx="330" cy="288"/>
            </a:xfrm>
            <a:prstGeom prst="rect">
              <a:avLst/>
            </a:prstGeom>
            <a:noFill/>
            <a:ln w="12700">
              <a:noFill/>
            </a:ln>
          </p:spPr>
          <p:txBody>
            <a:bodyPr wrap="none" anchor="ctr" anchorCtr="0">
              <a:spAutoFit/>
            </a:bodyPr>
            <a:lstStyle/>
            <a:p>
              <a:pPr>
                <a:spcBef>
                  <a:spcPct val="50000"/>
                </a:spcBef>
              </a:pPr>
              <a:r>
                <a:rPr lang="en-US" altLang="zh-CN" dirty="0">
                  <a:solidFill>
                    <a:srgbClr val="000066"/>
                  </a:solidFill>
                  <a:latin typeface="Book Antiqua" panose="02040602050305030304" pitchFamily="18" charset="0"/>
                  <a:ea typeface="宋体" panose="02010600030101010101" pitchFamily="2" charset="-122"/>
                </a:rPr>
                <a:t>d</a:t>
              </a:r>
              <a:r>
                <a:rPr lang="en-US" altLang="zh-CN" baseline="-25000" dirty="0">
                  <a:solidFill>
                    <a:srgbClr val="000066"/>
                  </a:solidFill>
                  <a:latin typeface="Book Antiqua" panose="02040602050305030304" pitchFamily="18" charset="0"/>
                  <a:ea typeface="宋体" panose="02010600030101010101" pitchFamily="2" charset="-122"/>
                </a:rPr>
                <a:t>f2</a:t>
              </a:r>
              <a:endParaRPr lang="en-US" altLang="zh-CN" dirty="0">
                <a:solidFill>
                  <a:srgbClr val="000066"/>
                </a:solidFill>
                <a:latin typeface="Book Antiqua" panose="02040602050305030304" pitchFamily="18" charset="0"/>
                <a:ea typeface="宋体" panose="02010600030101010101" pitchFamily="2" charset="-122"/>
              </a:endParaRPr>
            </a:p>
          </p:txBody>
        </p:sp>
        <p:sp>
          <p:nvSpPr>
            <p:cNvPr id="6171" name="Line 25"/>
            <p:cNvSpPr/>
            <p:nvPr/>
          </p:nvSpPr>
          <p:spPr>
            <a:xfrm flipV="1">
              <a:off x="2262" y="3538"/>
              <a:ext cx="1632" cy="1"/>
            </a:xfrm>
            <a:prstGeom prst="line">
              <a:avLst/>
            </a:prstGeom>
            <a:ln w="12700" cap="flat" cmpd="sng">
              <a:solidFill>
                <a:schemeClr val="tx2"/>
              </a:solidFill>
              <a:prstDash val="solid"/>
              <a:headEnd type="none" w="sm" len="lg"/>
              <a:tailEnd type="none" w="sm" len="lg"/>
            </a:ln>
          </p:spPr>
        </p:sp>
        <p:sp>
          <p:nvSpPr>
            <p:cNvPr id="6172" name="Line 26"/>
            <p:cNvSpPr/>
            <p:nvPr/>
          </p:nvSpPr>
          <p:spPr>
            <a:xfrm>
              <a:off x="2381" y="875"/>
              <a:ext cx="0" cy="2664"/>
            </a:xfrm>
            <a:prstGeom prst="line">
              <a:avLst/>
            </a:prstGeom>
            <a:ln w="12700" cap="flat" cmpd="sng">
              <a:solidFill>
                <a:schemeClr val="tx2"/>
              </a:solidFill>
              <a:prstDash val="solid"/>
              <a:headEnd type="triangle" w="sm" len="lg"/>
              <a:tailEnd type="triangle" w="sm" len="lg"/>
            </a:ln>
          </p:spPr>
        </p:sp>
        <p:sp>
          <p:nvSpPr>
            <p:cNvPr id="6173" name="Text Box 27"/>
            <p:cNvSpPr txBox="1"/>
            <p:nvPr/>
          </p:nvSpPr>
          <p:spPr>
            <a:xfrm rot="-5400000">
              <a:off x="1893" y="2056"/>
              <a:ext cx="679" cy="250"/>
            </a:xfrm>
            <a:prstGeom prst="rect">
              <a:avLst/>
            </a:prstGeom>
            <a:noFill/>
            <a:ln w="12700">
              <a:noFill/>
            </a:ln>
          </p:spPr>
          <p:txBody>
            <a:bodyPr wrap="none" anchor="ctr" anchorCtr="0">
              <a:spAutoFit/>
            </a:bodyPr>
            <a:lstStyle/>
            <a:p>
              <a:pPr>
                <a:spcBef>
                  <a:spcPct val="50000"/>
                </a:spcBef>
              </a:pPr>
              <a:r>
                <a:rPr lang="zh-CN" altLang="en-US" sz="2000" i="0" dirty="0">
                  <a:solidFill>
                    <a:srgbClr val="000066"/>
                  </a:solidFill>
                  <a:latin typeface="Times New Roman" panose="02020603050405020304" pitchFamily="18" charset="0"/>
                  <a:ea typeface="宋体" panose="02010600030101010101" pitchFamily="2" charset="-122"/>
                </a:rPr>
                <a:t>中心距</a:t>
              </a:r>
              <a:r>
                <a:rPr lang="en-US" altLang="zh-CN" sz="2000" dirty="0">
                  <a:solidFill>
                    <a:srgbClr val="000066"/>
                  </a:solidFill>
                  <a:latin typeface="Times New Roman" panose="02020603050405020304" pitchFamily="18" charset="0"/>
                  <a:ea typeface="宋体" panose="02010600030101010101" pitchFamily="2" charset="-122"/>
                </a:rPr>
                <a:t>a</a:t>
              </a:r>
              <a:endParaRPr lang="en-US" altLang="zh-CN" sz="2000" i="0" dirty="0">
                <a:solidFill>
                  <a:srgbClr val="000066"/>
                </a:solidFill>
                <a:latin typeface="Times New Roman" panose="02020603050405020304" pitchFamily="18" charset="0"/>
                <a:ea typeface="宋体" panose="02010600030101010101" pitchFamily="2" charset="-122"/>
              </a:endParaRPr>
            </a:p>
          </p:txBody>
        </p:sp>
        <p:sp>
          <p:nvSpPr>
            <p:cNvPr id="6174" name="Text Box 28"/>
            <p:cNvSpPr txBox="1"/>
            <p:nvPr/>
          </p:nvSpPr>
          <p:spPr>
            <a:xfrm rot="1935478">
              <a:off x="4368" y="954"/>
              <a:ext cx="300" cy="250"/>
            </a:xfrm>
            <a:prstGeom prst="rect">
              <a:avLst/>
            </a:prstGeom>
            <a:noFill/>
            <a:ln w="12700">
              <a:noFill/>
            </a:ln>
          </p:spPr>
          <p:txBody>
            <a:bodyPr wrap="none" anchor="ctr" anchorCtr="0">
              <a:spAutoFit/>
            </a:bodyPr>
            <a:lstStyle/>
            <a:p>
              <a:pPr>
                <a:spcBef>
                  <a:spcPct val="50000"/>
                </a:spcBef>
              </a:pPr>
              <a:r>
                <a:rPr lang="en-US" altLang="zh-CN" sz="2000" dirty="0">
                  <a:solidFill>
                    <a:srgbClr val="000066"/>
                  </a:solidFill>
                  <a:latin typeface="Times New Roman" panose="02020603050405020304" pitchFamily="18" charset="0"/>
                  <a:ea typeface="楷体_GB2312" pitchFamily="49" charset="-122"/>
                </a:rPr>
                <a:t>d</a:t>
              </a:r>
              <a:r>
                <a:rPr lang="en-US" altLang="zh-CN" sz="2000" baseline="-25000" dirty="0">
                  <a:solidFill>
                    <a:srgbClr val="000066"/>
                  </a:solidFill>
                  <a:latin typeface="Times New Roman" panose="02020603050405020304" pitchFamily="18" charset="0"/>
                  <a:ea typeface="楷体_GB2312" pitchFamily="49" charset="-122"/>
                </a:rPr>
                <a:t>a1</a:t>
              </a:r>
              <a:endParaRPr lang="en-US" altLang="zh-CN" sz="2000" dirty="0">
                <a:solidFill>
                  <a:srgbClr val="000066"/>
                </a:solidFill>
                <a:latin typeface="Times New Roman" panose="02020603050405020304" pitchFamily="18" charset="0"/>
                <a:ea typeface="楷体_GB2312" pitchFamily="49" charset="-122"/>
              </a:endParaRPr>
            </a:p>
          </p:txBody>
        </p:sp>
        <p:sp>
          <p:nvSpPr>
            <p:cNvPr id="6175" name="Line 29"/>
            <p:cNvSpPr/>
            <p:nvPr/>
          </p:nvSpPr>
          <p:spPr>
            <a:xfrm flipH="1" flipV="1">
              <a:off x="2443" y="566"/>
              <a:ext cx="590" cy="1043"/>
            </a:xfrm>
            <a:prstGeom prst="line">
              <a:avLst/>
            </a:prstGeom>
            <a:ln w="9525" cap="flat" cmpd="sng">
              <a:solidFill>
                <a:schemeClr val="tx1"/>
              </a:solidFill>
              <a:prstDash val="solid"/>
              <a:headEnd type="none" w="sm" len="med"/>
              <a:tailEnd type="none" w="sm" len="med"/>
            </a:ln>
          </p:spPr>
        </p:sp>
        <p:sp>
          <p:nvSpPr>
            <p:cNvPr id="6176" name="Line 30"/>
            <p:cNvSpPr/>
            <p:nvPr/>
          </p:nvSpPr>
          <p:spPr>
            <a:xfrm>
              <a:off x="2443" y="566"/>
              <a:ext cx="363" cy="0"/>
            </a:xfrm>
            <a:prstGeom prst="line">
              <a:avLst/>
            </a:prstGeom>
            <a:ln w="9525" cap="flat" cmpd="sng">
              <a:solidFill>
                <a:schemeClr val="tx1"/>
              </a:solidFill>
              <a:prstDash val="solid"/>
              <a:headEnd type="none" w="sm" len="med"/>
              <a:tailEnd type="none" w="sm" len="med"/>
            </a:ln>
          </p:spPr>
        </p:sp>
        <p:sp>
          <p:nvSpPr>
            <p:cNvPr id="6177" name="Text Box 31"/>
            <p:cNvSpPr txBox="1"/>
            <p:nvPr/>
          </p:nvSpPr>
          <p:spPr>
            <a:xfrm>
              <a:off x="2336" y="344"/>
              <a:ext cx="663" cy="192"/>
            </a:xfrm>
            <a:prstGeom prst="rect">
              <a:avLst/>
            </a:prstGeom>
            <a:noFill/>
            <a:ln w="9525">
              <a:noFill/>
            </a:ln>
          </p:spPr>
          <p:txBody>
            <a:bodyPr>
              <a:spAutoFit/>
            </a:bodyPr>
            <a:lstStyle/>
            <a:p>
              <a:pPr>
                <a:spcBef>
                  <a:spcPct val="50000"/>
                </a:spcBef>
              </a:pPr>
              <a:r>
                <a:rPr lang="zh-CN" altLang="en-US" sz="1400" b="0" i="0" dirty="0">
                  <a:latin typeface="Arial" panose="020B0604020202020204" pitchFamily="34" charset="0"/>
                  <a:ea typeface="宋体" panose="02010600030101010101" pitchFamily="2" charset="-122"/>
                </a:rPr>
                <a:t>齿顶圆</a:t>
              </a:r>
            </a:p>
          </p:txBody>
        </p:sp>
        <p:sp>
          <p:nvSpPr>
            <p:cNvPr id="6178" name="Line 32"/>
            <p:cNvSpPr/>
            <p:nvPr/>
          </p:nvSpPr>
          <p:spPr>
            <a:xfrm flipH="1" flipV="1">
              <a:off x="2761" y="754"/>
              <a:ext cx="467" cy="816"/>
            </a:xfrm>
            <a:prstGeom prst="line">
              <a:avLst/>
            </a:prstGeom>
            <a:ln w="28575" cap="flat" cmpd="sng">
              <a:solidFill>
                <a:srgbClr val="003399"/>
              </a:solidFill>
              <a:prstDash val="solid"/>
              <a:headEnd type="none" w="sm" len="med"/>
              <a:tailEnd type="none" w="sm" len="med"/>
            </a:ln>
          </p:spPr>
        </p:sp>
        <p:sp>
          <p:nvSpPr>
            <p:cNvPr id="6179" name="Line 33"/>
            <p:cNvSpPr/>
            <p:nvPr/>
          </p:nvSpPr>
          <p:spPr>
            <a:xfrm>
              <a:off x="2760" y="749"/>
              <a:ext cx="454" cy="0"/>
            </a:xfrm>
            <a:prstGeom prst="line">
              <a:avLst/>
            </a:prstGeom>
            <a:ln w="28575" cap="flat" cmpd="sng">
              <a:solidFill>
                <a:srgbClr val="003399"/>
              </a:solidFill>
              <a:prstDash val="solid"/>
              <a:headEnd type="none" w="sm" len="med"/>
              <a:tailEnd type="none" w="sm" len="med"/>
            </a:ln>
          </p:spPr>
        </p:sp>
        <p:sp>
          <p:nvSpPr>
            <p:cNvPr id="6180" name="Text Box 34"/>
            <p:cNvSpPr txBox="1"/>
            <p:nvPr/>
          </p:nvSpPr>
          <p:spPr>
            <a:xfrm>
              <a:off x="2702" y="536"/>
              <a:ext cx="663" cy="210"/>
            </a:xfrm>
            <a:prstGeom prst="rect">
              <a:avLst/>
            </a:prstGeom>
            <a:solidFill>
              <a:srgbClr val="D7D7D7"/>
            </a:solidFill>
            <a:ln w="28575" cap="flat" cmpd="sng">
              <a:solidFill>
                <a:srgbClr val="003399"/>
              </a:solidFill>
              <a:prstDash val="solid"/>
              <a:miter/>
              <a:headEnd type="none" w="sm" len="med"/>
              <a:tailEnd type="none" w="sm" len="med"/>
            </a:ln>
          </p:spPr>
          <p:txBody>
            <a:bodyPr>
              <a:spAutoFit/>
            </a:bodyPr>
            <a:lstStyle/>
            <a:p>
              <a:pPr>
                <a:spcBef>
                  <a:spcPct val="50000"/>
                </a:spcBef>
              </a:pPr>
              <a:r>
                <a:rPr lang="zh-CN" altLang="en-US" sz="1400" i="0" dirty="0">
                  <a:solidFill>
                    <a:srgbClr val="FF0000"/>
                  </a:solidFill>
                  <a:latin typeface="Arial" panose="020B0604020202020204" pitchFamily="34" charset="0"/>
                  <a:ea typeface="宋体" panose="02010600030101010101" pitchFamily="2" charset="-122"/>
                </a:rPr>
                <a:t>分度圆</a:t>
              </a:r>
            </a:p>
          </p:txBody>
        </p:sp>
        <p:sp>
          <p:nvSpPr>
            <p:cNvPr id="6181" name="Line 35"/>
            <p:cNvSpPr/>
            <p:nvPr/>
          </p:nvSpPr>
          <p:spPr>
            <a:xfrm flipH="1">
              <a:off x="3033" y="1022"/>
              <a:ext cx="408" cy="0"/>
            </a:xfrm>
            <a:prstGeom prst="line">
              <a:avLst/>
            </a:prstGeom>
            <a:ln w="9525" cap="flat" cmpd="sng">
              <a:solidFill>
                <a:schemeClr val="tx1"/>
              </a:solidFill>
              <a:prstDash val="solid"/>
              <a:headEnd type="none" w="sm" len="med"/>
              <a:tailEnd type="none" w="sm" len="med"/>
            </a:ln>
          </p:spPr>
        </p:sp>
        <p:sp>
          <p:nvSpPr>
            <p:cNvPr id="6182" name="Text Box 36"/>
            <p:cNvSpPr txBox="1"/>
            <p:nvPr/>
          </p:nvSpPr>
          <p:spPr>
            <a:xfrm>
              <a:off x="2989" y="804"/>
              <a:ext cx="663" cy="192"/>
            </a:xfrm>
            <a:prstGeom prst="rect">
              <a:avLst/>
            </a:prstGeom>
            <a:noFill/>
            <a:ln w="9525">
              <a:noFill/>
            </a:ln>
          </p:spPr>
          <p:txBody>
            <a:bodyPr>
              <a:spAutoFit/>
            </a:bodyPr>
            <a:lstStyle/>
            <a:p>
              <a:pPr>
                <a:spcBef>
                  <a:spcPct val="50000"/>
                </a:spcBef>
              </a:pPr>
              <a:r>
                <a:rPr lang="zh-CN" altLang="en-US" sz="1400" b="0" i="0" dirty="0">
                  <a:latin typeface="Arial" panose="020B0604020202020204" pitchFamily="34" charset="0"/>
                  <a:ea typeface="宋体" panose="02010600030101010101" pitchFamily="2" charset="-122"/>
                </a:rPr>
                <a:t>齿根圆</a:t>
              </a:r>
            </a:p>
          </p:txBody>
        </p:sp>
        <p:sp>
          <p:nvSpPr>
            <p:cNvPr id="6183" name="Line 37"/>
            <p:cNvSpPr/>
            <p:nvPr/>
          </p:nvSpPr>
          <p:spPr>
            <a:xfrm>
              <a:off x="3804" y="799"/>
              <a:ext cx="1088" cy="681"/>
            </a:xfrm>
            <a:prstGeom prst="line">
              <a:avLst/>
            </a:prstGeom>
            <a:ln w="9525" cap="flat" cmpd="sng">
              <a:solidFill>
                <a:schemeClr val="tx2"/>
              </a:solidFill>
              <a:prstDash val="solid"/>
              <a:headEnd type="none" w="sm" len="med"/>
              <a:tailEnd type="triangle" w="sm" len="med"/>
            </a:ln>
          </p:spPr>
        </p:sp>
        <p:sp>
          <p:nvSpPr>
            <p:cNvPr id="6184" name="Line 38"/>
            <p:cNvSpPr/>
            <p:nvPr/>
          </p:nvSpPr>
          <p:spPr>
            <a:xfrm>
              <a:off x="3864" y="796"/>
              <a:ext cx="635" cy="862"/>
            </a:xfrm>
            <a:prstGeom prst="line">
              <a:avLst/>
            </a:prstGeom>
            <a:ln w="9525" cap="flat" cmpd="sng">
              <a:solidFill>
                <a:schemeClr val="tx2"/>
              </a:solidFill>
              <a:prstDash val="solid"/>
              <a:headEnd type="none" w="sm" len="med"/>
              <a:tailEnd type="triangle" w="sm" len="med"/>
            </a:ln>
          </p:spPr>
        </p:sp>
        <p:sp>
          <p:nvSpPr>
            <p:cNvPr id="6185" name="Line 39"/>
            <p:cNvSpPr/>
            <p:nvPr/>
          </p:nvSpPr>
          <p:spPr>
            <a:xfrm flipH="1">
              <a:off x="3285" y="835"/>
              <a:ext cx="680" cy="635"/>
            </a:xfrm>
            <a:prstGeom prst="line">
              <a:avLst/>
            </a:prstGeom>
            <a:ln w="9525" cap="flat" cmpd="sng">
              <a:solidFill>
                <a:schemeClr val="tx2"/>
              </a:solidFill>
              <a:prstDash val="solid"/>
              <a:headEnd type="none" w="sm" len="med"/>
              <a:tailEnd type="triangle" w="sm" len="med"/>
            </a:ln>
          </p:spPr>
        </p:sp>
        <p:sp>
          <p:nvSpPr>
            <p:cNvPr id="6186" name="Text Box 40"/>
            <p:cNvSpPr txBox="1"/>
            <p:nvPr/>
          </p:nvSpPr>
          <p:spPr>
            <a:xfrm rot="-2718305">
              <a:off x="3186" y="999"/>
              <a:ext cx="499" cy="231"/>
            </a:xfrm>
            <a:prstGeom prst="rect">
              <a:avLst/>
            </a:prstGeom>
            <a:noFill/>
            <a:ln w="9525">
              <a:noFill/>
            </a:ln>
          </p:spPr>
          <p:txBody>
            <a:bodyPr>
              <a:spAutoFit/>
            </a:bodyPr>
            <a:lstStyle/>
            <a:p>
              <a:r>
                <a:rPr lang="en-US" altLang="zh-CN" sz="1800" dirty="0">
                  <a:solidFill>
                    <a:srgbClr val="000066"/>
                  </a:solidFill>
                  <a:latin typeface="Times New Roman" panose="02020603050405020304" pitchFamily="18" charset="0"/>
                  <a:ea typeface="宋体" panose="02010600030101010101" pitchFamily="2" charset="-122"/>
                </a:rPr>
                <a:t>d</a:t>
              </a:r>
              <a:r>
                <a:rPr lang="en-US" altLang="zh-CN" sz="1800" baseline="-25000" dirty="0">
                  <a:solidFill>
                    <a:srgbClr val="000066"/>
                  </a:solidFill>
                  <a:latin typeface="Times New Roman" panose="02020603050405020304" pitchFamily="18" charset="0"/>
                  <a:ea typeface="宋体" panose="02010600030101010101" pitchFamily="2" charset="-122"/>
                </a:rPr>
                <a:t>f1</a:t>
              </a:r>
            </a:p>
          </p:txBody>
        </p:sp>
        <p:sp>
          <p:nvSpPr>
            <p:cNvPr id="6187" name="Line 41"/>
            <p:cNvSpPr/>
            <p:nvPr/>
          </p:nvSpPr>
          <p:spPr>
            <a:xfrm flipH="1" flipV="1">
              <a:off x="3033" y="1026"/>
              <a:ext cx="227" cy="408"/>
            </a:xfrm>
            <a:prstGeom prst="line">
              <a:avLst/>
            </a:prstGeom>
            <a:ln w="9525" cap="flat" cmpd="sng">
              <a:solidFill>
                <a:schemeClr val="tx1"/>
              </a:solidFill>
              <a:prstDash val="solid"/>
              <a:headEnd type="none" w="sm" len="med"/>
              <a:tailEnd type="none" w="sm" len="med"/>
            </a:ln>
          </p:spPr>
        </p:sp>
        <p:grpSp>
          <p:nvGrpSpPr>
            <p:cNvPr id="6188" name="Group 42"/>
            <p:cNvGrpSpPr/>
            <p:nvPr/>
          </p:nvGrpSpPr>
          <p:grpSpPr>
            <a:xfrm rot="-5400000">
              <a:off x="3072" y="1001"/>
              <a:ext cx="1682" cy="3358"/>
              <a:chOff x="1247" y="803"/>
              <a:chExt cx="1682" cy="3358"/>
            </a:xfrm>
          </p:grpSpPr>
          <p:sp>
            <p:nvSpPr>
              <p:cNvPr id="6225" name="Arc 43"/>
              <p:cNvSpPr>
                <a:spLocks noChangeAspect="1"/>
              </p:cNvSpPr>
              <p:nvPr/>
            </p:nvSpPr>
            <p:spPr>
              <a:xfrm flipV="1">
                <a:off x="1247" y="2481"/>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2">
                    <a:alpha val="100000"/>
                  </a:schemeClr>
                </a:solidFill>
                <a:prstDash val="lgDashDot"/>
                <a:round/>
                <a:headEnd type="none" w="sm" len="med"/>
                <a:tailEnd type="none" w="sm" len="med"/>
              </a:ln>
            </p:spPr>
            <p:txBody>
              <a:bodyPr/>
              <a:lstStyle/>
              <a:p>
                <a:endParaRPr lang="zh-CN" altLang="en-US"/>
              </a:p>
            </p:txBody>
          </p:sp>
          <p:sp>
            <p:nvSpPr>
              <p:cNvPr id="6226" name="Arc 44"/>
              <p:cNvSpPr>
                <a:spLocks noChangeAspect="1"/>
              </p:cNvSpPr>
              <p:nvPr/>
            </p:nvSpPr>
            <p:spPr>
              <a:xfrm>
                <a:off x="1249" y="803"/>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2">
                    <a:alpha val="100000"/>
                  </a:schemeClr>
                </a:solidFill>
                <a:prstDash val="lgDashDot"/>
                <a:round/>
                <a:headEnd type="none" w="sm" len="med"/>
                <a:tailEnd type="none" w="sm" len="med"/>
              </a:ln>
            </p:spPr>
            <p:txBody>
              <a:bodyPr/>
              <a:lstStyle/>
              <a:p>
                <a:endParaRPr lang="zh-CN" altLang="en-US"/>
              </a:p>
            </p:txBody>
          </p:sp>
        </p:grpSp>
        <p:grpSp>
          <p:nvGrpSpPr>
            <p:cNvPr id="6189" name="Group 45"/>
            <p:cNvGrpSpPr>
              <a:grpSpLocks noChangeAspect="1"/>
            </p:cNvGrpSpPr>
            <p:nvPr/>
          </p:nvGrpSpPr>
          <p:grpSpPr>
            <a:xfrm rot="-5400000">
              <a:off x="3017" y="771"/>
              <a:ext cx="1816" cy="3625"/>
              <a:chOff x="1247" y="803"/>
              <a:chExt cx="1682" cy="3358"/>
            </a:xfrm>
          </p:grpSpPr>
          <p:sp>
            <p:nvSpPr>
              <p:cNvPr id="6223" name="Arc 46"/>
              <p:cNvSpPr>
                <a:spLocks noChangeAspect="1"/>
              </p:cNvSpPr>
              <p:nvPr/>
            </p:nvSpPr>
            <p:spPr>
              <a:xfrm flipV="1">
                <a:off x="1247" y="2481"/>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chemeClr val="tx2">
                    <a:alpha val="100000"/>
                  </a:schemeClr>
                </a:solidFill>
                <a:prstDash val="solid"/>
                <a:round/>
                <a:headEnd type="none" w="sm" len="med"/>
                <a:tailEnd type="none" w="sm" len="med"/>
              </a:ln>
            </p:spPr>
            <p:txBody>
              <a:bodyPr/>
              <a:lstStyle/>
              <a:p>
                <a:endParaRPr lang="zh-CN" altLang="en-US"/>
              </a:p>
            </p:txBody>
          </p:sp>
          <p:sp>
            <p:nvSpPr>
              <p:cNvPr id="6224" name="Arc 47"/>
              <p:cNvSpPr>
                <a:spLocks noChangeAspect="1"/>
              </p:cNvSpPr>
              <p:nvPr/>
            </p:nvSpPr>
            <p:spPr>
              <a:xfrm>
                <a:off x="1249" y="803"/>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chemeClr val="tx2">
                    <a:alpha val="100000"/>
                  </a:schemeClr>
                </a:solidFill>
                <a:prstDash val="solid"/>
                <a:round/>
                <a:headEnd type="none" w="sm" len="med"/>
                <a:tailEnd type="none" w="sm" len="med"/>
              </a:ln>
            </p:spPr>
            <p:txBody>
              <a:bodyPr/>
              <a:lstStyle/>
              <a:p>
                <a:endParaRPr lang="zh-CN" altLang="en-US"/>
              </a:p>
            </p:txBody>
          </p:sp>
        </p:grpSp>
        <p:sp>
          <p:nvSpPr>
            <p:cNvPr id="6190" name="Line 48"/>
            <p:cNvSpPr/>
            <p:nvPr/>
          </p:nvSpPr>
          <p:spPr>
            <a:xfrm>
              <a:off x="2437" y="2450"/>
              <a:ext cx="1633" cy="1180"/>
            </a:xfrm>
            <a:prstGeom prst="line">
              <a:avLst/>
            </a:prstGeom>
            <a:ln w="9525" cap="flat" cmpd="sng">
              <a:solidFill>
                <a:schemeClr val="tx2"/>
              </a:solidFill>
              <a:prstDash val="solid"/>
              <a:headEnd type="triangle" w="med" len="med"/>
              <a:tailEnd type="none" w="med" len="med"/>
            </a:ln>
          </p:spPr>
        </p:sp>
        <p:sp>
          <p:nvSpPr>
            <p:cNvPr id="6191" name="Text Box 49"/>
            <p:cNvSpPr txBox="1"/>
            <p:nvPr/>
          </p:nvSpPr>
          <p:spPr>
            <a:xfrm rot="2220000">
              <a:off x="2579" y="2432"/>
              <a:ext cx="590" cy="250"/>
            </a:xfrm>
            <a:prstGeom prst="rect">
              <a:avLst/>
            </a:prstGeom>
            <a:noFill/>
            <a:ln w="9525">
              <a:noFill/>
            </a:ln>
          </p:spPr>
          <p:txBody>
            <a:bodyPr>
              <a:spAutoFit/>
            </a:bodyPr>
            <a:lstStyle/>
            <a:p>
              <a:pPr>
                <a:spcBef>
                  <a:spcPct val="50000"/>
                </a:spcBef>
              </a:pPr>
              <a:r>
                <a:rPr lang="en-US" altLang="zh-CN" sz="2000" dirty="0">
                  <a:solidFill>
                    <a:srgbClr val="000066"/>
                  </a:solidFill>
                  <a:latin typeface="Arial" panose="020B0604020202020204" pitchFamily="34" charset="0"/>
                  <a:ea typeface="宋体" panose="02010600030101010101" pitchFamily="2" charset="-122"/>
                </a:rPr>
                <a:t>d</a:t>
              </a:r>
              <a:r>
                <a:rPr lang="en-US" altLang="zh-CN" sz="2000" baseline="-25000" dirty="0">
                  <a:solidFill>
                    <a:srgbClr val="000066"/>
                  </a:solidFill>
                  <a:latin typeface="Arial" panose="020B0604020202020204" pitchFamily="34" charset="0"/>
                  <a:ea typeface="宋体" panose="02010600030101010101" pitchFamily="2" charset="-122"/>
                </a:rPr>
                <a:t>a2</a:t>
              </a:r>
            </a:p>
          </p:txBody>
        </p:sp>
        <p:sp>
          <p:nvSpPr>
            <p:cNvPr id="6192" name="Line 50"/>
            <p:cNvSpPr/>
            <p:nvPr/>
          </p:nvSpPr>
          <p:spPr>
            <a:xfrm flipH="1" flipV="1">
              <a:off x="3005" y="2115"/>
              <a:ext cx="1116" cy="1723"/>
            </a:xfrm>
            <a:prstGeom prst="line">
              <a:avLst/>
            </a:prstGeom>
            <a:ln w="9525" cap="flat" cmpd="sng">
              <a:solidFill>
                <a:schemeClr val="tx2"/>
              </a:solidFill>
              <a:prstDash val="solid"/>
              <a:headEnd type="none" w="sm" len="med"/>
              <a:tailEnd type="triangle" w="sm" len="med"/>
            </a:ln>
          </p:spPr>
        </p:sp>
        <p:sp>
          <p:nvSpPr>
            <p:cNvPr id="6193" name="Text Box 51"/>
            <p:cNvSpPr txBox="1"/>
            <p:nvPr/>
          </p:nvSpPr>
          <p:spPr>
            <a:xfrm rot="3420000">
              <a:off x="3052" y="2452"/>
              <a:ext cx="839" cy="256"/>
            </a:xfrm>
            <a:prstGeom prst="rect">
              <a:avLst/>
            </a:prstGeom>
            <a:solidFill>
              <a:srgbClr val="D7D7D7"/>
            </a:solidFill>
            <a:ln w="9525" cap="flat" cmpd="sng">
              <a:solidFill>
                <a:srgbClr val="003399"/>
              </a:solidFill>
              <a:prstDash val="solid"/>
              <a:miter/>
              <a:headEnd type="none" w="sm" len="med"/>
              <a:tailEnd type="none" w="sm" len="med"/>
            </a:ln>
          </p:spPr>
          <p:txBody>
            <a:bodyPr>
              <a:spAutoFit/>
            </a:bodyPr>
            <a:lstStyle/>
            <a:p>
              <a:pPr>
                <a:spcBef>
                  <a:spcPct val="50000"/>
                </a:spcBef>
              </a:pPr>
              <a:r>
                <a:rPr lang="en-US" altLang="zh-CN" sz="2000" dirty="0">
                  <a:solidFill>
                    <a:srgbClr val="FF0000"/>
                  </a:solidFill>
                  <a:latin typeface="Arial" panose="020B0604020202020204" pitchFamily="34" charset="0"/>
                  <a:ea typeface="宋体" panose="02010600030101010101" pitchFamily="2" charset="-122"/>
                </a:rPr>
                <a:t>d</a:t>
              </a:r>
              <a:r>
                <a:rPr lang="en-US" altLang="zh-CN" sz="2000" baseline="-25000" dirty="0">
                  <a:solidFill>
                    <a:srgbClr val="FF0000"/>
                  </a:solidFill>
                  <a:latin typeface="Arial" panose="020B0604020202020204" pitchFamily="34" charset="0"/>
                  <a:ea typeface="宋体" panose="02010600030101010101" pitchFamily="2" charset="-122"/>
                </a:rPr>
                <a:t>2</a:t>
              </a:r>
              <a:r>
                <a:rPr lang="zh-CN" altLang="en-US" sz="2000" dirty="0">
                  <a:solidFill>
                    <a:srgbClr val="FF0000"/>
                  </a:solidFill>
                  <a:latin typeface="Arial" panose="020B0604020202020204" pitchFamily="34" charset="0"/>
                  <a:ea typeface="宋体" panose="02010600030101010101" pitchFamily="2" charset="-122"/>
                </a:rPr>
                <a:t>、</a:t>
              </a:r>
              <a:r>
                <a:rPr lang="en-US" altLang="zh-CN" sz="2000" dirty="0">
                  <a:solidFill>
                    <a:srgbClr val="FF0000"/>
                  </a:solidFill>
                  <a:latin typeface="Arial" panose="020B0604020202020204" pitchFamily="34" charset="0"/>
                  <a:ea typeface="宋体" panose="02010600030101010101" pitchFamily="2" charset="-122"/>
                </a:rPr>
                <a:t>d</a:t>
              </a:r>
              <a:r>
                <a:rPr lang="en-US" altLang="zh-CN" sz="2000" baseline="-25000" dirty="0">
                  <a:solidFill>
                    <a:srgbClr val="FF0000"/>
                  </a:solidFill>
                  <a:latin typeface="Arial" panose="020B0604020202020204" pitchFamily="34" charset="0"/>
                  <a:ea typeface="宋体" panose="02010600030101010101" pitchFamily="2" charset="-122"/>
                </a:rPr>
                <a:t>2</a:t>
              </a:r>
              <a:r>
                <a:rPr lang="en-US" altLang="zh-CN" sz="2000" dirty="0">
                  <a:solidFill>
                    <a:srgbClr val="FF0000"/>
                  </a:solidFill>
                  <a:latin typeface="Arial" panose="020B0604020202020204" pitchFamily="34" charset="0"/>
                  <a:ea typeface="宋体" panose="02010600030101010101" pitchFamily="2" charset="-122"/>
                </a:rPr>
                <a:t>’</a:t>
              </a:r>
            </a:p>
          </p:txBody>
        </p:sp>
        <p:sp>
          <p:nvSpPr>
            <p:cNvPr id="6194" name="Freeform 52"/>
            <p:cNvSpPr/>
            <p:nvPr/>
          </p:nvSpPr>
          <p:spPr>
            <a:xfrm rot="2100000">
              <a:off x="4309" y="1906"/>
              <a:ext cx="902" cy="481"/>
            </a:xfrm>
            <a:custGeom>
              <a:avLst/>
              <a:gdLst>
                <a:gd name="txL" fmla="*/ 0 w 902"/>
                <a:gd name="txT" fmla="*/ 0 h 481"/>
                <a:gd name="txR" fmla="*/ 902 w 902"/>
                <a:gd name="txB" fmla="*/ 481 h 481"/>
              </a:gdLst>
              <a:ahLst/>
              <a:cxnLst>
                <a:cxn ang="0">
                  <a:pos x="0" y="481"/>
                </a:cxn>
                <a:cxn ang="0">
                  <a:pos x="44" y="458"/>
                </a:cxn>
                <a:cxn ang="0">
                  <a:pos x="44" y="410"/>
                </a:cxn>
                <a:cxn ang="0">
                  <a:pos x="57" y="257"/>
                </a:cxn>
                <a:cxn ang="0">
                  <a:pos x="96" y="103"/>
                </a:cxn>
                <a:cxn ang="0">
                  <a:pos x="118" y="61"/>
                </a:cxn>
                <a:cxn ang="0">
                  <a:pos x="172" y="52"/>
                </a:cxn>
                <a:cxn ang="0">
                  <a:pos x="227" y="100"/>
                </a:cxn>
                <a:cxn ang="0">
                  <a:pos x="291" y="173"/>
                </a:cxn>
                <a:cxn ang="0">
                  <a:pos x="342" y="257"/>
                </a:cxn>
                <a:cxn ang="0">
                  <a:pos x="403" y="375"/>
                </a:cxn>
                <a:cxn ang="0">
                  <a:pos x="435" y="378"/>
                </a:cxn>
                <a:cxn ang="0">
                  <a:pos x="470" y="369"/>
                </a:cxn>
                <a:cxn ang="0">
                  <a:pos x="496" y="311"/>
                </a:cxn>
                <a:cxn ang="0">
                  <a:pos x="524" y="231"/>
                </a:cxn>
                <a:cxn ang="0">
                  <a:pos x="563" y="145"/>
                </a:cxn>
                <a:cxn ang="0">
                  <a:pos x="633" y="36"/>
                </a:cxn>
                <a:cxn ang="0">
                  <a:pos x="665" y="13"/>
                </a:cxn>
                <a:cxn ang="0">
                  <a:pos x="694" y="13"/>
                </a:cxn>
                <a:cxn ang="0">
                  <a:pos x="726" y="20"/>
                </a:cxn>
                <a:cxn ang="0">
                  <a:pos x="790" y="132"/>
                </a:cxn>
                <a:cxn ang="0">
                  <a:pos x="816" y="218"/>
                </a:cxn>
                <a:cxn ang="0">
                  <a:pos x="828" y="314"/>
                </a:cxn>
                <a:cxn ang="0">
                  <a:pos x="835" y="385"/>
                </a:cxn>
                <a:cxn ang="0">
                  <a:pos x="867" y="401"/>
                </a:cxn>
                <a:cxn ang="0">
                  <a:pos x="902" y="410"/>
                </a:cxn>
              </a:cxnLst>
              <a:rect l="txL" t="txT" r="txR" b="txB"/>
              <a:pathLst>
                <a:path w="902" h="481">
                  <a:moveTo>
                    <a:pt x="0" y="481"/>
                  </a:moveTo>
                  <a:cubicBezTo>
                    <a:pt x="18" y="475"/>
                    <a:pt x="37" y="470"/>
                    <a:pt x="44" y="458"/>
                  </a:cubicBezTo>
                  <a:cubicBezTo>
                    <a:pt x="51" y="446"/>
                    <a:pt x="42" y="443"/>
                    <a:pt x="44" y="410"/>
                  </a:cubicBezTo>
                  <a:cubicBezTo>
                    <a:pt x="46" y="377"/>
                    <a:pt x="48" y="308"/>
                    <a:pt x="57" y="257"/>
                  </a:cubicBezTo>
                  <a:cubicBezTo>
                    <a:pt x="66" y="206"/>
                    <a:pt x="86" y="136"/>
                    <a:pt x="96" y="103"/>
                  </a:cubicBezTo>
                  <a:cubicBezTo>
                    <a:pt x="106" y="70"/>
                    <a:pt x="105" y="69"/>
                    <a:pt x="118" y="61"/>
                  </a:cubicBezTo>
                  <a:cubicBezTo>
                    <a:pt x="131" y="53"/>
                    <a:pt x="154" y="46"/>
                    <a:pt x="172" y="52"/>
                  </a:cubicBezTo>
                  <a:cubicBezTo>
                    <a:pt x="190" y="58"/>
                    <a:pt x="207" y="80"/>
                    <a:pt x="227" y="100"/>
                  </a:cubicBezTo>
                  <a:cubicBezTo>
                    <a:pt x="247" y="120"/>
                    <a:pt x="272" y="147"/>
                    <a:pt x="291" y="173"/>
                  </a:cubicBezTo>
                  <a:cubicBezTo>
                    <a:pt x="310" y="199"/>
                    <a:pt x="323" y="223"/>
                    <a:pt x="342" y="257"/>
                  </a:cubicBezTo>
                  <a:cubicBezTo>
                    <a:pt x="361" y="291"/>
                    <a:pt x="388" y="355"/>
                    <a:pt x="403" y="375"/>
                  </a:cubicBezTo>
                  <a:cubicBezTo>
                    <a:pt x="418" y="395"/>
                    <a:pt x="424" y="379"/>
                    <a:pt x="435" y="378"/>
                  </a:cubicBezTo>
                  <a:cubicBezTo>
                    <a:pt x="446" y="377"/>
                    <a:pt x="460" y="380"/>
                    <a:pt x="470" y="369"/>
                  </a:cubicBezTo>
                  <a:cubicBezTo>
                    <a:pt x="480" y="358"/>
                    <a:pt x="487" y="334"/>
                    <a:pt x="496" y="311"/>
                  </a:cubicBezTo>
                  <a:cubicBezTo>
                    <a:pt x="505" y="288"/>
                    <a:pt x="513" y="259"/>
                    <a:pt x="524" y="231"/>
                  </a:cubicBezTo>
                  <a:cubicBezTo>
                    <a:pt x="535" y="203"/>
                    <a:pt x="545" y="178"/>
                    <a:pt x="563" y="145"/>
                  </a:cubicBezTo>
                  <a:cubicBezTo>
                    <a:pt x="581" y="112"/>
                    <a:pt x="616" y="58"/>
                    <a:pt x="633" y="36"/>
                  </a:cubicBezTo>
                  <a:cubicBezTo>
                    <a:pt x="650" y="14"/>
                    <a:pt x="655" y="17"/>
                    <a:pt x="665" y="13"/>
                  </a:cubicBezTo>
                  <a:cubicBezTo>
                    <a:pt x="675" y="9"/>
                    <a:pt x="684" y="12"/>
                    <a:pt x="694" y="13"/>
                  </a:cubicBezTo>
                  <a:cubicBezTo>
                    <a:pt x="704" y="14"/>
                    <a:pt x="710" y="0"/>
                    <a:pt x="726" y="20"/>
                  </a:cubicBezTo>
                  <a:cubicBezTo>
                    <a:pt x="742" y="40"/>
                    <a:pt x="775" y="99"/>
                    <a:pt x="790" y="132"/>
                  </a:cubicBezTo>
                  <a:cubicBezTo>
                    <a:pt x="805" y="165"/>
                    <a:pt x="810" y="188"/>
                    <a:pt x="816" y="218"/>
                  </a:cubicBezTo>
                  <a:cubicBezTo>
                    <a:pt x="822" y="248"/>
                    <a:pt x="825" y="286"/>
                    <a:pt x="828" y="314"/>
                  </a:cubicBezTo>
                  <a:cubicBezTo>
                    <a:pt x="831" y="342"/>
                    <a:pt x="828" y="371"/>
                    <a:pt x="835" y="385"/>
                  </a:cubicBezTo>
                  <a:cubicBezTo>
                    <a:pt x="842" y="399"/>
                    <a:pt x="856" y="397"/>
                    <a:pt x="867" y="401"/>
                  </a:cubicBezTo>
                  <a:cubicBezTo>
                    <a:pt x="878" y="405"/>
                    <a:pt x="890" y="407"/>
                    <a:pt x="902" y="410"/>
                  </a:cubicBezTo>
                </a:path>
              </a:pathLst>
            </a:custGeom>
            <a:noFill/>
            <a:ln w="38100" cap="flat" cmpd="sng">
              <a:solidFill>
                <a:schemeClr val="tx2">
                  <a:alpha val="100000"/>
                </a:schemeClr>
              </a:solidFill>
              <a:prstDash val="solid"/>
              <a:round/>
              <a:headEnd type="none" w="sm" len="lg"/>
              <a:tailEnd type="none" w="sm" len="lg"/>
            </a:ln>
          </p:spPr>
          <p:txBody>
            <a:bodyPr/>
            <a:lstStyle/>
            <a:p>
              <a:endParaRPr lang="zh-CN" altLang="en-US"/>
            </a:p>
          </p:txBody>
        </p:sp>
        <p:sp>
          <p:nvSpPr>
            <p:cNvPr id="6195" name="Line 53"/>
            <p:cNvSpPr/>
            <p:nvPr/>
          </p:nvSpPr>
          <p:spPr>
            <a:xfrm>
              <a:off x="2352" y="1830"/>
              <a:ext cx="3175" cy="0"/>
            </a:xfrm>
            <a:prstGeom prst="line">
              <a:avLst/>
            </a:prstGeom>
            <a:ln w="9525" cap="flat" cmpd="sng">
              <a:solidFill>
                <a:schemeClr val="tx2"/>
              </a:solidFill>
              <a:prstDash val="solid"/>
              <a:headEnd type="none" w="sm" len="med"/>
              <a:tailEnd type="none" w="sm" len="med"/>
            </a:ln>
          </p:spPr>
        </p:sp>
        <p:sp>
          <p:nvSpPr>
            <p:cNvPr id="6196" name="Line 54"/>
            <p:cNvSpPr/>
            <p:nvPr/>
          </p:nvSpPr>
          <p:spPr>
            <a:xfrm rot="-120000">
              <a:off x="2443" y="1040"/>
              <a:ext cx="2585" cy="1406"/>
            </a:xfrm>
            <a:prstGeom prst="line">
              <a:avLst/>
            </a:prstGeom>
            <a:ln w="9525" cap="flat" cmpd="sng">
              <a:solidFill>
                <a:schemeClr val="tx2"/>
              </a:solidFill>
              <a:prstDash val="solid"/>
              <a:headEnd type="none" w="sm" len="med"/>
              <a:tailEnd type="none" w="sm" len="med"/>
            </a:ln>
          </p:spPr>
        </p:sp>
        <p:sp>
          <p:nvSpPr>
            <p:cNvPr id="6197" name="Arc 55"/>
            <p:cNvSpPr>
              <a:spLocks noChangeAspect="1"/>
            </p:cNvSpPr>
            <p:nvPr/>
          </p:nvSpPr>
          <p:spPr>
            <a:xfrm rot="-1801580" flipH="1">
              <a:off x="2673" y="1405"/>
              <a:ext cx="363" cy="361"/>
            </a:xfrm>
            <a:custGeom>
              <a:avLst/>
              <a:gdLst>
                <a:gd name="txL" fmla="*/ 0 w 21600"/>
                <a:gd name="txT" fmla="*/ 0 h 22172"/>
                <a:gd name="txR" fmla="*/ 21600 w 21600"/>
                <a:gd name="txB" fmla="*/ 22172 h 22172"/>
              </a:gdLst>
              <a:ahLst/>
              <a:cxnLst>
                <a:cxn ang="0">
                  <a:pos x="0" y="0"/>
                </a:cxn>
                <a:cxn ang="0">
                  <a:pos x="0" y="0"/>
                </a:cxn>
                <a:cxn ang="0">
                  <a:pos x="0" y="0"/>
                </a:cxn>
              </a:cxnLst>
              <a:rect l="txL" t="txT" r="txR" b="txB"/>
              <a:pathLst>
                <a:path w="21600" h="22172" fill="none">
                  <a:moveTo>
                    <a:pt x="-1" y="0"/>
                  </a:moveTo>
                  <a:cubicBezTo>
                    <a:pt x="11929" y="0"/>
                    <a:pt x="21600" y="9670"/>
                    <a:pt x="21600" y="21600"/>
                  </a:cubicBezTo>
                  <a:cubicBezTo>
                    <a:pt x="21600" y="21790"/>
                    <a:pt x="21597" y="21981"/>
                    <a:pt x="21592" y="22172"/>
                  </a:cubicBezTo>
                </a:path>
                <a:path w="21600" h="22172" stroke="0">
                  <a:moveTo>
                    <a:pt x="-1" y="0"/>
                  </a:moveTo>
                  <a:cubicBezTo>
                    <a:pt x="11929" y="0"/>
                    <a:pt x="21600" y="9670"/>
                    <a:pt x="21600" y="21600"/>
                  </a:cubicBezTo>
                  <a:cubicBezTo>
                    <a:pt x="21600" y="21790"/>
                    <a:pt x="21597" y="21981"/>
                    <a:pt x="21592" y="22172"/>
                  </a:cubicBezTo>
                  <a:lnTo>
                    <a:pt x="0" y="21600"/>
                  </a:lnTo>
                  <a:close/>
                </a:path>
              </a:pathLst>
            </a:custGeom>
            <a:noFill/>
            <a:ln w="9525" cap="flat" cmpd="sng">
              <a:solidFill>
                <a:schemeClr val="tx2">
                  <a:alpha val="100000"/>
                </a:schemeClr>
              </a:solidFill>
              <a:prstDash val="solid"/>
              <a:round/>
              <a:headEnd type="triangle" w="med" len="med"/>
              <a:tailEnd type="triangle" w="med" len="med"/>
            </a:ln>
          </p:spPr>
          <p:txBody>
            <a:bodyPr/>
            <a:lstStyle/>
            <a:p>
              <a:endParaRPr lang="zh-CN" altLang="en-US"/>
            </a:p>
          </p:txBody>
        </p:sp>
        <p:sp>
          <p:nvSpPr>
            <p:cNvPr id="6198" name="Text Box 56"/>
            <p:cNvSpPr txBox="1"/>
            <p:nvPr/>
          </p:nvSpPr>
          <p:spPr>
            <a:xfrm>
              <a:off x="2502" y="1475"/>
              <a:ext cx="279" cy="196"/>
            </a:xfrm>
            <a:prstGeom prst="rect">
              <a:avLst/>
            </a:prstGeom>
            <a:noFill/>
            <a:ln w="9525">
              <a:noFill/>
            </a:ln>
          </p:spPr>
          <p:txBody>
            <a:bodyPr>
              <a:spAutoFit/>
            </a:bodyPr>
            <a:lstStyle/>
            <a:p>
              <a:pPr>
                <a:lnSpc>
                  <a:spcPct val="60000"/>
                </a:lnSpc>
              </a:pPr>
              <a:r>
                <a:rPr lang="en-US" altLang="zh-CN" dirty="0">
                  <a:solidFill>
                    <a:srgbClr val="000066"/>
                  </a:solidFill>
                  <a:latin typeface="Bookman Old Style" panose="02050604050505020204" pitchFamily="18" charset="0"/>
                  <a:ea typeface="宋体" panose="02010600030101010101" pitchFamily="2" charset="-122"/>
                </a:rPr>
                <a:t>α</a:t>
              </a:r>
            </a:p>
          </p:txBody>
        </p:sp>
        <p:sp>
          <p:nvSpPr>
            <p:cNvPr id="6199" name="Line 57"/>
            <p:cNvSpPr>
              <a:spLocks noChangeAspect="1"/>
            </p:cNvSpPr>
            <p:nvPr/>
          </p:nvSpPr>
          <p:spPr>
            <a:xfrm flipH="1">
              <a:off x="4147" y="1921"/>
              <a:ext cx="295" cy="589"/>
            </a:xfrm>
            <a:prstGeom prst="line">
              <a:avLst/>
            </a:prstGeom>
            <a:ln w="9525" cap="flat" cmpd="sng">
              <a:solidFill>
                <a:schemeClr val="tx1"/>
              </a:solidFill>
              <a:prstDash val="solid"/>
              <a:headEnd type="none" w="sm" len="med"/>
              <a:tailEnd type="none" w="sm" len="med"/>
            </a:ln>
          </p:spPr>
        </p:sp>
        <p:sp>
          <p:nvSpPr>
            <p:cNvPr id="6200" name="Line 58"/>
            <p:cNvSpPr>
              <a:spLocks noChangeAspect="1"/>
            </p:cNvSpPr>
            <p:nvPr/>
          </p:nvSpPr>
          <p:spPr>
            <a:xfrm flipH="1">
              <a:off x="4465" y="2019"/>
              <a:ext cx="204" cy="408"/>
            </a:xfrm>
            <a:prstGeom prst="line">
              <a:avLst/>
            </a:prstGeom>
            <a:ln w="9525" cap="flat" cmpd="sng">
              <a:solidFill>
                <a:schemeClr val="tx1"/>
              </a:solidFill>
              <a:prstDash val="solid"/>
              <a:headEnd type="none" w="sm" len="med"/>
              <a:tailEnd type="none" w="sm" len="med"/>
            </a:ln>
          </p:spPr>
        </p:sp>
        <p:sp>
          <p:nvSpPr>
            <p:cNvPr id="6201" name="Line 59"/>
            <p:cNvSpPr>
              <a:spLocks noChangeAspect="1"/>
            </p:cNvSpPr>
            <p:nvPr/>
          </p:nvSpPr>
          <p:spPr>
            <a:xfrm flipH="1">
              <a:off x="4575" y="2144"/>
              <a:ext cx="306" cy="610"/>
            </a:xfrm>
            <a:prstGeom prst="line">
              <a:avLst/>
            </a:prstGeom>
            <a:ln w="9525" cap="flat" cmpd="sng">
              <a:solidFill>
                <a:schemeClr val="tx1"/>
              </a:solidFill>
              <a:prstDash val="solid"/>
              <a:headEnd type="none" w="sm" len="med"/>
              <a:tailEnd type="none" w="sm" len="med"/>
            </a:ln>
          </p:spPr>
        </p:sp>
        <p:sp>
          <p:nvSpPr>
            <p:cNvPr id="6202" name="Line 60"/>
            <p:cNvSpPr/>
            <p:nvPr/>
          </p:nvSpPr>
          <p:spPr>
            <a:xfrm flipH="1" flipV="1">
              <a:off x="3532" y="2115"/>
              <a:ext cx="453" cy="1587"/>
            </a:xfrm>
            <a:prstGeom prst="line">
              <a:avLst/>
            </a:prstGeom>
            <a:ln w="9525" cap="flat" cmpd="sng">
              <a:solidFill>
                <a:schemeClr val="tx2"/>
              </a:solidFill>
              <a:prstDash val="solid"/>
              <a:headEnd type="none" w="sm" len="med"/>
              <a:tailEnd type="triangle" w="sm" len="med"/>
            </a:ln>
          </p:spPr>
        </p:sp>
        <p:sp>
          <p:nvSpPr>
            <p:cNvPr id="6203" name="Line 61"/>
            <p:cNvSpPr>
              <a:spLocks noChangeAspect="1"/>
            </p:cNvSpPr>
            <p:nvPr/>
          </p:nvSpPr>
          <p:spPr>
            <a:xfrm>
              <a:off x="4167" y="2478"/>
              <a:ext cx="431" cy="216"/>
            </a:xfrm>
            <a:prstGeom prst="line">
              <a:avLst/>
            </a:prstGeom>
            <a:ln w="9525" cap="flat" cmpd="sng">
              <a:solidFill>
                <a:schemeClr val="tx1"/>
              </a:solidFill>
              <a:prstDash val="solid"/>
              <a:headEnd type="triangle" w="med" len="med"/>
              <a:tailEnd type="triangle" w="med" len="med"/>
            </a:ln>
          </p:spPr>
        </p:sp>
        <p:sp>
          <p:nvSpPr>
            <p:cNvPr id="6204" name="Line 62"/>
            <p:cNvSpPr>
              <a:spLocks noChangeAspect="1"/>
            </p:cNvSpPr>
            <p:nvPr/>
          </p:nvSpPr>
          <p:spPr>
            <a:xfrm>
              <a:off x="4253" y="2296"/>
              <a:ext cx="222" cy="112"/>
            </a:xfrm>
            <a:prstGeom prst="line">
              <a:avLst/>
            </a:prstGeom>
            <a:ln w="9525" cap="flat" cmpd="sng">
              <a:solidFill>
                <a:schemeClr val="tx1"/>
              </a:solidFill>
              <a:prstDash val="solid"/>
              <a:headEnd type="triangle" w="med" len="med"/>
              <a:tailEnd type="triangle" w="med" len="med"/>
            </a:ln>
          </p:spPr>
        </p:sp>
        <p:sp>
          <p:nvSpPr>
            <p:cNvPr id="6205" name="Line 63"/>
            <p:cNvSpPr>
              <a:spLocks noChangeAspect="1"/>
            </p:cNvSpPr>
            <p:nvPr/>
          </p:nvSpPr>
          <p:spPr>
            <a:xfrm>
              <a:off x="4475" y="2408"/>
              <a:ext cx="222" cy="112"/>
            </a:xfrm>
            <a:prstGeom prst="line">
              <a:avLst/>
            </a:prstGeom>
            <a:ln w="9525" cap="flat" cmpd="sng">
              <a:solidFill>
                <a:schemeClr val="tx1"/>
              </a:solidFill>
              <a:prstDash val="solid"/>
              <a:headEnd type="triangle" w="med" len="med"/>
              <a:tailEnd type="triangle" w="med" len="med"/>
            </a:ln>
          </p:spPr>
        </p:sp>
        <p:sp>
          <p:nvSpPr>
            <p:cNvPr id="6206" name="Text Box 64"/>
            <p:cNvSpPr txBox="1"/>
            <p:nvPr/>
          </p:nvSpPr>
          <p:spPr>
            <a:xfrm rot="1660006">
              <a:off x="4315" y="2142"/>
              <a:ext cx="149" cy="237"/>
            </a:xfrm>
            <a:prstGeom prst="rect">
              <a:avLst/>
            </a:prstGeom>
            <a:solidFill>
              <a:srgbClr val="D7D7D7"/>
            </a:solidFill>
            <a:ln w="9525" cap="flat" cmpd="sng">
              <a:solidFill>
                <a:srgbClr val="003399"/>
              </a:solidFill>
              <a:prstDash val="solid"/>
              <a:miter/>
              <a:headEnd type="none" w="sm" len="med"/>
              <a:tailEnd type="none" w="sm" len="med"/>
            </a:ln>
          </p:spPr>
          <p:txBody>
            <a:bodyPr>
              <a:spAutoFit/>
            </a:bodyPr>
            <a:lstStyle/>
            <a:p>
              <a:pPr algn="l">
                <a:spcBef>
                  <a:spcPct val="50000"/>
                </a:spcBef>
              </a:pPr>
              <a:r>
                <a:rPr lang="en-US" altLang="zh-CN" sz="1800" b="0" i="0" dirty="0">
                  <a:solidFill>
                    <a:srgbClr val="FF0000"/>
                  </a:solidFill>
                  <a:latin typeface="Arial" panose="020B0604020202020204" pitchFamily="34" charset="0"/>
                  <a:ea typeface="宋体" panose="02010600030101010101" pitchFamily="2" charset="-122"/>
                </a:rPr>
                <a:t>s</a:t>
              </a:r>
            </a:p>
          </p:txBody>
        </p:sp>
        <p:sp>
          <p:nvSpPr>
            <p:cNvPr id="6207" name="Text Box 65"/>
            <p:cNvSpPr txBox="1"/>
            <p:nvPr/>
          </p:nvSpPr>
          <p:spPr>
            <a:xfrm rot="1660006">
              <a:off x="4554" y="2236"/>
              <a:ext cx="149" cy="237"/>
            </a:xfrm>
            <a:prstGeom prst="rect">
              <a:avLst/>
            </a:prstGeom>
            <a:solidFill>
              <a:srgbClr val="D7D7D7"/>
            </a:solidFill>
            <a:ln w="9525" cap="flat" cmpd="sng">
              <a:solidFill>
                <a:srgbClr val="003399"/>
              </a:solidFill>
              <a:prstDash val="solid"/>
              <a:miter/>
              <a:headEnd type="none" w="sm" len="med"/>
              <a:tailEnd type="none" w="sm" len="med"/>
            </a:ln>
          </p:spPr>
          <p:txBody>
            <a:bodyPr>
              <a:spAutoFit/>
            </a:bodyPr>
            <a:lstStyle/>
            <a:p>
              <a:pPr algn="l">
                <a:spcBef>
                  <a:spcPct val="50000"/>
                </a:spcBef>
              </a:pPr>
              <a:r>
                <a:rPr lang="en-US" altLang="zh-CN" sz="1800" b="0" i="0" dirty="0">
                  <a:solidFill>
                    <a:srgbClr val="FF0000"/>
                  </a:solidFill>
                  <a:latin typeface="Arial" panose="020B0604020202020204" pitchFamily="34" charset="0"/>
                  <a:ea typeface="宋体" panose="02010600030101010101" pitchFamily="2" charset="-122"/>
                </a:rPr>
                <a:t>e</a:t>
              </a:r>
            </a:p>
          </p:txBody>
        </p:sp>
        <p:sp>
          <p:nvSpPr>
            <p:cNvPr id="6208" name="Text Box 66"/>
            <p:cNvSpPr txBox="1"/>
            <p:nvPr/>
          </p:nvSpPr>
          <p:spPr>
            <a:xfrm rot="1660006">
              <a:off x="4352" y="2373"/>
              <a:ext cx="149" cy="231"/>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p</a:t>
              </a:r>
            </a:p>
          </p:txBody>
        </p:sp>
        <p:sp>
          <p:nvSpPr>
            <p:cNvPr id="6209" name="Text Box 67"/>
            <p:cNvSpPr txBox="1"/>
            <p:nvPr/>
          </p:nvSpPr>
          <p:spPr>
            <a:xfrm rot="1623538">
              <a:off x="4393" y="1888"/>
              <a:ext cx="227"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A</a:t>
              </a:r>
            </a:p>
          </p:txBody>
        </p:sp>
        <p:sp>
          <p:nvSpPr>
            <p:cNvPr id="6210" name="Text Box 68"/>
            <p:cNvSpPr txBox="1"/>
            <p:nvPr/>
          </p:nvSpPr>
          <p:spPr>
            <a:xfrm rot="2384531">
              <a:off x="4696" y="2120"/>
              <a:ext cx="544"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B</a:t>
              </a:r>
            </a:p>
          </p:txBody>
        </p:sp>
        <p:sp>
          <p:nvSpPr>
            <p:cNvPr id="6211" name="Oval 69"/>
            <p:cNvSpPr/>
            <p:nvPr/>
          </p:nvSpPr>
          <p:spPr>
            <a:xfrm>
              <a:off x="4419" y="1894"/>
              <a:ext cx="45" cy="4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6212" name="Oval 70"/>
            <p:cNvSpPr/>
            <p:nvPr/>
          </p:nvSpPr>
          <p:spPr>
            <a:xfrm>
              <a:off x="4855" y="2119"/>
              <a:ext cx="45" cy="4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6213" name="Group 71"/>
            <p:cNvGrpSpPr>
              <a:grpSpLocks noChangeAspect="1"/>
            </p:cNvGrpSpPr>
            <p:nvPr/>
          </p:nvGrpSpPr>
          <p:grpSpPr>
            <a:xfrm rot="-5400000">
              <a:off x="3177" y="1318"/>
              <a:ext cx="1487" cy="2968"/>
              <a:chOff x="1247" y="803"/>
              <a:chExt cx="1682" cy="3358"/>
            </a:xfrm>
          </p:grpSpPr>
          <p:sp>
            <p:nvSpPr>
              <p:cNvPr id="6221" name="Arc 72"/>
              <p:cNvSpPr>
                <a:spLocks noChangeAspect="1"/>
              </p:cNvSpPr>
              <p:nvPr/>
            </p:nvSpPr>
            <p:spPr>
              <a:xfrm flipV="1">
                <a:off x="1247" y="2481"/>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rgbClr val="FF0000">
                    <a:alpha val="100000"/>
                  </a:srgbClr>
                </a:solidFill>
                <a:prstDash val="solid"/>
                <a:round/>
                <a:headEnd type="none" w="sm" len="med"/>
                <a:tailEnd type="none" w="sm" len="med"/>
              </a:ln>
            </p:spPr>
            <p:txBody>
              <a:bodyPr/>
              <a:lstStyle/>
              <a:p>
                <a:endParaRPr lang="zh-CN" altLang="en-US"/>
              </a:p>
            </p:txBody>
          </p:sp>
          <p:sp>
            <p:nvSpPr>
              <p:cNvPr id="6222" name="Arc 73"/>
              <p:cNvSpPr>
                <a:spLocks noChangeAspect="1"/>
              </p:cNvSpPr>
              <p:nvPr/>
            </p:nvSpPr>
            <p:spPr>
              <a:xfrm>
                <a:off x="1249" y="803"/>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rgbClr val="FF0000">
                    <a:alpha val="100000"/>
                  </a:srgbClr>
                </a:solidFill>
                <a:prstDash val="solid"/>
                <a:round/>
                <a:headEnd type="none" w="sm" len="med"/>
                <a:tailEnd type="none" w="sm" len="med"/>
              </a:ln>
            </p:spPr>
            <p:txBody>
              <a:bodyPr/>
              <a:lstStyle/>
              <a:p>
                <a:endParaRPr lang="zh-CN" altLang="en-US"/>
              </a:p>
            </p:txBody>
          </p:sp>
        </p:grpSp>
        <p:sp>
          <p:nvSpPr>
            <p:cNvPr id="6214" name="Line 74"/>
            <p:cNvSpPr>
              <a:spLocks noChangeAspect="1"/>
            </p:cNvSpPr>
            <p:nvPr/>
          </p:nvSpPr>
          <p:spPr>
            <a:xfrm flipV="1">
              <a:off x="5127" y="2568"/>
              <a:ext cx="170" cy="114"/>
            </a:xfrm>
            <a:prstGeom prst="line">
              <a:avLst/>
            </a:prstGeom>
            <a:ln w="9525" cap="flat" cmpd="sng">
              <a:solidFill>
                <a:schemeClr val="tx1"/>
              </a:solidFill>
              <a:prstDash val="solid"/>
              <a:headEnd type="triangle" w="med" len="med"/>
              <a:tailEnd type="triangle" w="med" len="med"/>
            </a:ln>
          </p:spPr>
        </p:sp>
        <p:sp>
          <p:nvSpPr>
            <p:cNvPr id="6215" name="Line 75"/>
            <p:cNvSpPr>
              <a:spLocks noChangeAspect="1"/>
            </p:cNvSpPr>
            <p:nvPr/>
          </p:nvSpPr>
          <p:spPr>
            <a:xfrm flipV="1">
              <a:off x="5295" y="2480"/>
              <a:ext cx="136" cy="91"/>
            </a:xfrm>
            <a:prstGeom prst="line">
              <a:avLst/>
            </a:prstGeom>
            <a:ln w="9525" cap="flat" cmpd="sng">
              <a:solidFill>
                <a:schemeClr val="tx1"/>
              </a:solidFill>
              <a:prstDash val="solid"/>
              <a:headEnd type="triangle" w="med" len="med"/>
              <a:tailEnd type="triangle" w="med" len="med"/>
            </a:ln>
          </p:spPr>
        </p:sp>
        <p:sp>
          <p:nvSpPr>
            <p:cNvPr id="6216" name="Text Box 76"/>
            <p:cNvSpPr txBox="1"/>
            <p:nvPr/>
          </p:nvSpPr>
          <p:spPr>
            <a:xfrm rot="-2135099">
              <a:off x="4989" y="2394"/>
              <a:ext cx="272" cy="231"/>
            </a:xfrm>
            <a:prstGeom prst="rect">
              <a:avLst/>
            </a:prstGeom>
            <a:noFill/>
            <a:ln w="9525">
              <a:noFill/>
            </a:ln>
          </p:spPr>
          <p:txBody>
            <a:bodyPr>
              <a:spAutoFit/>
            </a:bodyPr>
            <a:lstStyle/>
            <a:p>
              <a:pPr>
                <a:spcBef>
                  <a:spcPct val="50000"/>
                </a:spcBef>
              </a:pPr>
              <a:r>
                <a:rPr lang="en-US" altLang="zh-CN" sz="1800" b="0" dirty="0">
                  <a:latin typeface="Times New Roman" panose="02020603050405020304" pitchFamily="18" charset="0"/>
                  <a:ea typeface="宋体" panose="02010600030101010101" pitchFamily="2" charset="-122"/>
                </a:rPr>
                <a:t>h</a:t>
              </a:r>
              <a:r>
                <a:rPr lang="en-US" altLang="zh-CN" sz="1800" b="0" baseline="-25000" dirty="0">
                  <a:latin typeface="Times New Roman" panose="02020603050405020304" pitchFamily="18" charset="0"/>
                  <a:ea typeface="宋体" panose="02010600030101010101" pitchFamily="2" charset="-122"/>
                </a:rPr>
                <a:t>f</a:t>
              </a:r>
            </a:p>
          </p:txBody>
        </p:sp>
        <p:sp>
          <p:nvSpPr>
            <p:cNvPr id="6217" name="Text Box 77"/>
            <p:cNvSpPr txBox="1"/>
            <p:nvPr/>
          </p:nvSpPr>
          <p:spPr>
            <a:xfrm rot="-2135099">
              <a:off x="5165" y="2296"/>
              <a:ext cx="272" cy="231"/>
            </a:xfrm>
            <a:prstGeom prst="rect">
              <a:avLst/>
            </a:prstGeom>
            <a:noFill/>
            <a:ln w="9525">
              <a:noFill/>
            </a:ln>
          </p:spPr>
          <p:txBody>
            <a:bodyPr>
              <a:spAutoFit/>
            </a:bodyPr>
            <a:lstStyle/>
            <a:p>
              <a:pPr>
                <a:spcBef>
                  <a:spcPct val="50000"/>
                </a:spcBef>
              </a:pPr>
              <a:r>
                <a:rPr lang="en-US" altLang="zh-CN" sz="1800" b="0" dirty="0">
                  <a:latin typeface="Times New Roman" panose="02020603050405020304" pitchFamily="18" charset="0"/>
                  <a:ea typeface="宋体" panose="02010600030101010101" pitchFamily="2" charset="-122"/>
                </a:rPr>
                <a:t>h</a:t>
              </a:r>
              <a:r>
                <a:rPr lang="en-US" altLang="zh-CN" sz="1800" b="0" baseline="-25000" dirty="0">
                  <a:latin typeface="Times New Roman" panose="02020603050405020304" pitchFamily="18" charset="0"/>
                  <a:ea typeface="宋体" panose="02010600030101010101" pitchFamily="2" charset="-122"/>
                </a:rPr>
                <a:t>a</a:t>
              </a:r>
            </a:p>
          </p:txBody>
        </p:sp>
        <p:sp>
          <p:nvSpPr>
            <p:cNvPr id="6218" name="Line 78"/>
            <p:cNvSpPr>
              <a:spLocks noChangeAspect="1"/>
            </p:cNvSpPr>
            <p:nvPr/>
          </p:nvSpPr>
          <p:spPr>
            <a:xfrm flipV="1">
              <a:off x="5263" y="2704"/>
              <a:ext cx="304" cy="204"/>
            </a:xfrm>
            <a:prstGeom prst="line">
              <a:avLst/>
            </a:prstGeom>
            <a:ln w="9525" cap="flat" cmpd="sng">
              <a:solidFill>
                <a:schemeClr val="tx1"/>
              </a:solidFill>
              <a:prstDash val="solid"/>
              <a:headEnd type="triangle" w="med" len="med"/>
              <a:tailEnd type="triangle" w="med" len="med"/>
            </a:ln>
          </p:spPr>
        </p:sp>
        <p:sp>
          <p:nvSpPr>
            <p:cNvPr id="6219" name="Text Box 79"/>
            <p:cNvSpPr txBox="1"/>
            <p:nvPr/>
          </p:nvSpPr>
          <p:spPr>
            <a:xfrm rot="-2135099">
              <a:off x="5210" y="2625"/>
              <a:ext cx="272" cy="231"/>
            </a:xfrm>
            <a:prstGeom prst="rect">
              <a:avLst/>
            </a:prstGeom>
            <a:noFill/>
            <a:ln w="9525">
              <a:noFill/>
            </a:ln>
          </p:spPr>
          <p:txBody>
            <a:bodyPr>
              <a:spAutoFit/>
            </a:bodyPr>
            <a:lstStyle/>
            <a:p>
              <a:pPr>
                <a:spcBef>
                  <a:spcPct val="50000"/>
                </a:spcBef>
              </a:pPr>
              <a:r>
                <a:rPr lang="en-US" altLang="zh-CN" sz="1800" b="0" dirty="0">
                  <a:latin typeface="Times New Roman" panose="02020603050405020304" pitchFamily="18" charset="0"/>
                  <a:ea typeface="宋体" panose="02010600030101010101" pitchFamily="2" charset="-122"/>
                </a:rPr>
                <a:t>h</a:t>
              </a:r>
              <a:endParaRPr lang="en-US" altLang="zh-CN" sz="1800" b="0" baseline="-25000" dirty="0">
                <a:latin typeface="Times New Roman" panose="02020603050405020304" pitchFamily="18" charset="0"/>
                <a:ea typeface="宋体" panose="02010600030101010101" pitchFamily="2" charset="-122"/>
              </a:endParaRPr>
            </a:p>
          </p:txBody>
        </p:sp>
        <p:sp>
          <p:nvSpPr>
            <p:cNvPr id="6220" name="Line 80"/>
            <p:cNvSpPr/>
            <p:nvPr/>
          </p:nvSpPr>
          <p:spPr>
            <a:xfrm flipH="1">
              <a:off x="2220" y="874"/>
              <a:ext cx="681" cy="0"/>
            </a:xfrm>
            <a:prstGeom prst="line">
              <a:avLst/>
            </a:prstGeom>
            <a:ln w="12700" cap="flat" cmpd="sng">
              <a:solidFill>
                <a:schemeClr val="tx2"/>
              </a:solidFill>
              <a:prstDash val="solid"/>
              <a:headEnd type="none" w="sm" len="med"/>
              <a:tailEnd type="none" w="sm" len="med"/>
            </a:ln>
          </p:spPr>
        </p:sp>
      </p:grpSp>
      <p:sp>
        <p:nvSpPr>
          <p:cNvPr id="6151" name="Rectangle 81"/>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14.1.1 </a:t>
            </a:r>
            <a:r>
              <a:rPr lang="zh-CN" altLang="en-US" i="0" dirty="0">
                <a:solidFill>
                  <a:srgbClr val="000066"/>
                </a:solidFill>
                <a:latin typeface="仿宋_GB2312" pitchFamily="49" charset="-122"/>
                <a:ea typeface="仿宋_GB2312" pitchFamily="49" charset="-122"/>
              </a:rPr>
              <a:t>直齿圆柱齿轮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直齿圆柱齿轮各部分尺寸计算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74115">
                                            <p:txEl>
                                              <p:pRg st="0" end="0"/>
                                            </p:txEl>
                                          </p:spTgt>
                                        </p:tgtEl>
                                        <p:attrNameLst>
                                          <p:attrName>style.visibility</p:attrName>
                                        </p:attrNameLst>
                                      </p:cBhvr>
                                      <p:to>
                                        <p:strVal val="visible"/>
                                      </p:to>
                                    </p:set>
                                    <p:animEffect transition="in" filter="slide(fromBottom)">
                                      <p:cBhvr>
                                        <p:cTn id="7" dur="500"/>
                                        <p:tgtEl>
                                          <p:spTgt spid="4741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74115">
                                            <p:txEl>
                                              <p:pRg st="1" end="1"/>
                                            </p:txEl>
                                          </p:spTgt>
                                        </p:tgtEl>
                                        <p:attrNameLst>
                                          <p:attrName>style.visibility</p:attrName>
                                        </p:attrNameLst>
                                      </p:cBhvr>
                                      <p:to>
                                        <p:strVal val="visible"/>
                                      </p:to>
                                    </p:set>
                                    <p:animEffect transition="in" filter="slide(fromBottom)">
                                      <p:cBhvr>
                                        <p:cTn id="12" dur="500"/>
                                        <p:tgtEl>
                                          <p:spTgt spid="4741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74115">
                                            <p:txEl>
                                              <p:pRg st="2" end="2"/>
                                            </p:txEl>
                                          </p:spTgt>
                                        </p:tgtEl>
                                        <p:attrNameLst>
                                          <p:attrName>style.visibility</p:attrName>
                                        </p:attrNameLst>
                                      </p:cBhvr>
                                      <p:to>
                                        <p:strVal val="visible"/>
                                      </p:to>
                                    </p:set>
                                    <p:animEffect transition="in" filter="slide(fromBottom)">
                                      <p:cBhvr>
                                        <p:cTn id="17" dur="500"/>
                                        <p:tgtEl>
                                          <p:spTgt spid="4741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74115">
                                            <p:txEl>
                                              <p:pRg st="3" end="3"/>
                                            </p:txEl>
                                          </p:spTgt>
                                        </p:tgtEl>
                                        <p:attrNameLst>
                                          <p:attrName>style.visibility</p:attrName>
                                        </p:attrNameLst>
                                      </p:cBhvr>
                                      <p:to>
                                        <p:strVal val="visible"/>
                                      </p:to>
                                    </p:set>
                                    <p:animEffect transition="in" filter="slide(fromBottom)">
                                      <p:cBhvr>
                                        <p:cTn id="22" dur="500"/>
                                        <p:tgtEl>
                                          <p:spTgt spid="47411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74115">
                                            <p:txEl>
                                              <p:pRg st="4" end="4"/>
                                            </p:txEl>
                                          </p:spTgt>
                                        </p:tgtEl>
                                        <p:attrNameLst>
                                          <p:attrName>style.visibility</p:attrName>
                                        </p:attrNameLst>
                                      </p:cBhvr>
                                      <p:to>
                                        <p:strVal val="visible"/>
                                      </p:to>
                                    </p:set>
                                    <p:animEffect transition="in" filter="slide(fromBottom)">
                                      <p:cBhvr>
                                        <p:cTn id="27" dur="500"/>
                                        <p:tgtEl>
                                          <p:spTgt spid="47411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474115">
                                            <p:txEl>
                                              <p:pRg st="5" end="5"/>
                                            </p:txEl>
                                          </p:spTgt>
                                        </p:tgtEl>
                                        <p:attrNameLst>
                                          <p:attrName>style.visibility</p:attrName>
                                        </p:attrNameLst>
                                      </p:cBhvr>
                                      <p:to>
                                        <p:strVal val="visible"/>
                                      </p:to>
                                    </p:set>
                                    <p:animEffect transition="in" filter="slide(fromBottom)">
                                      <p:cBhvr>
                                        <p:cTn id="32" dur="500"/>
                                        <p:tgtEl>
                                          <p:spTgt spid="47411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474115">
                                            <p:txEl>
                                              <p:pRg st="6" end="6"/>
                                            </p:txEl>
                                          </p:spTgt>
                                        </p:tgtEl>
                                        <p:attrNameLst>
                                          <p:attrName>style.visibility</p:attrName>
                                        </p:attrNameLst>
                                      </p:cBhvr>
                                      <p:to>
                                        <p:strVal val="visible"/>
                                      </p:to>
                                    </p:set>
                                    <p:animEffect transition="in" filter="slide(fromBottom)">
                                      <p:cBhvr>
                                        <p:cTn id="37" dur="500"/>
                                        <p:tgtEl>
                                          <p:spTgt spid="47411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474115">
                                            <p:txEl>
                                              <p:pRg st="7" end="7"/>
                                            </p:txEl>
                                          </p:spTgt>
                                        </p:tgtEl>
                                        <p:attrNameLst>
                                          <p:attrName>style.visibility</p:attrName>
                                        </p:attrNameLst>
                                      </p:cBhvr>
                                      <p:to>
                                        <p:strVal val="visible"/>
                                      </p:to>
                                    </p:set>
                                    <p:animEffect transition="in" filter="slide(fromBottom)">
                                      <p:cBhvr>
                                        <p:cTn id="42" dur="500"/>
                                        <p:tgtEl>
                                          <p:spTgt spid="4741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41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368D353-0FE7-4DD5-A3A8-EE01D3DEFB9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19"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30</a:t>
            </a:fld>
            <a:endParaRPr lang="en-US" altLang="zh-CN" sz="1400" b="0" i="0" dirty="0">
              <a:ea typeface="宋体" panose="02010600030101010101" pitchFamily="2" charset="-122"/>
            </a:endParaRPr>
          </a:p>
        </p:txBody>
      </p:sp>
      <p:sp>
        <p:nvSpPr>
          <p:cNvPr id="35845" name="Rectangle 21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14.3.3 </a:t>
            </a:r>
            <a:r>
              <a:rPr lang="zh-CN" altLang="en-US" i="0" dirty="0">
                <a:solidFill>
                  <a:srgbClr val="000066"/>
                </a:solidFill>
                <a:latin typeface="仿宋_GB2312" pitchFamily="49" charset="-122"/>
                <a:ea typeface="仿宋_GB2312" pitchFamily="49" charset="-122"/>
              </a:rPr>
              <a:t>蜗杆、蜗轮的测绘</a:t>
            </a:r>
          </a:p>
        </p:txBody>
      </p:sp>
      <p:pic>
        <p:nvPicPr>
          <p:cNvPr id="2" name="图片 1"/>
          <p:cNvPicPr>
            <a:picLocks noChangeAspect="1"/>
          </p:cNvPicPr>
          <p:nvPr/>
        </p:nvPicPr>
        <p:blipFill>
          <a:blip r:embed="rId2"/>
          <a:stretch>
            <a:fillRect/>
          </a:stretch>
        </p:blipFill>
        <p:spPr>
          <a:xfrm>
            <a:off x="62580" y="914400"/>
            <a:ext cx="9017920" cy="5381792"/>
          </a:xfrm>
          <a:prstGeom prst="rect">
            <a:avLst/>
          </a:prstGeom>
        </p:spPr>
      </p:pic>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2015367-29CB-4D66-9D3C-01A9039CF83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31</a:t>
            </a:fld>
            <a:endParaRPr lang="en-US" altLang="zh-CN" sz="1400" b="0" i="0" dirty="0">
              <a:ea typeface="宋体" panose="02010600030101010101" pitchFamily="2" charset="-122"/>
            </a:endParaRPr>
          </a:p>
        </p:txBody>
      </p:sp>
      <p:sp>
        <p:nvSpPr>
          <p:cNvPr id="37893" name="Text Box 2"/>
          <p:cNvSpPr txBox="1"/>
          <p:nvPr/>
        </p:nvSpPr>
        <p:spPr>
          <a:xfrm>
            <a:off x="0" y="498475"/>
            <a:ext cx="9144000" cy="2228850"/>
          </a:xfrm>
          <a:prstGeom prst="rect">
            <a:avLst/>
          </a:prstGeom>
          <a:noFill/>
          <a:ln w="9525">
            <a:noFill/>
          </a:ln>
        </p:spPr>
        <p:txBody>
          <a:bodyPr>
            <a:spAutoFit/>
          </a:bodyPr>
          <a:lstStyle/>
          <a:p>
            <a:pPr algn="l">
              <a:spcBef>
                <a:spcPct val="50000"/>
              </a:spcBef>
              <a:buClr>
                <a:srgbClr val="0000CC"/>
              </a:buClr>
              <a:buSzPct val="115000"/>
              <a:buFont typeface="Wingdings" panose="05000000000000000000" pitchFamily="2" charset="2"/>
              <a:buChar char="Ø"/>
            </a:pPr>
            <a:r>
              <a:rPr lang="en-US" altLang="zh-CN" sz="2800" i="0" dirty="0">
                <a:latin typeface="仿宋_GB2312" pitchFamily="49" charset="-122"/>
                <a:ea typeface="仿宋_GB2312" pitchFamily="49" charset="-122"/>
              </a:rPr>
              <a:t> </a:t>
            </a:r>
            <a:r>
              <a:rPr lang="zh-CN" altLang="en-US" sz="2800" i="0" dirty="0">
                <a:latin typeface="仿宋_GB2312" pitchFamily="49" charset="-122"/>
                <a:ea typeface="仿宋_GB2312" pitchFamily="49" charset="-122"/>
              </a:rPr>
              <a:t>支撑轴的零件称为轴承。</a:t>
            </a:r>
          </a:p>
          <a:p>
            <a:pPr algn="l">
              <a:spcBef>
                <a:spcPct val="50000"/>
              </a:spcBef>
              <a:buClr>
                <a:srgbClr val="0000CC"/>
              </a:buClr>
              <a:buSzPct val="115000"/>
              <a:buFont typeface="Wingdings" panose="05000000000000000000" pitchFamily="2" charset="2"/>
              <a:buChar char="Ø"/>
            </a:pPr>
            <a:r>
              <a:rPr lang="zh-CN" altLang="en-US" sz="2800" i="0" dirty="0">
                <a:latin typeface="仿宋_GB2312" pitchFamily="49" charset="-122"/>
                <a:ea typeface="仿宋_GB2312" pitchFamily="49" charset="-122"/>
              </a:rPr>
              <a:t> 轴承分滚动轴承和滑动轴承两种。</a:t>
            </a:r>
          </a:p>
          <a:p>
            <a:pPr algn="l">
              <a:spcBef>
                <a:spcPct val="50000"/>
              </a:spcBef>
              <a:buClr>
                <a:srgbClr val="0000CC"/>
              </a:buClr>
              <a:buSzPct val="115000"/>
              <a:buFont typeface="Wingdings" panose="05000000000000000000" pitchFamily="2" charset="2"/>
              <a:buChar char="Ø"/>
            </a:pPr>
            <a:r>
              <a:rPr lang="zh-CN" altLang="en-US" sz="2800" i="0" dirty="0">
                <a:latin typeface="仿宋_GB2312" pitchFamily="49" charset="-122"/>
                <a:ea typeface="仿宋_GB2312" pitchFamily="49" charset="-122"/>
              </a:rPr>
              <a:t> 滚动轴承摩擦损失比滑动轴承小，且已经标准化，故广泛采用。</a:t>
            </a:r>
          </a:p>
        </p:txBody>
      </p:sp>
      <p:pic>
        <p:nvPicPr>
          <p:cNvPr id="37894" name="Picture 3" descr="1"/>
          <p:cNvPicPr>
            <a:picLocks noChangeAspect="1"/>
          </p:cNvPicPr>
          <p:nvPr/>
        </p:nvPicPr>
        <p:blipFill>
          <a:blip r:embed="rId2"/>
          <a:stretch>
            <a:fillRect/>
          </a:stretch>
        </p:blipFill>
        <p:spPr>
          <a:xfrm>
            <a:off x="3271838" y="3638550"/>
            <a:ext cx="1822450" cy="2563813"/>
          </a:xfrm>
          <a:prstGeom prst="rect">
            <a:avLst/>
          </a:prstGeom>
          <a:noFill/>
          <a:ln w="9525">
            <a:noFill/>
          </a:ln>
        </p:spPr>
      </p:pic>
      <p:grpSp>
        <p:nvGrpSpPr>
          <p:cNvPr id="2" name="Group 4"/>
          <p:cNvGrpSpPr/>
          <p:nvPr/>
        </p:nvGrpSpPr>
        <p:grpSpPr>
          <a:xfrm>
            <a:off x="4395788" y="4945063"/>
            <a:ext cx="2913062" cy="1347787"/>
            <a:chOff x="2769" y="2854"/>
            <a:chExt cx="1835" cy="849"/>
          </a:xfrm>
        </p:grpSpPr>
        <p:grpSp>
          <p:nvGrpSpPr>
            <p:cNvPr id="37911" name="Group 5"/>
            <p:cNvGrpSpPr>
              <a:grpSpLocks noChangeAspect="1"/>
            </p:cNvGrpSpPr>
            <p:nvPr/>
          </p:nvGrpSpPr>
          <p:grpSpPr>
            <a:xfrm>
              <a:off x="2769" y="2854"/>
              <a:ext cx="1144" cy="849"/>
              <a:chOff x="4308" y="2076"/>
              <a:chExt cx="1299" cy="963"/>
            </a:xfrm>
          </p:grpSpPr>
          <p:pic>
            <p:nvPicPr>
              <p:cNvPr id="37913" name="Picture 6" descr="1"/>
              <p:cNvPicPr>
                <a:picLocks noChangeAspect="1"/>
              </p:cNvPicPr>
              <p:nvPr/>
            </p:nvPicPr>
            <p:blipFill>
              <a:blip r:embed="rId3"/>
              <a:stretch>
                <a:fillRect/>
              </a:stretch>
            </p:blipFill>
            <p:spPr>
              <a:xfrm>
                <a:off x="4735" y="2149"/>
                <a:ext cx="872" cy="890"/>
              </a:xfrm>
              <a:prstGeom prst="rect">
                <a:avLst/>
              </a:prstGeom>
              <a:noFill/>
              <a:ln w="9525">
                <a:noFill/>
              </a:ln>
            </p:spPr>
          </p:pic>
          <p:sp>
            <p:nvSpPr>
              <p:cNvPr id="37914" name="Line 7"/>
              <p:cNvSpPr>
                <a:spLocks noChangeAspect="1"/>
              </p:cNvSpPr>
              <p:nvPr/>
            </p:nvSpPr>
            <p:spPr>
              <a:xfrm flipH="1" flipV="1">
                <a:off x="4308" y="2076"/>
                <a:ext cx="694" cy="374"/>
              </a:xfrm>
              <a:prstGeom prst="line">
                <a:avLst/>
              </a:prstGeom>
              <a:ln w="38100" cap="flat" cmpd="sng">
                <a:solidFill>
                  <a:srgbClr val="0000CC"/>
                </a:solidFill>
                <a:prstDash val="solid"/>
                <a:headEnd type="none" w="sm" len="lg"/>
                <a:tailEnd type="triangle" w="sm" len="lg"/>
              </a:ln>
            </p:spPr>
          </p:sp>
        </p:grpSp>
        <p:sp>
          <p:nvSpPr>
            <p:cNvPr id="37912" name="Text Box 8"/>
            <p:cNvSpPr txBox="1"/>
            <p:nvPr/>
          </p:nvSpPr>
          <p:spPr>
            <a:xfrm>
              <a:off x="3833" y="3067"/>
              <a:ext cx="771" cy="250"/>
            </a:xfrm>
            <a:prstGeom prst="rect">
              <a:avLst/>
            </a:prstGeom>
            <a:noFill/>
            <a:ln w="9525">
              <a:noFill/>
            </a:ln>
          </p:spPr>
          <p:txBody>
            <a:bodyPr>
              <a:spAutoFit/>
            </a:bodyPr>
            <a:lstStyle/>
            <a:p>
              <a:pPr algn="l">
                <a:spcBef>
                  <a:spcPct val="50000"/>
                </a:spcBef>
              </a:pPr>
              <a:r>
                <a:rPr lang="zh-CN" altLang="en-US" sz="2000" i="0" dirty="0">
                  <a:solidFill>
                    <a:srgbClr val="FF0000"/>
                  </a:solidFill>
                  <a:latin typeface="Arial" panose="020B0604020202020204" pitchFamily="34" charset="0"/>
                  <a:ea typeface="宋体" panose="02010600030101010101" pitchFamily="2" charset="-122"/>
                </a:rPr>
                <a:t>内圈</a:t>
              </a:r>
            </a:p>
          </p:txBody>
        </p:sp>
      </p:grpSp>
      <p:grpSp>
        <p:nvGrpSpPr>
          <p:cNvPr id="4" name="Group 9"/>
          <p:cNvGrpSpPr/>
          <p:nvPr/>
        </p:nvGrpSpPr>
        <p:grpSpPr>
          <a:xfrm>
            <a:off x="1331913" y="2906713"/>
            <a:ext cx="2770187" cy="1758950"/>
            <a:chOff x="839" y="1570"/>
            <a:chExt cx="1745" cy="1108"/>
          </a:xfrm>
        </p:grpSpPr>
        <p:grpSp>
          <p:nvGrpSpPr>
            <p:cNvPr id="37907" name="Group 10"/>
            <p:cNvGrpSpPr>
              <a:grpSpLocks noChangeAspect="1"/>
            </p:cNvGrpSpPr>
            <p:nvPr/>
          </p:nvGrpSpPr>
          <p:grpSpPr>
            <a:xfrm>
              <a:off x="1263" y="1570"/>
              <a:ext cx="1321" cy="1108"/>
              <a:chOff x="2598" y="618"/>
              <a:chExt cx="1500" cy="1258"/>
            </a:xfrm>
          </p:grpSpPr>
          <p:pic>
            <p:nvPicPr>
              <p:cNvPr id="37909" name="Picture 11" descr="1"/>
              <p:cNvPicPr>
                <a:picLocks noChangeAspect="1"/>
              </p:cNvPicPr>
              <p:nvPr/>
            </p:nvPicPr>
            <p:blipFill>
              <a:blip r:embed="rId4"/>
              <a:stretch>
                <a:fillRect/>
              </a:stretch>
            </p:blipFill>
            <p:spPr>
              <a:xfrm>
                <a:off x="2598" y="618"/>
                <a:ext cx="1212" cy="1258"/>
              </a:xfrm>
              <a:prstGeom prst="rect">
                <a:avLst/>
              </a:prstGeom>
              <a:noFill/>
              <a:ln w="9525">
                <a:noFill/>
              </a:ln>
            </p:spPr>
          </p:pic>
          <p:sp>
            <p:nvSpPr>
              <p:cNvPr id="37910" name="Line 12"/>
              <p:cNvSpPr>
                <a:spLocks noChangeAspect="1"/>
              </p:cNvSpPr>
              <p:nvPr/>
            </p:nvSpPr>
            <p:spPr>
              <a:xfrm>
                <a:off x="3666" y="1020"/>
                <a:ext cx="432" cy="252"/>
              </a:xfrm>
              <a:prstGeom prst="line">
                <a:avLst/>
              </a:prstGeom>
              <a:ln w="38100" cap="flat" cmpd="sng">
                <a:solidFill>
                  <a:srgbClr val="0000CC"/>
                </a:solidFill>
                <a:prstDash val="solid"/>
                <a:headEnd type="none" w="sm" len="lg"/>
                <a:tailEnd type="triangle" w="sm" len="lg"/>
              </a:ln>
            </p:spPr>
          </p:sp>
        </p:grpSp>
        <p:sp>
          <p:nvSpPr>
            <p:cNvPr id="37908" name="Text Box 13"/>
            <p:cNvSpPr txBox="1"/>
            <p:nvPr/>
          </p:nvSpPr>
          <p:spPr>
            <a:xfrm>
              <a:off x="839" y="1797"/>
              <a:ext cx="407" cy="442"/>
            </a:xfrm>
            <a:prstGeom prst="rect">
              <a:avLst/>
            </a:prstGeom>
            <a:noFill/>
            <a:ln w="9525">
              <a:noFill/>
            </a:ln>
          </p:spPr>
          <p:txBody>
            <a:bodyPr>
              <a:spAutoFit/>
            </a:bodyPr>
            <a:lstStyle/>
            <a:p>
              <a:pPr algn="l">
                <a:spcBef>
                  <a:spcPct val="50000"/>
                </a:spcBef>
              </a:pPr>
              <a:r>
                <a:rPr lang="zh-CN" altLang="en-US" sz="2000" i="0" dirty="0">
                  <a:solidFill>
                    <a:srgbClr val="FF0000"/>
                  </a:solidFill>
                  <a:latin typeface="Arial" panose="020B0604020202020204" pitchFamily="34" charset="0"/>
                  <a:ea typeface="宋体" panose="02010600030101010101" pitchFamily="2" charset="-122"/>
                </a:rPr>
                <a:t>外圈</a:t>
              </a:r>
            </a:p>
          </p:txBody>
        </p:sp>
      </p:grpSp>
      <p:grpSp>
        <p:nvGrpSpPr>
          <p:cNvPr id="6" name="Group 14"/>
          <p:cNvGrpSpPr/>
          <p:nvPr/>
        </p:nvGrpSpPr>
        <p:grpSpPr>
          <a:xfrm>
            <a:off x="4151313" y="3044825"/>
            <a:ext cx="3446462" cy="2119313"/>
            <a:chOff x="2615" y="1657"/>
            <a:chExt cx="2171" cy="1335"/>
          </a:xfrm>
        </p:grpSpPr>
        <p:grpSp>
          <p:nvGrpSpPr>
            <p:cNvPr id="37903" name="Group 15"/>
            <p:cNvGrpSpPr>
              <a:grpSpLocks noChangeAspect="1"/>
            </p:cNvGrpSpPr>
            <p:nvPr/>
          </p:nvGrpSpPr>
          <p:grpSpPr>
            <a:xfrm>
              <a:off x="2615" y="1657"/>
              <a:ext cx="1406" cy="1335"/>
              <a:chOff x="4134" y="717"/>
              <a:chExt cx="1596" cy="1515"/>
            </a:xfrm>
          </p:grpSpPr>
          <p:pic>
            <p:nvPicPr>
              <p:cNvPr id="37905" name="Picture 16" descr="1"/>
              <p:cNvPicPr>
                <a:picLocks noChangeAspect="1"/>
              </p:cNvPicPr>
              <p:nvPr/>
            </p:nvPicPr>
            <p:blipFill>
              <a:blip r:embed="rId5"/>
              <a:stretch>
                <a:fillRect/>
              </a:stretch>
            </p:blipFill>
            <p:spPr>
              <a:xfrm>
                <a:off x="4763" y="717"/>
                <a:ext cx="967" cy="1515"/>
              </a:xfrm>
              <a:prstGeom prst="rect">
                <a:avLst/>
              </a:prstGeom>
              <a:noFill/>
              <a:ln w="9525">
                <a:noFill/>
              </a:ln>
            </p:spPr>
          </p:pic>
          <p:sp>
            <p:nvSpPr>
              <p:cNvPr id="37906" name="Line 17"/>
              <p:cNvSpPr>
                <a:spLocks noChangeAspect="1"/>
              </p:cNvSpPr>
              <p:nvPr/>
            </p:nvSpPr>
            <p:spPr>
              <a:xfrm flipH="1">
                <a:off x="4134" y="1080"/>
                <a:ext cx="858" cy="414"/>
              </a:xfrm>
              <a:prstGeom prst="line">
                <a:avLst/>
              </a:prstGeom>
              <a:ln w="38100" cap="flat" cmpd="sng">
                <a:solidFill>
                  <a:srgbClr val="0000CC"/>
                </a:solidFill>
                <a:prstDash val="solid"/>
                <a:headEnd type="none" w="sm" len="lg"/>
                <a:tailEnd type="triangle" w="sm" len="lg"/>
              </a:ln>
            </p:spPr>
          </p:sp>
        </p:grpSp>
        <p:sp>
          <p:nvSpPr>
            <p:cNvPr id="37904" name="Text Box 18"/>
            <p:cNvSpPr txBox="1"/>
            <p:nvPr/>
          </p:nvSpPr>
          <p:spPr>
            <a:xfrm>
              <a:off x="3969" y="1933"/>
              <a:ext cx="817" cy="250"/>
            </a:xfrm>
            <a:prstGeom prst="rect">
              <a:avLst/>
            </a:prstGeom>
            <a:noFill/>
            <a:ln w="9525">
              <a:noFill/>
            </a:ln>
          </p:spPr>
          <p:txBody>
            <a:bodyPr>
              <a:spAutoFit/>
            </a:bodyPr>
            <a:lstStyle/>
            <a:p>
              <a:pPr algn="l">
                <a:spcBef>
                  <a:spcPct val="50000"/>
                </a:spcBef>
              </a:pPr>
              <a:r>
                <a:rPr lang="zh-CN" altLang="en-US" sz="2000" i="0" dirty="0">
                  <a:solidFill>
                    <a:srgbClr val="FF0000"/>
                  </a:solidFill>
                  <a:latin typeface="Arial" panose="020B0604020202020204" pitchFamily="34" charset="0"/>
                  <a:ea typeface="宋体" panose="02010600030101010101" pitchFamily="2" charset="-122"/>
                </a:rPr>
                <a:t>滚动体</a:t>
              </a:r>
            </a:p>
          </p:txBody>
        </p:sp>
      </p:grpSp>
      <p:grpSp>
        <p:nvGrpSpPr>
          <p:cNvPr id="8" name="Group 19"/>
          <p:cNvGrpSpPr/>
          <p:nvPr/>
        </p:nvGrpSpPr>
        <p:grpSpPr>
          <a:xfrm>
            <a:off x="1116013" y="4521200"/>
            <a:ext cx="2428875" cy="1827213"/>
            <a:chOff x="703" y="2587"/>
            <a:chExt cx="1530" cy="1151"/>
          </a:xfrm>
        </p:grpSpPr>
        <p:grpSp>
          <p:nvGrpSpPr>
            <p:cNvPr id="37899" name="Group 20"/>
            <p:cNvGrpSpPr>
              <a:grpSpLocks noChangeAspect="1"/>
            </p:cNvGrpSpPr>
            <p:nvPr/>
          </p:nvGrpSpPr>
          <p:grpSpPr>
            <a:xfrm>
              <a:off x="1156" y="2587"/>
              <a:ext cx="1077" cy="1151"/>
              <a:chOff x="2477" y="1772"/>
              <a:chExt cx="1223" cy="1307"/>
            </a:xfrm>
          </p:grpSpPr>
          <p:pic>
            <p:nvPicPr>
              <p:cNvPr id="37901" name="Picture 21" descr="1"/>
              <p:cNvPicPr>
                <a:picLocks noChangeAspect="1"/>
              </p:cNvPicPr>
              <p:nvPr/>
            </p:nvPicPr>
            <p:blipFill>
              <a:blip r:embed="rId6"/>
              <a:stretch>
                <a:fillRect/>
              </a:stretch>
            </p:blipFill>
            <p:spPr>
              <a:xfrm>
                <a:off x="2477" y="1772"/>
                <a:ext cx="954" cy="1307"/>
              </a:xfrm>
              <a:prstGeom prst="rect">
                <a:avLst/>
              </a:prstGeom>
              <a:noFill/>
              <a:ln w="9525">
                <a:noFill/>
              </a:ln>
            </p:spPr>
          </p:pic>
          <p:sp>
            <p:nvSpPr>
              <p:cNvPr id="37902" name="Line 22"/>
              <p:cNvSpPr>
                <a:spLocks noChangeAspect="1"/>
              </p:cNvSpPr>
              <p:nvPr/>
            </p:nvSpPr>
            <p:spPr>
              <a:xfrm>
                <a:off x="3200" y="2079"/>
                <a:ext cx="500" cy="197"/>
              </a:xfrm>
              <a:prstGeom prst="line">
                <a:avLst/>
              </a:prstGeom>
              <a:ln w="38100" cap="flat" cmpd="sng">
                <a:solidFill>
                  <a:srgbClr val="0000CC"/>
                </a:solidFill>
                <a:prstDash val="solid"/>
                <a:headEnd type="none" w="sm" len="lg"/>
                <a:tailEnd type="triangle" w="sm" len="lg"/>
              </a:ln>
            </p:spPr>
          </p:sp>
        </p:grpSp>
        <p:sp>
          <p:nvSpPr>
            <p:cNvPr id="37900" name="Text Box 23"/>
            <p:cNvSpPr txBox="1"/>
            <p:nvPr/>
          </p:nvSpPr>
          <p:spPr>
            <a:xfrm>
              <a:off x="703" y="3022"/>
              <a:ext cx="636" cy="250"/>
            </a:xfrm>
            <a:prstGeom prst="rect">
              <a:avLst/>
            </a:prstGeom>
            <a:noFill/>
            <a:ln w="9525">
              <a:noFill/>
            </a:ln>
          </p:spPr>
          <p:txBody>
            <a:bodyPr>
              <a:spAutoFit/>
            </a:bodyPr>
            <a:lstStyle/>
            <a:p>
              <a:pPr algn="l">
                <a:spcBef>
                  <a:spcPct val="50000"/>
                </a:spcBef>
              </a:pPr>
              <a:r>
                <a:rPr lang="zh-CN" altLang="en-US" sz="2000" i="0" dirty="0">
                  <a:solidFill>
                    <a:srgbClr val="FF0000"/>
                  </a:solidFill>
                  <a:latin typeface="Arial" panose="020B0604020202020204" pitchFamily="34" charset="0"/>
                  <a:ea typeface="宋体" panose="02010600030101010101" pitchFamily="2" charset="-122"/>
                </a:rPr>
                <a:t>保持架</a:t>
              </a:r>
            </a:p>
          </p:txBody>
        </p:sp>
      </p:grpSp>
      <p:sp>
        <p:nvSpPr>
          <p:cNvPr id="38918" name="Rectangle 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14.4 </a:t>
            </a:r>
            <a:r>
              <a:rPr lang="zh-CN" altLang="en-US" i="0" dirty="0">
                <a:solidFill>
                  <a:srgbClr val="000066"/>
                </a:solidFill>
                <a:latin typeface="仿宋_GB2312" pitchFamily="49" charset="-122"/>
                <a:ea typeface="仿宋_GB2312" pitchFamily="49" charset="-122"/>
              </a:rPr>
              <a:t>滚动轴承的表示法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lide(fromBottom)">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50CDED2-4E5E-4923-BEC0-270686CBCCFE}"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32</a:t>
            </a:fld>
            <a:endParaRPr lang="en-US" altLang="zh-CN" sz="1400" b="0" i="0" dirty="0">
              <a:ea typeface="宋体" panose="02010600030101010101" pitchFamily="2" charset="-122"/>
            </a:endParaRPr>
          </a:p>
        </p:txBody>
      </p:sp>
      <p:pic>
        <p:nvPicPr>
          <p:cNvPr id="38917" name="Picture 2" descr="1087453923"/>
          <p:cNvPicPr>
            <a:picLocks noChangeAspect="1"/>
          </p:cNvPicPr>
          <p:nvPr/>
        </p:nvPicPr>
        <p:blipFill>
          <a:blip r:embed="rId2"/>
          <a:stretch>
            <a:fillRect/>
          </a:stretch>
        </p:blipFill>
        <p:spPr>
          <a:xfrm>
            <a:off x="1468438" y="504825"/>
            <a:ext cx="5862637" cy="5862638"/>
          </a:xfrm>
          <a:prstGeom prst="rect">
            <a:avLst/>
          </a:prstGeom>
          <a:noFill/>
          <a:ln w="9525">
            <a:noFill/>
          </a:ln>
        </p:spPr>
      </p:pic>
      <p:sp>
        <p:nvSpPr>
          <p:cNvPr id="38918" name="Rectangle 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14.4.1 </a:t>
            </a:r>
            <a:r>
              <a:rPr lang="zh-CN" altLang="en-US" i="0" dirty="0">
                <a:solidFill>
                  <a:srgbClr val="000066"/>
                </a:solidFill>
                <a:latin typeface="仿宋_GB2312" pitchFamily="49" charset="-122"/>
                <a:ea typeface="仿宋_GB2312" pitchFamily="49" charset="-122"/>
              </a:rPr>
              <a:t>常用滚动轴承的型式和规定表示法、特征表示法</a:t>
            </a:r>
            <a:r>
              <a:rPr lang="en-US" altLang="zh-CN" sz="1800" i="0" dirty="0">
                <a:solidFill>
                  <a:srgbClr val="FF0000"/>
                </a:solidFill>
                <a:latin typeface="仿宋_GB2312" pitchFamily="49" charset="-122"/>
                <a:ea typeface="仿宋_GB2312" pitchFamily="49" charset="-122"/>
              </a:rPr>
              <a:t>-</a:t>
            </a:r>
            <a:r>
              <a:rPr lang="zh-CN" altLang="en-US" sz="1800" i="0" dirty="0">
                <a:solidFill>
                  <a:srgbClr val="FF0000"/>
                </a:solidFill>
                <a:latin typeface="仿宋_GB2312" pitchFamily="49" charset="-122"/>
                <a:ea typeface="仿宋_GB2312" pitchFamily="49" charset="-122"/>
              </a:rPr>
              <a:t>深沟球轴承</a:t>
            </a:r>
            <a:endParaRPr lang="zh-CN" altLang="en-US" i="0" dirty="0">
              <a:solidFill>
                <a:srgbClr val="FF0000"/>
              </a:solidFill>
              <a:latin typeface="仿宋_GB2312" pitchFamily="49" charset="-122"/>
              <a:ea typeface="仿宋_GB2312" pitchFamily="49" charset="-122"/>
            </a:endParaRPr>
          </a:p>
        </p:txBody>
      </p:sp>
      <p:pic>
        <p:nvPicPr>
          <p:cNvPr id="530436" name="Picture 4" descr="200681614183853049"/>
          <p:cNvPicPr>
            <a:picLocks noChangeAspect="1"/>
          </p:cNvPicPr>
          <p:nvPr/>
        </p:nvPicPr>
        <p:blipFill>
          <a:blip r:embed="rId3"/>
          <a:stretch>
            <a:fillRect/>
          </a:stretch>
        </p:blipFill>
        <p:spPr>
          <a:xfrm>
            <a:off x="762000" y="514350"/>
            <a:ext cx="7620000" cy="582930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30436"/>
                                        </p:tgtEl>
                                        <p:attrNameLst>
                                          <p:attrName>style.visibility</p:attrName>
                                        </p:attrNameLst>
                                      </p:cBhvr>
                                      <p:to>
                                        <p:strVal val="visible"/>
                                      </p:to>
                                    </p:set>
                                    <p:animEffect transition="in" filter="dissolve">
                                      <p:cBhvr>
                                        <p:cTn id="7" dur="500"/>
                                        <p:tgtEl>
                                          <p:spTgt spid="530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0CCA65B-BA4F-471C-9806-EA91B6B5DA8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11"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33</a:t>
            </a:fld>
            <a:endParaRPr lang="en-US" altLang="zh-CN" sz="1400" b="0" i="0" dirty="0">
              <a:ea typeface="宋体" panose="02010600030101010101" pitchFamily="2" charset="-122"/>
            </a:endParaRPr>
          </a:p>
        </p:txBody>
      </p:sp>
      <p:grpSp>
        <p:nvGrpSpPr>
          <p:cNvPr id="2" name="Group 2"/>
          <p:cNvGrpSpPr/>
          <p:nvPr/>
        </p:nvGrpSpPr>
        <p:grpSpPr>
          <a:xfrm>
            <a:off x="3233738" y="504825"/>
            <a:ext cx="3241675" cy="4192588"/>
            <a:chOff x="1565" y="346"/>
            <a:chExt cx="2042" cy="2641"/>
          </a:xfrm>
        </p:grpSpPr>
        <p:grpSp>
          <p:nvGrpSpPr>
            <p:cNvPr id="39953" name="Group 3"/>
            <p:cNvGrpSpPr/>
            <p:nvPr/>
          </p:nvGrpSpPr>
          <p:grpSpPr>
            <a:xfrm>
              <a:off x="2383" y="966"/>
              <a:ext cx="742" cy="1955"/>
              <a:chOff x="1088" y="2004"/>
              <a:chExt cx="742" cy="1955"/>
            </a:xfrm>
          </p:grpSpPr>
          <p:grpSp>
            <p:nvGrpSpPr>
              <p:cNvPr id="39988" name="Group 4"/>
              <p:cNvGrpSpPr/>
              <p:nvPr/>
            </p:nvGrpSpPr>
            <p:grpSpPr>
              <a:xfrm>
                <a:off x="1089" y="2004"/>
                <a:ext cx="741" cy="978"/>
                <a:chOff x="1089" y="2004"/>
                <a:chExt cx="741" cy="978"/>
              </a:xfrm>
            </p:grpSpPr>
            <p:grpSp>
              <p:nvGrpSpPr>
                <p:cNvPr id="40019" name="Group 5"/>
                <p:cNvGrpSpPr/>
                <p:nvPr/>
              </p:nvGrpSpPr>
              <p:grpSpPr>
                <a:xfrm>
                  <a:off x="1210" y="2004"/>
                  <a:ext cx="535" cy="361"/>
                  <a:chOff x="1214" y="2004"/>
                  <a:chExt cx="556" cy="361"/>
                </a:xfrm>
              </p:grpSpPr>
              <p:sp>
                <p:nvSpPr>
                  <p:cNvPr id="40037" name="Freeform 6"/>
                  <p:cNvSpPr/>
                  <p:nvPr/>
                </p:nvSpPr>
                <p:spPr>
                  <a:xfrm>
                    <a:off x="1214" y="2004"/>
                    <a:ext cx="555" cy="361"/>
                  </a:xfrm>
                  <a:custGeom>
                    <a:avLst/>
                    <a:gdLst>
                      <a:gd name="txL" fmla="*/ 0 w 410"/>
                      <a:gd name="txT" fmla="*/ 0 h 293"/>
                      <a:gd name="txR" fmla="*/ 410 w 410"/>
                      <a:gd name="txB" fmla="*/ 293 h 293"/>
                    </a:gdLst>
                    <a:ahLst/>
                    <a:cxnLst>
                      <a:cxn ang="0">
                        <a:pos x="751" y="440"/>
                      </a:cxn>
                      <a:cxn ang="0">
                        <a:pos x="751" y="58"/>
                      </a:cxn>
                      <a:cxn ang="0">
                        <a:pos x="735" y="28"/>
                      </a:cxn>
                      <a:cxn ang="0">
                        <a:pos x="713" y="7"/>
                      </a:cxn>
                      <a:cxn ang="0">
                        <a:pos x="677" y="0"/>
                      </a:cxn>
                      <a:cxn ang="0">
                        <a:pos x="76" y="0"/>
                      </a:cxn>
                      <a:cxn ang="0">
                        <a:pos x="38" y="18"/>
                      </a:cxn>
                      <a:cxn ang="0">
                        <a:pos x="9" y="37"/>
                      </a:cxn>
                      <a:cxn ang="0">
                        <a:pos x="0" y="63"/>
                      </a:cxn>
                      <a:cxn ang="0">
                        <a:pos x="0" y="445"/>
                      </a:cxn>
                    </a:cxnLst>
                    <a:rect l="txL" t="txT" r="txR" b="txB"/>
                    <a:pathLst>
                      <a:path w="410" h="293">
                        <a:moveTo>
                          <a:pt x="410" y="290"/>
                        </a:moveTo>
                        <a:lnTo>
                          <a:pt x="410" y="38"/>
                        </a:lnTo>
                        <a:lnTo>
                          <a:pt x="401" y="19"/>
                        </a:lnTo>
                        <a:lnTo>
                          <a:pt x="389" y="5"/>
                        </a:lnTo>
                        <a:lnTo>
                          <a:pt x="369" y="0"/>
                        </a:lnTo>
                        <a:lnTo>
                          <a:pt x="41" y="0"/>
                        </a:lnTo>
                        <a:lnTo>
                          <a:pt x="21" y="12"/>
                        </a:lnTo>
                        <a:lnTo>
                          <a:pt x="5" y="24"/>
                        </a:lnTo>
                        <a:lnTo>
                          <a:pt x="0" y="41"/>
                        </a:lnTo>
                        <a:lnTo>
                          <a:pt x="0" y="293"/>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0038" name="Line 7"/>
                  <p:cNvSpPr/>
                  <p:nvPr/>
                </p:nvSpPr>
                <p:spPr>
                  <a:xfrm>
                    <a:off x="1214" y="2154"/>
                    <a:ext cx="169" cy="0"/>
                  </a:xfrm>
                  <a:prstGeom prst="line">
                    <a:avLst/>
                  </a:prstGeom>
                  <a:ln w="28575" cap="flat" cmpd="sng">
                    <a:solidFill>
                      <a:srgbClr val="0000CC"/>
                    </a:solidFill>
                    <a:prstDash val="solid"/>
                    <a:headEnd type="none" w="med" len="med"/>
                    <a:tailEnd type="none" w="med" len="med"/>
                  </a:ln>
                </p:spPr>
              </p:sp>
              <p:sp>
                <p:nvSpPr>
                  <p:cNvPr id="40039" name="Line 8"/>
                  <p:cNvSpPr/>
                  <p:nvPr/>
                </p:nvSpPr>
                <p:spPr>
                  <a:xfrm flipV="1">
                    <a:off x="1586" y="2143"/>
                    <a:ext cx="184" cy="0"/>
                  </a:xfrm>
                  <a:prstGeom prst="line">
                    <a:avLst/>
                  </a:prstGeom>
                  <a:ln w="28575" cap="flat" cmpd="sng">
                    <a:solidFill>
                      <a:srgbClr val="0000CC"/>
                    </a:solidFill>
                    <a:prstDash val="solid"/>
                    <a:headEnd type="none" w="med" len="med"/>
                    <a:tailEnd type="none" w="med" len="med"/>
                  </a:ln>
                </p:spPr>
              </p:sp>
              <p:sp>
                <p:nvSpPr>
                  <p:cNvPr id="40040" name="Line 9"/>
                  <p:cNvSpPr/>
                  <p:nvPr/>
                </p:nvSpPr>
                <p:spPr>
                  <a:xfrm flipV="1">
                    <a:off x="1221" y="2010"/>
                    <a:ext cx="106" cy="94"/>
                  </a:xfrm>
                  <a:prstGeom prst="line">
                    <a:avLst/>
                  </a:prstGeom>
                  <a:ln w="12700" cap="flat" cmpd="sng">
                    <a:solidFill>
                      <a:srgbClr val="0000CC"/>
                    </a:solidFill>
                    <a:prstDash val="solid"/>
                    <a:headEnd type="none" w="med" len="med"/>
                    <a:tailEnd type="none" w="med" len="med"/>
                  </a:ln>
                </p:spPr>
              </p:sp>
              <p:sp>
                <p:nvSpPr>
                  <p:cNvPr id="40041" name="Line 10"/>
                  <p:cNvSpPr/>
                  <p:nvPr/>
                </p:nvSpPr>
                <p:spPr>
                  <a:xfrm flipV="1">
                    <a:off x="1253" y="2015"/>
                    <a:ext cx="146" cy="133"/>
                  </a:xfrm>
                  <a:prstGeom prst="line">
                    <a:avLst/>
                  </a:prstGeom>
                  <a:ln w="12700" cap="flat" cmpd="sng">
                    <a:solidFill>
                      <a:srgbClr val="0000CC"/>
                    </a:solidFill>
                    <a:prstDash val="solid"/>
                    <a:headEnd type="none" w="med" len="med"/>
                    <a:tailEnd type="none" w="med" len="med"/>
                  </a:ln>
                </p:spPr>
              </p:sp>
              <p:sp>
                <p:nvSpPr>
                  <p:cNvPr id="40042" name="Line 11"/>
                  <p:cNvSpPr/>
                  <p:nvPr/>
                </p:nvSpPr>
                <p:spPr>
                  <a:xfrm flipV="1">
                    <a:off x="1324" y="2008"/>
                    <a:ext cx="154" cy="138"/>
                  </a:xfrm>
                  <a:prstGeom prst="line">
                    <a:avLst/>
                  </a:prstGeom>
                  <a:ln w="12700" cap="flat" cmpd="sng">
                    <a:solidFill>
                      <a:srgbClr val="0000CC"/>
                    </a:solidFill>
                    <a:prstDash val="solid"/>
                    <a:headEnd type="none" w="med" len="med"/>
                    <a:tailEnd type="none" w="med" len="med"/>
                  </a:ln>
                </p:spPr>
              </p:sp>
              <p:sp>
                <p:nvSpPr>
                  <p:cNvPr id="40043" name="Line 12"/>
                  <p:cNvSpPr/>
                  <p:nvPr/>
                </p:nvSpPr>
                <p:spPr>
                  <a:xfrm flipH="1">
                    <a:off x="1421" y="2012"/>
                    <a:ext cx="134" cy="113"/>
                  </a:xfrm>
                  <a:prstGeom prst="line">
                    <a:avLst/>
                  </a:prstGeom>
                  <a:ln w="12700" cap="flat" cmpd="sng">
                    <a:solidFill>
                      <a:srgbClr val="0000CC"/>
                    </a:solidFill>
                    <a:prstDash val="solid"/>
                    <a:headEnd type="none" w="med" len="med"/>
                    <a:tailEnd type="none" w="med" len="med"/>
                  </a:ln>
                </p:spPr>
              </p:sp>
              <p:sp>
                <p:nvSpPr>
                  <p:cNvPr id="40044" name="Line 13"/>
                  <p:cNvSpPr/>
                  <p:nvPr/>
                </p:nvSpPr>
                <p:spPr>
                  <a:xfrm flipH="1">
                    <a:off x="1512" y="2010"/>
                    <a:ext cx="123" cy="100"/>
                  </a:xfrm>
                  <a:prstGeom prst="line">
                    <a:avLst/>
                  </a:prstGeom>
                  <a:ln w="12700" cap="flat" cmpd="sng">
                    <a:solidFill>
                      <a:srgbClr val="0000CC"/>
                    </a:solidFill>
                    <a:prstDash val="solid"/>
                    <a:headEnd type="none" w="med" len="med"/>
                    <a:tailEnd type="none" w="med" len="med"/>
                  </a:ln>
                </p:spPr>
              </p:sp>
              <p:sp>
                <p:nvSpPr>
                  <p:cNvPr id="40045" name="Line 14"/>
                  <p:cNvSpPr/>
                  <p:nvPr/>
                </p:nvSpPr>
                <p:spPr>
                  <a:xfrm flipH="1">
                    <a:off x="1564" y="2006"/>
                    <a:ext cx="146" cy="121"/>
                  </a:xfrm>
                  <a:prstGeom prst="line">
                    <a:avLst/>
                  </a:prstGeom>
                  <a:ln w="12700" cap="flat" cmpd="sng">
                    <a:solidFill>
                      <a:srgbClr val="0000CC"/>
                    </a:solidFill>
                    <a:prstDash val="solid"/>
                    <a:headEnd type="none" w="med" len="med"/>
                    <a:tailEnd type="none" w="med" len="med"/>
                  </a:ln>
                </p:spPr>
              </p:sp>
              <p:sp>
                <p:nvSpPr>
                  <p:cNvPr id="40046" name="Line 15"/>
                  <p:cNvSpPr/>
                  <p:nvPr/>
                </p:nvSpPr>
                <p:spPr>
                  <a:xfrm flipH="1">
                    <a:off x="1619" y="2037"/>
                    <a:ext cx="132" cy="101"/>
                  </a:xfrm>
                  <a:prstGeom prst="line">
                    <a:avLst/>
                  </a:prstGeom>
                  <a:ln w="12700" cap="flat" cmpd="sng">
                    <a:solidFill>
                      <a:srgbClr val="0000CC"/>
                    </a:solidFill>
                    <a:prstDash val="solid"/>
                    <a:headEnd type="none" w="med" len="med"/>
                    <a:tailEnd type="none" w="med" len="med"/>
                  </a:ln>
                </p:spPr>
              </p:sp>
              <p:sp>
                <p:nvSpPr>
                  <p:cNvPr id="40047" name="Line 16"/>
                  <p:cNvSpPr/>
                  <p:nvPr/>
                </p:nvSpPr>
                <p:spPr>
                  <a:xfrm flipH="1">
                    <a:off x="1687" y="2080"/>
                    <a:ext cx="80" cy="61"/>
                  </a:xfrm>
                  <a:prstGeom prst="line">
                    <a:avLst/>
                  </a:prstGeom>
                  <a:ln w="12700" cap="flat" cmpd="sng">
                    <a:solidFill>
                      <a:srgbClr val="0000CC"/>
                    </a:solidFill>
                    <a:prstDash val="solid"/>
                    <a:headEnd type="none" w="med" len="med"/>
                    <a:tailEnd type="none" w="med" len="med"/>
                  </a:ln>
                </p:spPr>
              </p:sp>
            </p:grpSp>
            <p:grpSp>
              <p:nvGrpSpPr>
                <p:cNvPr id="40020" name="Group 17"/>
                <p:cNvGrpSpPr/>
                <p:nvPr/>
              </p:nvGrpSpPr>
              <p:grpSpPr>
                <a:xfrm flipH="1">
                  <a:off x="1089" y="2361"/>
                  <a:ext cx="741" cy="621"/>
                  <a:chOff x="1119" y="2361"/>
                  <a:chExt cx="770" cy="621"/>
                </a:xfrm>
              </p:grpSpPr>
              <p:sp>
                <p:nvSpPr>
                  <p:cNvPr id="40025" name="Line 18"/>
                  <p:cNvSpPr/>
                  <p:nvPr/>
                </p:nvSpPr>
                <p:spPr>
                  <a:xfrm>
                    <a:off x="1119" y="2982"/>
                    <a:ext cx="770" cy="0"/>
                  </a:xfrm>
                  <a:prstGeom prst="line">
                    <a:avLst/>
                  </a:prstGeom>
                  <a:ln w="9525" cap="flat" cmpd="sng">
                    <a:solidFill>
                      <a:srgbClr val="0000CC"/>
                    </a:solidFill>
                    <a:prstDash val="lgDashDot"/>
                    <a:headEnd type="none" w="med" len="med"/>
                    <a:tailEnd type="none" w="med" len="med"/>
                  </a:ln>
                </p:spPr>
              </p:sp>
              <p:sp>
                <p:nvSpPr>
                  <p:cNvPr id="40026" name="Freeform 19"/>
                  <p:cNvSpPr/>
                  <p:nvPr/>
                </p:nvSpPr>
                <p:spPr>
                  <a:xfrm>
                    <a:off x="1213" y="2486"/>
                    <a:ext cx="42" cy="494"/>
                  </a:xfrm>
                  <a:custGeom>
                    <a:avLst/>
                    <a:gdLst>
                      <a:gd name="txL" fmla="*/ 0 w 31"/>
                      <a:gd name="txT" fmla="*/ 0 h 401"/>
                      <a:gd name="txR" fmla="*/ 31 w 31"/>
                      <a:gd name="txB" fmla="*/ 401 h 401"/>
                    </a:gdLst>
                    <a:ahLst/>
                    <a:cxnLst>
                      <a:cxn ang="0">
                        <a:pos x="0" y="0"/>
                      </a:cxn>
                      <a:cxn ang="0">
                        <a:pos x="57" y="44"/>
                      </a:cxn>
                      <a:cxn ang="0">
                        <a:pos x="57" y="609"/>
                      </a:cxn>
                    </a:cxnLst>
                    <a:rect l="txL" t="txT" r="txR" b="txB"/>
                    <a:pathLst>
                      <a:path w="31" h="401">
                        <a:moveTo>
                          <a:pt x="0" y="0"/>
                        </a:moveTo>
                        <a:lnTo>
                          <a:pt x="31" y="29"/>
                        </a:lnTo>
                        <a:lnTo>
                          <a:pt x="31" y="401"/>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0027" name="Freeform 20"/>
                  <p:cNvSpPr/>
                  <p:nvPr/>
                </p:nvSpPr>
                <p:spPr>
                  <a:xfrm flipH="1">
                    <a:off x="1722" y="2486"/>
                    <a:ext cx="42" cy="494"/>
                  </a:xfrm>
                  <a:custGeom>
                    <a:avLst/>
                    <a:gdLst>
                      <a:gd name="txL" fmla="*/ 0 w 31"/>
                      <a:gd name="txT" fmla="*/ 0 h 401"/>
                      <a:gd name="txR" fmla="*/ 31 w 31"/>
                      <a:gd name="txB" fmla="*/ 401 h 401"/>
                    </a:gdLst>
                    <a:ahLst/>
                    <a:cxnLst>
                      <a:cxn ang="0">
                        <a:pos x="0" y="0"/>
                      </a:cxn>
                      <a:cxn ang="0">
                        <a:pos x="57" y="44"/>
                      </a:cxn>
                      <a:cxn ang="0">
                        <a:pos x="57" y="609"/>
                      </a:cxn>
                    </a:cxnLst>
                    <a:rect l="txL" t="txT" r="txR" b="txB"/>
                    <a:pathLst>
                      <a:path w="31" h="401">
                        <a:moveTo>
                          <a:pt x="0" y="0"/>
                        </a:moveTo>
                        <a:lnTo>
                          <a:pt x="31" y="29"/>
                        </a:lnTo>
                        <a:lnTo>
                          <a:pt x="31" y="401"/>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0028" name="Line 21"/>
                  <p:cNvSpPr/>
                  <p:nvPr/>
                </p:nvSpPr>
                <p:spPr>
                  <a:xfrm>
                    <a:off x="1255" y="2524"/>
                    <a:ext cx="471" cy="0"/>
                  </a:xfrm>
                  <a:prstGeom prst="line">
                    <a:avLst/>
                  </a:prstGeom>
                  <a:ln w="28575" cap="flat" cmpd="sng">
                    <a:solidFill>
                      <a:srgbClr val="0000CC"/>
                    </a:solidFill>
                    <a:prstDash val="solid"/>
                    <a:headEnd type="none" w="med" len="med"/>
                    <a:tailEnd type="none" w="med" len="med"/>
                  </a:ln>
                </p:spPr>
              </p:sp>
              <p:sp>
                <p:nvSpPr>
                  <p:cNvPr id="40029" name="Freeform 22"/>
                  <p:cNvSpPr/>
                  <p:nvPr/>
                </p:nvSpPr>
                <p:spPr>
                  <a:xfrm>
                    <a:off x="1212" y="2367"/>
                    <a:ext cx="153" cy="613"/>
                  </a:xfrm>
                  <a:custGeom>
                    <a:avLst/>
                    <a:gdLst>
                      <a:gd name="txL" fmla="*/ 0 w 113"/>
                      <a:gd name="txT" fmla="*/ 0 h 497"/>
                      <a:gd name="txR" fmla="*/ 113 w 113"/>
                      <a:gd name="txB" fmla="*/ 497 h 497"/>
                    </a:gdLst>
                    <a:ahLst/>
                    <a:cxnLst>
                      <a:cxn ang="0">
                        <a:pos x="0" y="756"/>
                      </a:cxn>
                      <a:cxn ang="0">
                        <a:pos x="0" y="0"/>
                      </a:cxn>
                      <a:cxn ang="0">
                        <a:pos x="207" y="0"/>
                      </a:cxn>
                    </a:cxnLst>
                    <a:rect l="txL" t="txT" r="txR" b="txB"/>
                    <a:pathLst>
                      <a:path w="113" h="497">
                        <a:moveTo>
                          <a:pt x="0" y="497"/>
                        </a:moveTo>
                        <a:lnTo>
                          <a:pt x="0" y="0"/>
                        </a:lnTo>
                        <a:lnTo>
                          <a:pt x="113" y="0"/>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0030" name="Freeform 23"/>
                  <p:cNvSpPr/>
                  <p:nvPr/>
                </p:nvSpPr>
                <p:spPr>
                  <a:xfrm flipH="1">
                    <a:off x="1615" y="2361"/>
                    <a:ext cx="153" cy="613"/>
                  </a:xfrm>
                  <a:custGeom>
                    <a:avLst/>
                    <a:gdLst>
                      <a:gd name="txL" fmla="*/ 0 w 113"/>
                      <a:gd name="txT" fmla="*/ 0 h 497"/>
                      <a:gd name="txR" fmla="*/ 113 w 113"/>
                      <a:gd name="txB" fmla="*/ 497 h 497"/>
                    </a:gdLst>
                    <a:ahLst/>
                    <a:cxnLst>
                      <a:cxn ang="0">
                        <a:pos x="0" y="756"/>
                      </a:cxn>
                      <a:cxn ang="0">
                        <a:pos x="0" y="0"/>
                      </a:cxn>
                      <a:cxn ang="0">
                        <a:pos x="207" y="0"/>
                      </a:cxn>
                    </a:cxnLst>
                    <a:rect l="txL" t="txT" r="txR" b="txB"/>
                    <a:pathLst>
                      <a:path w="113" h="497">
                        <a:moveTo>
                          <a:pt x="0" y="497"/>
                        </a:moveTo>
                        <a:lnTo>
                          <a:pt x="0" y="0"/>
                        </a:lnTo>
                        <a:lnTo>
                          <a:pt x="113" y="0"/>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0031" name="Line 24"/>
                  <p:cNvSpPr/>
                  <p:nvPr/>
                </p:nvSpPr>
                <p:spPr>
                  <a:xfrm>
                    <a:off x="1680" y="2373"/>
                    <a:ext cx="95" cy="89"/>
                  </a:xfrm>
                  <a:prstGeom prst="line">
                    <a:avLst/>
                  </a:prstGeom>
                  <a:ln w="12700" cap="flat" cmpd="sng">
                    <a:solidFill>
                      <a:srgbClr val="0000CC"/>
                    </a:solidFill>
                    <a:prstDash val="solid"/>
                    <a:headEnd type="none" w="med" len="med"/>
                    <a:tailEnd type="none" w="med" len="med"/>
                  </a:ln>
                </p:spPr>
              </p:sp>
              <p:sp>
                <p:nvSpPr>
                  <p:cNvPr id="40032" name="Line 25"/>
                  <p:cNvSpPr/>
                  <p:nvPr/>
                </p:nvSpPr>
                <p:spPr>
                  <a:xfrm>
                    <a:off x="1603" y="2394"/>
                    <a:ext cx="126" cy="122"/>
                  </a:xfrm>
                  <a:prstGeom prst="line">
                    <a:avLst/>
                  </a:prstGeom>
                  <a:ln w="12700" cap="flat" cmpd="sng">
                    <a:solidFill>
                      <a:srgbClr val="0000CC"/>
                    </a:solidFill>
                    <a:prstDash val="solid"/>
                    <a:headEnd type="none" w="med" len="med"/>
                    <a:tailEnd type="none" w="med" len="med"/>
                  </a:ln>
                </p:spPr>
              </p:sp>
              <p:sp>
                <p:nvSpPr>
                  <p:cNvPr id="40033" name="Line 26"/>
                  <p:cNvSpPr/>
                  <p:nvPr/>
                </p:nvSpPr>
                <p:spPr>
                  <a:xfrm>
                    <a:off x="1534" y="2432"/>
                    <a:ext cx="81" cy="84"/>
                  </a:xfrm>
                  <a:prstGeom prst="line">
                    <a:avLst/>
                  </a:prstGeom>
                  <a:ln w="12700" cap="flat" cmpd="sng">
                    <a:solidFill>
                      <a:srgbClr val="0000CC"/>
                    </a:solidFill>
                    <a:prstDash val="solid"/>
                    <a:headEnd type="none" w="med" len="med"/>
                    <a:tailEnd type="none" w="med" len="med"/>
                  </a:ln>
                </p:spPr>
              </p:sp>
              <p:sp>
                <p:nvSpPr>
                  <p:cNvPr id="40034" name="Line 27"/>
                  <p:cNvSpPr/>
                  <p:nvPr/>
                </p:nvSpPr>
                <p:spPr>
                  <a:xfrm>
                    <a:off x="1388" y="2403"/>
                    <a:ext cx="119" cy="115"/>
                  </a:xfrm>
                  <a:prstGeom prst="line">
                    <a:avLst/>
                  </a:prstGeom>
                  <a:ln w="12700" cap="flat" cmpd="sng">
                    <a:solidFill>
                      <a:srgbClr val="0000CC"/>
                    </a:solidFill>
                    <a:prstDash val="solid"/>
                    <a:headEnd type="none" w="med" len="med"/>
                    <a:tailEnd type="none" w="med" len="med"/>
                  </a:ln>
                </p:spPr>
              </p:sp>
              <p:sp>
                <p:nvSpPr>
                  <p:cNvPr id="40035" name="Line 28"/>
                  <p:cNvSpPr/>
                  <p:nvPr/>
                </p:nvSpPr>
                <p:spPr>
                  <a:xfrm flipH="1" flipV="1">
                    <a:off x="1253" y="2373"/>
                    <a:ext cx="151" cy="145"/>
                  </a:xfrm>
                  <a:prstGeom prst="line">
                    <a:avLst/>
                  </a:prstGeom>
                  <a:ln w="12700" cap="flat" cmpd="sng">
                    <a:solidFill>
                      <a:srgbClr val="0000CC"/>
                    </a:solidFill>
                    <a:prstDash val="solid"/>
                    <a:headEnd type="none" w="med" len="med"/>
                    <a:tailEnd type="none" w="med" len="med"/>
                  </a:ln>
                </p:spPr>
              </p:sp>
              <p:sp>
                <p:nvSpPr>
                  <p:cNvPr id="40036" name="Line 29"/>
                  <p:cNvSpPr/>
                  <p:nvPr/>
                </p:nvSpPr>
                <p:spPr>
                  <a:xfrm flipH="1" flipV="1">
                    <a:off x="1216" y="2435"/>
                    <a:ext cx="91" cy="83"/>
                  </a:xfrm>
                  <a:prstGeom prst="line">
                    <a:avLst/>
                  </a:prstGeom>
                  <a:ln w="12700" cap="flat" cmpd="sng">
                    <a:solidFill>
                      <a:srgbClr val="0000CC"/>
                    </a:solidFill>
                    <a:prstDash val="solid"/>
                    <a:headEnd type="none" w="med" len="med"/>
                    <a:tailEnd type="none" w="med" len="med"/>
                  </a:ln>
                </p:spPr>
              </p:sp>
            </p:grpSp>
            <p:grpSp>
              <p:nvGrpSpPr>
                <p:cNvPr id="40021" name="Group 30"/>
                <p:cNvGrpSpPr/>
                <p:nvPr/>
              </p:nvGrpSpPr>
              <p:grpSpPr>
                <a:xfrm>
                  <a:off x="1263" y="2060"/>
                  <a:ext cx="444" cy="423"/>
                  <a:chOff x="1269" y="2060"/>
                  <a:chExt cx="461" cy="423"/>
                </a:xfrm>
              </p:grpSpPr>
              <p:sp>
                <p:nvSpPr>
                  <p:cNvPr id="40022" name="Line 31"/>
                  <p:cNvSpPr/>
                  <p:nvPr/>
                </p:nvSpPr>
                <p:spPr>
                  <a:xfrm>
                    <a:off x="1269" y="2273"/>
                    <a:ext cx="461" cy="0"/>
                  </a:xfrm>
                  <a:prstGeom prst="line">
                    <a:avLst/>
                  </a:prstGeom>
                  <a:ln w="9525" cap="flat" cmpd="sng">
                    <a:solidFill>
                      <a:srgbClr val="0000CC"/>
                    </a:solidFill>
                    <a:prstDash val="lgDashDot"/>
                    <a:headEnd type="none" w="med" len="med"/>
                    <a:tailEnd type="none" w="med" len="med"/>
                  </a:ln>
                </p:spPr>
              </p:sp>
              <p:sp>
                <p:nvSpPr>
                  <p:cNvPr id="40023" name="Line 32"/>
                  <p:cNvSpPr/>
                  <p:nvPr/>
                </p:nvSpPr>
                <p:spPr>
                  <a:xfrm flipV="1">
                    <a:off x="1493" y="2060"/>
                    <a:ext cx="0" cy="423"/>
                  </a:xfrm>
                  <a:prstGeom prst="line">
                    <a:avLst/>
                  </a:prstGeom>
                  <a:ln w="9525" cap="flat" cmpd="sng">
                    <a:solidFill>
                      <a:srgbClr val="0000CC"/>
                    </a:solidFill>
                    <a:prstDash val="lgDashDot"/>
                    <a:headEnd type="none" w="med" len="med"/>
                    <a:tailEnd type="none" w="med" len="med"/>
                  </a:ln>
                </p:spPr>
              </p:sp>
              <p:sp>
                <p:nvSpPr>
                  <p:cNvPr id="40024" name="Oval 33"/>
                  <p:cNvSpPr/>
                  <p:nvPr/>
                </p:nvSpPr>
                <p:spPr>
                  <a:xfrm>
                    <a:off x="1332" y="2119"/>
                    <a:ext cx="320" cy="304"/>
                  </a:xfrm>
                  <a:prstGeom prst="ellipse">
                    <a:avLst/>
                  </a:prstGeom>
                  <a:gradFill rotWithShape="1">
                    <a:gsLst>
                      <a:gs pos="0">
                        <a:srgbClr val="156B13">
                          <a:alpha val="100000"/>
                        </a:srgbClr>
                      </a:gs>
                      <a:gs pos="25000">
                        <a:srgbClr val="9CB86E">
                          <a:alpha val="100000"/>
                        </a:srgbClr>
                      </a:gs>
                      <a:gs pos="50000">
                        <a:srgbClr val="DDEBCF">
                          <a:alpha val="100000"/>
                        </a:srgbClr>
                      </a:gs>
                      <a:gs pos="75000">
                        <a:srgbClr val="9CB86E">
                          <a:alpha val="100000"/>
                        </a:srgbClr>
                      </a:gs>
                      <a:gs pos="100000">
                        <a:srgbClr val="156B13">
                          <a:alpha val="100000"/>
                        </a:srgbClr>
                      </a:gs>
                    </a:gsLst>
                    <a:lin ang="5400000" scaled="1"/>
                    <a:tileRect/>
                  </a:gradFill>
                  <a:ln w="28575" cap="flat" cmpd="sng">
                    <a:solidFill>
                      <a:srgbClr val="0000CC"/>
                    </a:solidFill>
                    <a:prstDash val="solid"/>
                    <a:headEnd type="none" w="med" len="med"/>
                    <a:tailEnd type="none" w="med" len="med"/>
                  </a:ln>
                </p:spPr>
                <p:txBody>
                  <a:bodyPr lIns="0" tIns="0" rIns="0" bIns="0" anchor="ctr" anchorCtr="0">
                    <a:spAutoFit/>
                  </a:bodyPr>
                  <a:lstStyle/>
                  <a:p>
                    <a:endParaRPr lang="zh-CN" altLang="en-US" dirty="0">
                      <a:latin typeface="Times New Roman" panose="02020603050405020304" pitchFamily="18" charset="0"/>
                    </a:endParaRPr>
                  </a:p>
                </p:txBody>
              </p:sp>
            </p:grpSp>
          </p:grpSp>
          <p:grpSp>
            <p:nvGrpSpPr>
              <p:cNvPr id="39989" name="Group 34"/>
              <p:cNvGrpSpPr/>
              <p:nvPr/>
            </p:nvGrpSpPr>
            <p:grpSpPr>
              <a:xfrm flipV="1">
                <a:off x="1088" y="2981"/>
                <a:ext cx="741" cy="978"/>
                <a:chOff x="1089" y="2004"/>
                <a:chExt cx="741" cy="978"/>
              </a:xfrm>
            </p:grpSpPr>
            <p:grpSp>
              <p:nvGrpSpPr>
                <p:cNvPr id="39990" name="Group 35"/>
                <p:cNvGrpSpPr/>
                <p:nvPr/>
              </p:nvGrpSpPr>
              <p:grpSpPr>
                <a:xfrm>
                  <a:off x="1210" y="2004"/>
                  <a:ext cx="535" cy="361"/>
                  <a:chOff x="1214" y="2004"/>
                  <a:chExt cx="556" cy="361"/>
                </a:xfrm>
              </p:grpSpPr>
              <p:sp>
                <p:nvSpPr>
                  <p:cNvPr id="40008" name="Freeform 36"/>
                  <p:cNvSpPr/>
                  <p:nvPr/>
                </p:nvSpPr>
                <p:spPr>
                  <a:xfrm>
                    <a:off x="1214" y="2004"/>
                    <a:ext cx="555" cy="361"/>
                  </a:xfrm>
                  <a:custGeom>
                    <a:avLst/>
                    <a:gdLst>
                      <a:gd name="txL" fmla="*/ 0 w 410"/>
                      <a:gd name="txT" fmla="*/ 0 h 293"/>
                      <a:gd name="txR" fmla="*/ 410 w 410"/>
                      <a:gd name="txB" fmla="*/ 293 h 293"/>
                    </a:gdLst>
                    <a:ahLst/>
                    <a:cxnLst>
                      <a:cxn ang="0">
                        <a:pos x="751" y="440"/>
                      </a:cxn>
                      <a:cxn ang="0">
                        <a:pos x="751" y="58"/>
                      </a:cxn>
                      <a:cxn ang="0">
                        <a:pos x="735" y="28"/>
                      </a:cxn>
                      <a:cxn ang="0">
                        <a:pos x="713" y="7"/>
                      </a:cxn>
                      <a:cxn ang="0">
                        <a:pos x="677" y="0"/>
                      </a:cxn>
                      <a:cxn ang="0">
                        <a:pos x="76" y="0"/>
                      </a:cxn>
                      <a:cxn ang="0">
                        <a:pos x="38" y="18"/>
                      </a:cxn>
                      <a:cxn ang="0">
                        <a:pos x="9" y="37"/>
                      </a:cxn>
                      <a:cxn ang="0">
                        <a:pos x="0" y="63"/>
                      </a:cxn>
                      <a:cxn ang="0">
                        <a:pos x="0" y="445"/>
                      </a:cxn>
                    </a:cxnLst>
                    <a:rect l="txL" t="txT" r="txR" b="txB"/>
                    <a:pathLst>
                      <a:path w="410" h="293">
                        <a:moveTo>
                          <a:pt x="410" y="290"/>
                        </a:moveTo>
                        <a:lnTo>
                          <a:pt x="410" y="38"/>
                        </a:lnTo>
                        <a:lnTo>
                          <a:pt x="401" y="19"/>
                        </a:lnTo>
                        <a:lnTo>
                          <a:pt x="389" y="5"/>
                        </a:lnTo>
                        <a:lnTo>
                          <a:pt x="369" y="0"/>
                        </a:lnTo>
                        <a:lnTo>
                          <a:pt x="41" y="0"/>
                        </a:lnTo>
                        <a:lnTo>
                          <a:pt x="21" y="12"/>
                        </a:lnTo>
                        <a:lnTo>
                          <a:pt x="5" y="24"/>
                        </a:lnTo>
                        <a:lnTo>
                          <a:pt x="0" y="41"/>
                        </a:lnTo>
                        <a:lnTo>
                          <a:pt x="0" y="293"/>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0009" name="Line 37"/>
                  <p:cNvSpPr/>
                  <p:nvPr/>
                </p:nvSpPr>
                <p:spPr>
                  <a:xfrm>
                    <a:off x="1214" y="2154"/>
                    <a:ext cx="169" cy="0"/>
                  </a:xfrm>
                  <a:prstGeom prst="line">
                    <a:avLst/>
                  </a:prstGeom>
                  <a:ln w="28575" cap="flat" cmpd="sng">
                    <a:solidFill>
                      <a:srgbClr val="0000CC"/>
                    </a:solidFill>
                    <a:prstDash val="solid"/>
                    <a:headEnd type="none" w="med" len="med"/>
                    <a:tailEnd type="none" w="med" len="med"/>
                  </a:ln>
                </p:spPr>
              </p:sp>
              <p:sp>
                <p:nvSpPr>
                  <p:cNvPr id="40010" name="Line 38"/>
                  <p:cNvSpPr/>
                  <p:nvPr/>
                </p:nvSpPr>
                <p:spPr>
                  <a:xfrm flipV="1">
                    <a:off x="1586" y="2143"/>
                    <a:ext cx="184" cy="0"/>
                  </a:xfrm>
                  <a:prstGeom prst="line">
                    <a:avLst/>
                  </a:prstGeom>
                  <a:ln w="28575" cap="flat" cmpd="sng">
                    <a:solidFill>
                      <a:srgbClr val="0000CC"/>
                    </a:solidFill>
                    <a:prstDash val="solid"/>
                    <a:headEnd type="none" w="med" len="med"/>
                    <a:tailEnd type="none" w="med" len="med"/>
                  </a:ln>
                </p:spPr>
              </p:sp>
              <p:sp>
                <p:nvSpPr>
                  <p:cNvPr id="40011" name="Line 39"/>
                  <p:cNvSpPr/>
                  <p:nvPr/>
                </p:nvSpPr>
                <p:spPr>
                  <a:xfrm flipV="1">
                    <a:off x="1221" y="2010"/>
                    <a:ext cx="106" cy="94"/>
                  </a:xfrm>
                  <a:prstGeom prst="line">
                    <a:avLst/>
                  </a:prstGeom>
                  <a:ln w="12700" cap="flat" cmpd="sng">
                    <a:solidFill>
                      <a:srgbClr val="0000CC"/>
                    </a:solidFill>
                    <a:prstDash val="solid"/>
                    <a:headEnd type="none" w="med" len="med"/>
                    <a:tailEnd type="none" w="med" len="med"/>
                  </a:ln>
                </p:spPr>
              </p:sp>
              <p:sp>
                <p:nvSpPr>
                  <p:cNvPr id="40012" name="Line 40"/>
                  <p:cNvSpPr/>
                  <p:nvPr/>
                </p:nvSpPr>
                <p:spPr>
                  <a:xfrm flipV="1">
                    <a:off x="1253" y="2015"/>
                    <a:ext cx="146" cy="133"/>
                  </a:xfrm>
                  <a:prstGeom prst="line">
                    <a:avLst/>
                  </a:prstGeom>
                  <a:ln w="12700" cap="flat" cmpd="sng">
                    <a:solidFill>
                      <a:srgbClr val="0000CC"/>
                    </a:solidFill>
                    <a:prstDash val="solid"/>
                    <a:headEnd type="none" w="med" len="med"/>
                    <a:tailEnd type="none" w="med" len="med"/>
                  </a:ln>
                </p:spPr>
              </p:sp>
              <p:sp>
                <p:nvSpPr>
                  <p:cNvPr id="40013" name="Line 41"/>
                  <p:cNvSpPr/>
                  <p:nvPr/>
                </p:nvSpPr>
                <p:spPr>
                  <a:xfrm flipV="1">
                    <a:off x="1324" y="2008"/>
                    <a:ext cx="154" cy="138"/>
                  </a:xfrm>
                  <a:prstGeom prst="line">
                    <a:avLst/>
                  </a:prstGeom>
                  <a:ln w="12700" cap="flat" cmpd="sng">
                    <a:solidFill>
                      <a:srgbClr val="0000CC"/>
                    </a:solidFill>
                    <a:prstDash val="solid"/>
                    <a:headEnd type="none" w="med" len="med"/>
                    <a:tailEnd type="none" w="med" len="med"/>
                  </a:ln>
                </p:spPr>
              </p:sp>
              <p:sp>
                <p:nvSpPr>
                  <p:cNvPr id="40014" name="Line 42"/>
                  <p:cNvSpPr/>
                  <p:nvPr/>
                </p:nvSpPr>
                <p:spPr>
                  <a:xfrm flipH="1">
                    <a:off x="1421" y="2012"/>
                    <a:ext cx="134" cy="113"/>
                  </a:xfrm>
                  <a:prstGeom prst="line">
                    <a:avLst/>
                  </a:prstGeom>
                  <a:ln w="12700" cap="flat" cmpd="sng">
                    <a:solidFill>
                      <a:srgbClr val="0000CC"/>
                    </a:solidFill>
                    <a:prstDash val="solid"/>
                    <a:headEnd type="none" w="med" len="med"/>
                    <a:tailEnd type="none" w="med" len="med"/>
                  </a:ln>
                </p:spPr>
              </p:sp>
              <p:sp>
                <p:nvSpPr>
                  <p:cNvPr id="40015" name="Line 43"/>
                  <p:cNvSpPr/>
                  <p:nvPr/>
                </p:nvSpPr>
                <p:spPr>
                  <a:xfrm flipH="1">
                    <a:off x="1512" y="2010"/>
                    <a:ext cx="123" cy="100"/>
                  </a:xfrm>
                  <a:prstGeom prst="line">
                    <a:avLst/>
                  </a:prstGeom>
                  <a:ln w="12700" cap="flat" cmpd="sng">
                    <a:solidFill>
                      <a:srgbClr val="0000CC"/>
                    </a:solidFill>
                    <a:prstDash val="solid"/>
                    <a:headEnd type="none" w="med" len="med"/>
                    <a:tailEnd type="none" w="med" len="med"/>
                  </a:ln>
                </p:spPr>
              </p:sp>
              <p:sp>
                <p:nvSpPr>
                  <p:cNvPr id="40016" name="Line 44"/>
                  <p:cNvSpPr/>
                  <p:nvPr/>
                </p:nvSpPr>
                <p:spPr>
                  <a:xfrm flipH="1">
                    <a:off x="1564" y="2006"/>
                    <a:ext cx="146" cy="121"/>
                  </a:xfrm>
                  <a:prstGeom prst="line">
                    <a:avLst/>
                  </a:prstGeom>
                  <a:ln w="12700" cap="flat" cmpd="sng">
                    <a:solidFill>
                      <a:srgbClr val="0000CC"/>
                    </a:solidFill>
                    <a:prstDash val="solid"/>
                    <a:headEnd type="none" w="med" len="med"/>
                    <a:tailEnd type="none" w="med" len="med"/>
                  </a:ln>
                </p:spPr>
              </p:sp>
              <p:sp>
                <p:nvSpPr>
                  <p:cNvPr id="40017" name="Line 45"/>
                  <p:cNvSpPr/>
                  <p:nvPr/>
                </p:nvSpPr>
                <p:spPr>
                  <a:xfrm flipH="1">
                    <a:off x="1619" y="2037"/>
                    <a:ext cx="132" cy="101"/>
                  </a:xfrm>
                  <a:prstGeom prst="line">
                    <a:avLst/>
                  </a:prstGeom>
                  <a:ln w="12700" cap="flat" cmpd="sng">
                    <a:solidFill>
                      <a:srgbClr val="0000CC"/>
                    </a:solidFill>
                    <a:prstDash val="solid"/>
                    <a:headEnd type="none" w="med" len="med"/>
                    <a:tailEnd type="none" w="med" len="med"/>
                  </a:ln>
                </p:spPr>
              </p:sp>
              <p:sp>
                <p:nvSpPr>
                  <p:cNvPr id="40018" name="Line 46"/>
                  <p:cNvSpPr/>
                  <p:nvPr/>
                </p:nvSpPr>
                <p:spPr>
                  <a:xfrm flipH="1">
                    <a:off x="1687" y="2080"/>
                    <a:ext cx="80" cy="61"/>
                  </a:xfrm>
                  <a:prstGeom prst="line">
                    <a:avLst/>
                  </a:prstGeom>
                  <a:ln w="12700" cap="flat" cmpd="sng">
                    <a:solidFill>
                      <a:srgbClr val="0000CC"/>
                    </a:solidFill>
                    <a:prstDash val="solid"/>
                    <a:headEnd type="none" w="med" len="med"/>
                    <a:tailEnd type="none" w="med" len="med"/>
                  </a:ln>
                </p:spPr>
              </p:sp>
            </p:grpSp>
            <p:grpSp>
              <p:nvGrpSpPr>
                <p:cNvPr id="39991" name="Group 47"/>
                <p:cNvGrpSpPr/>
                <p:nvPr/>
              </p:nvGrpSpPr>
              <p:grpSpPr>
                <a:xfrm flipH="1">
                  <a:off x="1089" y="2361"/>
                  <a:ext cx="741" cy="621"/>
                  <a:chOff x="1119" y="2361"/>
                  <a:chExt cx="770" cy="621"/>
                </a:xfrm>
              </p:grpSpPr>
              <p:sp>
                <p:nvSpPr>
                  <p:cNvPr id="39996" name="Line 48"/>
                  <p:cNvSpPr/>
                  <p:nvPr/>
                </p:nvSpPr>
                <p:spPr>
                  <a:xfrm>
                    <a:off x="1119" y="2982"/>
                    <a:ext cx="770" cy="0"/>
                  </a:xfrm>
                  <a:prstGeom prst="line">
                    <a:avLst/>
                  </a:prstGeom>
                  <a:ln w="9525" cap="flat" cmpd="sng">
                    <a:solidFill>
                      <a:srgbClr val="0000CC"/>
                    </a:solidFill>
                    <a:prstDash val="lgDashDot"/>
                    <a:headEnd type="none" w="med" len="med"/>
                    <a:tailEnd type="none" w="med" len="med"/>
                  </a:ln>
                </p:spPr>
              </p:sp>
              <p:sp>
                <p:nvSpPr>
                  <p:cNvPr id="39997" name="Freeform 49"/>
                  <p:cNvSpPr/>
                  <p:nvPr/>
                </p:nvSpPr>
                <p:spPr>
                  <a:xfrm>
                    <a:off x="1213" y="2486"/>
                    <a:ext cx="42" cy="494"/>
                  </a:xfrm>
                  <a:custGeom>
                    <a:avLst/>
                    <a:gdLst>
                      <a:gd name="txL" fmla="*/ 0 w 31"/>
                      <a:gd name="txT" fmla="*/ 0 h 401"/>
                      <a:gd name="txR" fmla="*/ 31 w 31"/>
                      <a:gd name="txB" fmla="*/ 401 h 401"/>
                    </a:gdLst>
                    <a:ahLst/>
                    <a:cxnLst>
                      <a:cxn ang="0">
                        <a:pos x="0" y="0"/>
                      </a:cxn>
                      <a:cxn ang="0">
                        <a:pos x="57" y="44"/>
                      </a:cxn>
                      <a:cxn ang="0">
                        <a:pos x="57" y="609"/>
                      </a:cxn>
                    </a:cxnLst>
                    <a:rect l="txL" t="txT" r="txR" b="txB"/>
                    <a:pathLst>
                      <a:path w="31" h="401">
                        <a:moveTo>
                          <a:pt x="0" y="0"/>
                        </a:moveTo>
                        <a:lnTo>
                          <a:pt x="31" y="29"/>
                        </a:lnTo>
                        <a:lnTo>
                          <a:pt x="31" y="401"/>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9998" name="Freeform 50"/>
                  <p:cNvSpPr/>
                  <p:nvPr/>
                </p:nvSpPr>
                <p:spPr>
                  <a:xfrm flipH="1">
                    <a:off x="1722" y="2486"/>
                    <a:ext cx="42" cy="494"/>
                  </a:xfrm>
                  <a:custGeom>
                    <a:avLst/>
                    <a:gdLst>
                      <a:gd name="txL" fmla="*/ 0 w 31"/>
                      <a:gd name="txT" fmla="*/ 0 h 401"/>
                      <a:gd name="txR" fmla="*/ 31 w 31"/>
                      <a:gd name="txB" fmla="*/ 401 h 401"/>
                    </a:gdLst>
                    <a:ahLst/>
                    <a:cxnLst>
                      <a:cxn ang="0">
                        <a:pos x="0" y="0"/>
                      </a:cxn>
                      <a:cxn ang="0">
                        <a:pos x="57" y="44"/>
                      </a:cxn>
                      <a:cxn ang="0">
                        <a:pos x="57" y="609"/>
                      </a:cxn>
                    </a:cxnLst>
                    <a:rect l="txL" t="txT" r="txR" b="txB"/>
                    <a:pathLst>
                      <a:path w="31" h="401">
                        <a:moveTo>
                          <a:pt x="0" y="0"/>
                        </a:moveTo>
                        <a:lnTo>
                          <a:pt x="31" y="29"/>
                        </a:lnTo>
                        <a:lnTo>
                          <a:pt x="31" y="401"/>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9999" name="Line 51"/>
                  <p:cNvSpPr/>
                  <p:nvPr/>
                </p:nvSpPr>
                <p:spPr>
                  <a:xfrm>
                    <a:off x="1255" y="2524"/>
                    <a:ext cx="471" cy="0"/>
                  </a:xfrm>
                  <a:prstGeom prst="line">
                    <a:avLst/>
                  </a:prstGeom>
                  <a:ln w="28575" cap="flat" cmpd="sng">
                    <a:solidFill>
                      <a:srgbClr val="0000CC"/>
                    </a:solidFill>
                    <a:prstDash val="solid"/>
                    <a:headEnd type="none" w="med" len="med"/>
                    <a:tailEnd type="none" w="med" len="med"/>
                  </a:ln>
                </p:spPr>
              </p:sp>
              <p:sp>
                <p:nvSpPr>
                  <p:cNvPr id="40000" name="Freeform 52"/>
                  <p:cNvSpPr/>
                  <p:nvPr/>
                </p:nvSpPr>
                <p:spPr>
                  <a:xfrm>
                    <a:off x="1212" y="2367"/>
                    <a:ext cx="153" cy="613"/>
                  </a:xfrm>
                  <a:custGeom>
                    <a:avLst/>
                    <a:gdLst>
                      <a:gd name="txL" fmla="*/ 0 w 113"/>
                      <a:gd name="txT" fmla="*/ 0 h 497"/>
                      <a:gd name="txR" fmla="*/ 113 w 113"/>
                      <a:gd name="txB" fmla="*/ 497 h 497"/>
                    </a:gdLst>
                    <a:ahLst/>
                    <a:cxnLst>
                      <a:cxn ang="0">
                        <a:pos x="0" y="756"/>
                      </a:cxn>
                      <a:cxn ang="0">
                        <a:pos x="0" y="0"/>
                      </a:cxn>
                      <a:cxn ang="0">
                        <a:pos x="207" y="0"/>
                      </a:cxn>
                    </a:cxnLst>
                    <a:rect l="txL" t="txT" r="txR" b="txB"/>
                    <a:pathLst>
                      <a:path w="113" h="497">
                        <a:moveTo>
                          <a:pt x="0" y="497"/>
                        </a:moveTo>
                        <a:lnTo>
                          <a:pt x="0" y="0"/>
                        </a:lnTo>
                        <a:lnTo>
                          <a:pt x="113" y="0"/>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0001" name="Freeform 53"/>
                  <p:cNvSpPr/>
                  <p:nvPr/>
                </p:nvSpPr>
                <p:spPr>
                  <a:xfrm flipH="1">
                    <a:off x="1615" y="2361"/>
                    <a:ext cx="153" cy="613"/>
                  </a:xfrm>
                  <a:custGeom>
                    <a:avLst/>
                    <a:gdLst>
                      <a:gd name="txL" fmla="*/ 0 w 113"/>
                      <a:gd name="txT" fmla="*/ 0 h 497"/>
                      <a:gd name="txR" fmla="*/ 113 w 113"/>
                      <a:gd name="txB" fmla="*/ 497 h 497"/>
                    </a:gdLst>
                    <a:ahLst/>
                    <a:cxnLst>
                      <a:cxn ang="0">
                        <a:pos x="0" y="756"/>
                      </a:cxn>
                      <a:cxn ang="0">
                        <a:pos x="0" y="0"/>
                      </a:cxn>
                      <a:cxn ang="0">
                        <a:pos x="207" y="0"/>
                      </a:cxn>
                    </a:cxnLst>
                    <a:rect l="txL" t="txT" r="txR" b="txB"/>
                    <a:pathLst>
                      <a:path w="113" h="497">
                        <a:moveTo>
                          <a:pt x="0" y="497"/>
                        </a:moveTo>
                        <a:lnTo>
                          <a:pt x="0" y="0"/>
                        </a:lnTo>
                        <a:lnTo>
                          <a:pt x="113" y="0"/>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0002" name="Line 54"/>
                  <p:cNvSpPr/>
                  <p:nvPr/>
                </p:nvSpPr>
                <p:spPr>
                  <a:xfrm>
                    <a:off x="1680" y="2373"/>
                    <a:ext cx="95" cy="89"/>
                  </a:xfrm>
                  <a:prstGeom prst="line">
                    <a:avLst/>
                  </a:prstGeom>
                  <a:ln w="12700" cap="flat" cmpd="sng">
                    <a:solidFill>
                      <a:srgbClr val="0000CC"/>
                    </a:solidFill>
                    <a:prstDash val="solid"/>
                    <a:headEnd type="none" w="med" len="med"/>
                    <a:tailEnd type="none" w="med" len="med"/>
                  </a:ln>
                </p:spPr>
              </p:sp>
              <p:sp>
                <p:nvSpPr>
                  <p:cNvPr id="40003" name="Line 55"/>
                  <p:cNvSpPr/>
                  <p:nvPr/>
                </p:nvSpPr>
                <p:spPr>
                  <a:xfrm>
                    <a:off x="1603" y="2394"/>
                    <a:ext cx="126" cy="122"/>
                  </a:xfrm>
                  <a:prstGeom prst="line">
                    <a:avLst/>
                  </a:prstGeom>
                  <a:ln w="12700" cap="flat" cmpd="sng">
                    <a:solidFill>
                      <a:srgbClr val="0000CC"/>
                    </a:solidFill>
                    <a:prstDash val="solid"/>
                    <a:headEnd type="none" w="med" len="med"/>
                    <a:tailEnd type="none" w="med" len="med"/>
                  </a:ln>
                </p:spPr>
              </p:sp>
              <p:sp>
                <p:nvSpPr>
                  <p:cNvPr id="40004" name="Line 56"/>
                  <p:cNvSpPr/>
                  <p:nvPr/>
                </p:nvSpPr>
                <p:spPr>
                  <a:xfrm>
                    <a:off x="1534" y="2432"/>
                    <a:ext cx="81" cy="84"/>
                  </a:xfrm>
                  <a:prstGeom prst="line">
                    <a:avLst/>
                  </a:prstGeom>
                  <a:ln w="12700" cap="flat" cmpd="sng">
                    <a:solidFill>
                      <a:srgbClr val="0000CC"/>
                    </a:solidFill>
                    <a:prstDash val="solid"/>
                    <a:headEnd type="none" w="med" len="med"/>
                    <a:tailEnd type="none" w="med" len="med"/>
                  </a:ln>
                </p:spPr>
              </p:sp>
              <p:sp>
                <p:nvSpPr>
                  <p:cNvPr id="40005" name="Line 57"/>
                  <p:cNvSpPr/>
                  <p:nvPr/>
                </p:nvSpPr>
                <p:spPr>
                  <a:xfrm>
                    <a:off x="1388" y="2403"/>
                    <a:ext cx="119" cy="115"/>
                  </a:xfrm>
                  <a:prstGeom prst="line">
                    <a:avLst/>
                  </a:prstGeom>
                  <a:ln w="12700" cap="flat" cmpd="sng">
                    <a:solidFill>
                      <a:srgbClr val="0000CC"/>
                    </a:solidFill>
                    <a:prstDash val="solid"/>
                    <a:headEnd type="none" w="med" len="med"/>
                    <a:tailEnd type="none" w="med" len="med"/>
                  </a:ln>
                </p:spPr>
              </p:sp>
              <p:sp>
                <p:nvSpPr>
                  <p:cNvPr id="40006" name="Line 58"/>
                  <p:cNvSpPr/>
                  <p:nvPr/>
                </p:nvSpPr>
                <p:spPr>
                  <a:xfrm flipH="1" flipV="1">
                    <a:off x="1253" y="2373"/>
                    <a:ext cx="151" cy="145"/>
                  </a:xfrm>
                  <a:prstGeom prst="line">
                    <a:avLst/>
                  </a:prstGeom>
                  <a:ln w="12700" cap="flat" cmpd="sng">
                    <a:solidFill>
                      <a:srgbClr val="0000CC"/>
                    </a:solidFill>
                    <a:prstDash val="solid"/>
                    <a:headEnd type="none" w="med" len="med"/>
                    <a:tailEnd type="none" w="med" len="med"/>
                  </a:ln>
                </p:spPr>
              </p:sp>
              <p:sp>
                <p:nvSpPr>
                  <p:cNvPr id="40007" name="Line 59"/>
                  <p:cNvSpPr/>
                  <p:nvPr/>
                </p:nvSpPr>
                <p:spPr>
                  <a:xfrm flipH="1" flipV="1">
                    <a:off x="1216" y="2435"/>
                    <a:ext cx="91" cy="83"/>
                  </a:xfrm>
                  <a:prstGeom prst="line">
                    <a:avLst/>
                  </a:prstGeom>
                  <a:ln w="12700" cap="flat" cmpd="sng">
                    <a:solidFill>
                      <a:srgbClr val="0000CC"/>
                    </a:solidFill>
                    <a:prstDash val="solid"/>
                    <a:headEnd type="none" w="med" len="med"/>
                    <a:tailEnd type="none" w="med" len="med"/>
                  </a:ln>
                </p:spPr>
              </p:sp>
            </p:grpSp>
            <p:grpSp>
              <p:nvGrpSpPr>
                <p:cNvPr id="39992" name="Group 60"/>
                <p:cNvGrpSpPr/>
                <p:nvPr/>
              </p:nvGrpSpPr>
              <p:grpSpPr>
                <a:xfrm>
                  <a:off x="1263" y="2060"/>
                  <a:ext cx="444" cy="423"/>
                  <a:chOff x="1269" y="2060"/>
                  <a:chExt cx="461" cy="423"/>
                </a:xfrm>
              </p:grpSpPr>
              <p:sp>
                <p:nvSpPr>
                  <p:cNvPr id="39993" name="Line 61"/>
                  <p:cNvSpPr/>
                  <p:nvPr/>
                </p:nvSpPr>
                <p:spPr>
                  <a:xfrm>
                    <a:off x="1269" y="2273"/>
                    <a:ext cx="461" cy="0"/>
                  </a:xfrm>
                  <a:prstGeom prst="line">
                    <a:avLst/>
                  </a:prstGeom>
                  <a:ln w="9525" cap="flat" cmpd="sng">
                    <a:solidFill>
                      <a:srgbClr val="0000CC"/>
                    </a:solidFill>
                    <a:prstDash val="lgDashDot"/>
                    <a:headEnd type="none" w="med" len="med"/>
                    <a:tailEnd type="none" w="med" len="med"/>
                  </a:ln>
                </p:spPr>
              </p:sp>
              <p:sp>
                <p:nvSpPr>
                  <p:cNvPr id="39994" name="Line 62"/>
                  <p:cNvSpPr/>
                  <p:nvPr/>
                </p:nvSpPr>
                <p:spPr>
                  <a:xfrm flipV="1">
                    <a:off x="1493" y="2060"/>
                    <a:ext cx="0" cy="423"/>
                  </a:xfrm>
                  <a:prstGeom prst="line">
                    <a:avLst/>
                  </a:prstGeom>
                  <a:ln w="9525" cap="flat" cmpd="sng">
                    <a:solidFill>
                      <a:srgbClr val="0000CC"/>
                    </a:solidFill>
                    <a:prstDash val="lgDashDot"/>
                    <a:headEnd type="none" w="med" len="med"/>
                    <a:tailEnd type="none" w="med" len="med"/>
                  </a:ln>
                </p:spPr>
              </p:sp>
              <p:sp>
                <p:nvSpPr>
                  <p:cNvPr id="39995" name="Oval 63"/>
                  <p:cNvSpPr/>
                  <p:nvPr/>
                </p:nvSpPr>
                <p:spPr>
                  <a:xfrm>
                    <a:off x="1332" y="2119"/>
                    <a:ext cx="320" cy="304"/>
                  </a:xfrm>
                  <a:prstGeom prst="ellipse">
                    <a:avLst/>
                  </a:prstGeom>
                  <a:gradFill rotWithShape="1">
                    <a:gsLst>
                      <a:gs pos="0">
                        <a:srgbClr val="DDEBCF">
                          <a:alpha val="100000"/>
                        </a:srgbClr>
                      </a:gs>
                      <a:gs pos="25000">
                        <a:srgbClr val="9CB86E">
                          <a:alpha val="100000"/>
                        </a:srgbClr>
                      </a:gs>
                      <a:gs pos="50000">
                        <a:srgbClr val="156B13">
                          <a:alpha val="100000"/>
                        </a:srgbClr>
                      </a:gs>
                      <a:gs pos="75000">
                        <a:srgbClr val="9CB86E">
                          <a:alpha val="100000"/>
                        </a:srgbClr>
                      </a:gs>
                      <a:gs pos="100000">
                        <a:srgbClr val="DDEBCF">
                          <a:alpha val="100000"/>
                        </a:srgbClr>
                      </a:gs>
                    </a:gsLst>
                    <a:lin ang="5400000" scaled="1"/>
                    <a:tileRect/>
                  </a:gradFill>
                  <a:ln w="28575" cap="flat" cmpd="sng">
                    <a:solidFill>
                      <a:srgbClr val="0000CC"/>
                    </a:solidFill>
                    <a:prstDash val="solid"/>
                    <a:headEnd type="none" w="med" len="med"/>
                    <a:tailEnd type="none" w="med" len="med"/>
                  </a:ln>
                </p:spPr>
                <p:txBody>
                  <a:bodyPr lIns="0" tIns="0" rIns="0" bIns="0" anchor="ctr" anchorCtr="0">
                    <a:spAutoFit/>
                  </a:bodyPr>
                  <a:lstStyle/>
                  <a:p>
                    <a:endParaRPr lang="zh-CN" altLang="en-US" dirty="0">
                      <a:latin typeface="Times New Roman" panose="02020603050405020304" pitchFamily="18" charset="0"/>
                    </a:endParaRPr>
                  </a:p>
                </p:txBody>
              </p:sp>
            </p:grpSp>
          </p:grpSp>
        </p:grpSp>
        <p:sp>
          <p:nvSpPr>
            <p:cNvPr id="39954" name="Line 64"/>
            <p:cNvSpPr/>
            <p:nvPr/>
          </p:nvSpPr>
          <p:spPr>
            <a:xfrm flipH="1">
              <a:off x="2152" y="2402"/>
              <a:ext cx="499" cy="0"/>
            </a:xfrm>
            <a:prstGeom prst="line">
              <a:avLst/>
            </a:prstGeom>
            <a:ln w="9525" cap="flat" cmpd="sng">
              <a:solidFill>
                <a:schemeClr val="tx1"/>
              </a:solidFill>
              <a:prstDash val="solid"/>
              <a:headEnd type="none" w="sm" len="med"/>
              <a:tailEnd type="none" w="sm" len="med"/>
            </a:ln>
          </p:spPr>
        </p:sp>
        <p:sp>
          <p:nvSpPr>
            <p:cNvPr id="39955" name="Line 65"/>
            <p:cNvSpPr/>
            <p:nvPr/>
          </p:nvSpPr>
          <p:spPr>
            <a:xfrm flipH="1">
              <a:off x="2162" y="1486"/>
              <a:ext cx="499" cy="0"/>
            </a:xfrm>
            <a:prstGeom prst="line">
              <a:avLst/>
            </a:prstGeom>
            <a:ln w="9525" cap="flat" cmpd="sng">
              <a:solidFill>
                <a:schemeClr val="tx1"/>
              </a:solidFill>
              <a:prstDash val="solid"/>
              <a:headEnd type="none" w="sm" len="med"/>
              <a:tailEnd type="none" w="sm" len="med"/>
            </a:ln>
          </p:spPr>
        </p:sp>
        <p:sp>
          <p:nvSpPr>
            <p:cNvPr id="39956" name="Line 66"/>
            <p:cNvSpPr/>
            <p:nvPr/>
          </p:nvSpPr>
          <p:spPr>
            <a:xfrm>
              <a:off x="2319" y="1492"/>
              <a:ext cx="0" cy="907"/>
            </a:xfrm>
            <a:prstGeom prst="line">
              <a:avLst/>
            </a:prstGeom>
            <a:ln w="9525" cap="flat" cmpd="sng">
              <a:solidFill>
                <a:schemeClr val="tx1"/>
              </a:solidFill>
              <a:prstDash val="solid"/>
              <a:headEnd type="triangle" w="sm" len="lg"/>
              <a:tailEnd type="triangle" w="sm" len="lg"/>
            </a:ln>
          </p:spPr>
        </p:sp>
        <p:sp>
          <p:nvSpPr>
            <p:cNvPr id="39957" name="Text Box 67"/>
            <p:cNvSpPr txBox="1"/>
            <p:nvPr/>
          </p:nvSpPr>
          <p:spPr>
            <a:xfrm rot="-5400000">
              <a:off x="2084" y="1868"/>
              <a:ext cx="272"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d</a:t>
              </a:r>
            </a:p>
          </p:txBody>
        </p:sp>
        <p:sp>
          <p:nvSpPr>
            <p:cNvPr id="39958" name="Line 68"/>
            <p:cNvSpPr/>
            <p:nvPr/>
          </p:nvSpPr>
          <p:spPr>
            <a:xfrm flipH="1">
              <a:off x="1929" y="2650"/>
              <a:ext cx="726" cy="0"/>
            </a:xfrm>
            <a:prstGeom prst="line">
              <a:avLst/>
            </a:prstGeom>
            <a:ln w="9525" cap="flat" cmpd="sng">
              <a:solidFill>
                <a:schemeClr val="tx1"/>
              </a:solidFill>
              <a:prstDash val="solid"/>
              <a:headEnd type="none" w="sm" len="med"/>
              <a:tailEnd type="none" w="sm" len="med"/>
            </a:ln>
          </p:spPr>
        </p:sp>
        <p:sp>
          <p:nvSpPr>
            <p:cNvPr id="39959" name="Line 69"/>
            <p:cNvSpPr/>
            <p:nvPr/>
          </p:nvSpPr>
          <p:spPr>
            <a:xfrm flipH="1">
              <a:off x="1929" y="1232"/>
              <a:ext cx="726" cy="0"/>
            </a:xfrm>
            <a:prstGeom prst="line">
              <a:avLst/>
            </a:prstGeom>
            <a:ln w="9525" cap="flat" cmpd="sng">
              <a:solidFill>
                <a:schemeClr val="tx1"/>
              </a:solidFill>
              <a:prstDash val="solid"/>
              <a:headEnd type="none" w="sm" len="med"/>
              <a:tailEnd type="none" w="sm" len="med"/>
            </a:ln>
          </p:spPr>
        </p:sp>
        <p:sp>
          <p:nvSpPr>
            <p:cNvPr id="39960" name="Line 70"/>
            <p:cNvSpPr/>
            <p:nvPr/>
          </p:nvSpPr>
          <p:spPr>
            <a:xfrm>
              <a:off x="2096" y="1238"/>
              <a:ext cx="0" cy="1406"/>
            </a:xfrm>
            <a:prstGeom prst="line">
              <a:avLst/>
            </a:prstGeom>
            <a:ln w="9525" cap="flat" cmpd="sng">
              <a:solidFill>
                <a:schemeClr val="tx1"/>
              </a:solidFill>
              <a:prstDash val="solid"/>
              <a:headEnd type="triangle" w="sm" len="lg"/>
              <a:tailEnd type="triangle" w="sm" len="lg"/>
            </a:ln>
          </p:spPr>
        </p:sp>
        <p:sp>
          <p:nvSpPr>
            <p:cNvPr id="39961" name="Text Box 71"/>
            <p:cNvSpPr txBox="1"/>
            <p:nvPr/>
          </p:nvSpPr>
          <p:spPr>
            <a:xfrm rot="-5400000">
              <a:off x="1857" y="1868"/>
              <a:ext cx="272"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D</a:t>
              </a:r>
              <a:r>
                <a:rPr lang="en-US" altLang="zh-CN" sz="1400" i="0" baseline="-25000" dirty="0">
                  <a:latin typeface="Arial" panose="020B0604020202020204" pitchFamily="34" charset="0"/>
                  <a:ea typeface="宋体" panose="02010600030101010101" pitchFamily="2" charset="-122"/>
                </a:rPr>
                <a:t>1</a:t>
              </a:r>
            </a:p>
          </p:txBody>
        </p:sp>
        <p:sp>
          <p:nvSpPr>
            <p:cNvPr id="39962" name="Line 72"/>
            <p:cNvSpPr/>
            <p:nvPr/>
          </p:nvSpPr>
          <p:spPr>
            <a:xfrm flipH="1">
              <a:off x="1657" y="2922"/>
              <a:ext cx="998" cy="0"/>
            </a:xfrm>
            <a:prstGeom prst="line">
              <a:avLst/>
            </a:prstGeom>
            <a:ln w="9525" cap="flat" cmpd="sng">
              <a:solidFill>
                <a:schemeClr val="tx1"/>
              </a:solidFill>
              <a:prstDash val="solid"/>
              <a:headEnd type="none" w="sm" len="med"/>
              <a:tailEnd type="none" w="sm" len="med"/>
            </a:ln>
          </p:spPr>
        </p:sp>
        <p:sp>
          <p:nvSpPr>
            <p:cNvPr id="39963" name="Line 73"/>
            <p:cNvSpPr/>
            <p:nvPr/>
          </p:nvSpPr>
          <p:spPr>
            <a:xfrm flipH="1">
              <a:off x="1657" y="966"/>
              <a:ext cx="998" cy="0"/>
            </a:xfrm>
            <a:prstGeom prst="line">
              <a:avLst/>
            </a:prstGeom>
            <a:ln w="9525" cap="flat" cmpd="sng">
              <a:solidFill>
                <a:schemeClr val="tx1"/>
              </a:solidFill>
              <a:prstDash val="solid"/>
              <a:headEnd type="none" w="sm" len="med"/>
              <a:tailEnd type="none" w="sm" len="med"/>
            </a:ln>
          </p:spPr>
        </p:sp>
        <p:sp>
          <p:nvSpPr>
            <p:cNvPr id="39964" name="Line 74"/>
            <p:cNvSpPr/>
            <p:nvPr/>
          </p:nvSpPr>
          <p:spPr>
            <a:xfrm flipV="1">
              <a:off x="1791" y="966"/>
              <a:ext cx="0" cy="1950"/>
            </a:xfrm>
            <a:prstGeom prst="line">
              <a:avLst/>
            </a:prstGeom>
            <a:ln w="9525" cap="flat" cmpd="sng">
              <a:solidFill>
                <a:schemeClr val="tx1"/>
              </a:solidFill>
              <a:prstDash val="solid"/>
              <a:headEnd type="triangle" w="sm" len="lg"/>
              <a:tailEnd type="triangle" w="sm" len="lg"/>
            </a:ln>
          </p:spPr>
        </p:sp>
        <p:sp>
          <p:nvSpPr>
            <p:cNvPr id="39965" name="Text Box 75"/>
            <p:cNvSpPr txBox="1"/>
            <p:nvPr/>
          </p:nvSpPr>
          <p:spPr>
            <a:xfrm rot="-5400000">
              <a:off x="1525" y="1868"/>
              <a:ext cx="272"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D</a:t>
              </a:r>
              <a:r>
                <a:rPr lang="en-US" altLang="zh-CN" sz="1400" i="0" baseline="-25000" dirty="0">
                  <a:latin typeface="Arial" panose="020B0604020202020204" pitchFamily="34" charset="0"/>
                  <a:ea typeface="宋体" panose="02010600030101010101" pitchFamily="2" charset="-122"/>
                </a:rPr>
                <a:t>2</a:t>
              </a:r>
            </a:p>
          </p:txBody>
        </p:sp>
        <p:sp>
          <p:nvSpPr>
            <p:cNvPr id="39966" name="Line 76"/>
            <p:cNvSpPr/>
            <p:nvPr/>
          </p:nvSpPr>
          <p:spPr>
            <a:xfrm>
              <a:off x="2618" y="1238"/>
              <a:ext cx="0" cy="408"/>
            </a:xfrm>
            <a:prstGeom prst="line">
              <a:avLst/>
            </a:prstGeom>
            <a:ln w="9525" cap="flat" cmpd="sng">
              <a:solidFill>
                <a:schemeClr val="tx1"/>
              </a:solidFill>
              <a:prstDash val="solid"/>
              <a:headEnd type="none" w="sm" len="med"/>
              <a:tailEnd type="none" w="sm" len="med"/>
            </a:ln>
          </p:spPr>
        </p:sp>
        <p:sp>
          <p:nvSpPr>
            <p:cNvPr id="39967" name="Line 77"/>
            <p:cNvSpPr/>
            <p:nvPr/>
          </p:nvSpPr>
          <p:spPr>
            <a:xfrm>
              <a:off x="2927" y="1238"/>
              <a:ext cx="0" cy="408"/>
            </a:xfrm>
            <a:prstGeom prst="line">
              <a:avLst/>
            </a:prstGeom>
            <a:ln w="9525" cap="flat" cmpd="sng">
              <a:solidFill>
                <a:schemeClr val="tx1"/>
              </a:solidFill>
              <a:prstDash val="solid"/>
              <a:headEnd type="none" w="sm" len="med"/>
              <a:tailEnd type="none" w="sm" len="med"/>
            </a:ln>
          </p:spPr>
        </p:sp>
        <p:sp>
          <p:nvSpPr>
            <p:cNvPr id="39968" name="Line 78"/>
            <p:cNvSpPr/>
            <p:nvPr/>
          </p:nvSpPr>
          <p:spPr>
            <a:xfrm>
              <a:off x="2609" y="1646"/>
              <a:ext cx="318" cy="0"/>
            </a:xfrm>
            <a:prstGeom prst="line">
              <a:avLst/>
            </a:prstGeom>
            <a:ln w="9525" cap="flat" cmpd="sng">
              <a:solidFill>
                <a:schemeClr val="tx1"/>
              </a:solidFill>
              <a:prstDash val="solid"/>
              <a:headEnd type="triangle" w="sm" len="lg"/>
              <a:tailEnd type="triangle" w="sm" len="lg"/>
            </a:ln>
          </p:spPr>
        </p:sp>
        <p:sp>
          <p:nvSpPr>
            <p:cNvPr id="39969" name="Text Box 79"/>
            <p:cNvSpPr txBox="1"/>
            <p:nvPr/>
          </p:nvSpPr>
          <p:spPr>
            <a:xfrm>
              <a:off x="2633" y="1503"/>
              <a:ext cx="317"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A/2</a:t>
              </a:r>
            </a:p>
          </p:txBody>
        </p:sp>
        <p:sp>
          <p:nvSpPr>
            <p:cNvPr id="39970" name="Line 80"/>
            <p:cNvSpPr/>
            <p:nvPr/>
          </p:nvSpPr>
          <p:spPr>
            <a:xfrm flipV="1">
              <a:off x="3039" y="467"/>
              <a:ext cx="0" cy="589"/>
            </a:xfrm>
            <a:prstGeom prst="line">
              <a:avLst/>
            </a:prstGeom>
            <a:ln w="9525" cap="flat" cmpd="sng">
              <a:solidFill>
                <a:schemeClr val="tx1"/>
              </a:solidFill>
              <a:prstDash val="solid"/>
              <a:headEnd type="none" w="sm" len="med"/>
              <a:tailEnd type="none" w="sm" len="med"/>
            </a:ln>
          </p:spPr>
        </p:sp>
        <p:sp>
          <p:nvSpPr>
            <p:cNvPr id="39971" name="Line 81"/>
            <p:cNvSpPr/>
            <p:nvPr/>
          </p:nvSpPr>
          <p:spPr>
            <a:xfrm flipV="1">
              <a:off x="2773" y="642"/>
              <a:ext cx="0" cy="499"/>
            </a:xfrm>
            <a:prstGeom prst="line">
              <a:avLst/>
            </a:prstGeom>
            <a:ln w="9525" cap="flat" cmpd="sng">
              <a:solidFill>
                <a:schemeClr val="tx1"/>
              </a:solidFill>
              <a:prstDash val="solid"/>
              <a:headEnd type="none" w="sm" len="med"/>
              <a:tailEnd type="none" w="sm" len="med"/>
            </a:ln>
          </p:spPr>
        </p:sp>
        <p:sp>
          <p:nvSpPr>
            <p:cNvPr id="39972" name="Line 82"/>
            <p:cNvSpPr/>
            <p:nvPr/>
          </p:nvSpPr>
          <p:spPr>
            <a:xfrm>
              <a:off x="2773" y="739"/>
              <a:ext cx="272" cy="0"/>
            </a:xfrm>
            <a:prstGeom prst="line">
              <a:avLst/>
            </a:prstGeom>
            <a:ln w="9525" cap="flat" cmpd="sng">
              <a:solidFill>
                <a:schemeClr val="tx1"/>
              </a:solidFill>
              <a:prstDash val="solid"/>
              <a:headEnd type="triangle" w="sm" len="lg"/>
              <a:tailEnd type="triangle" w="sm" len="lg"/>
            </a:ln>
          </p:spPr>
        </p:sp>
        <p:sp>
          <p:nvSpPr>
            <p:cNvPr id="39973" name="Text Box 83"/>
            <p:cNvSpPr txBox="1"/>
            <p:nvPr/>
          </p:nvSpPr>
          <p:spPr>
            <a:xfrm>
              <a:off x="2757" y="557"/>
              <a:ext cx="317"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B/2</a:t>
              </a:r>
            </a:p>
          </p:txBody>
        </p:sp>
        <p:sp>
          <p:nvSpPr>
            <p:cNvPr id="39974" name="Line 84"/>
            <p:cNvSpPr/>
            <p:nvPr/>
          </p:nvSpPr>
          <p:spPr>
            <a:xfrm>
              <a:off x="2927" y="1238"/>
              <a:ext cx="453" cy="0"/>
            </a:xfrm>
            <a:prstGeom prst="line">
              <a:avLst/>
            </a:prstGeom>
            <a:ln w="9525" cap="flat" cmpd="sng">
              <a:solidFill>
                <a:schemeClr val="tx1"/>
              </a:solidFill>
              <a:prstDash val="solid"/>
              <a:headEnd type="none" w="sm" len="med"/>
              <a:tailEnd type="none" w="sm" len="med"/>
            </a:ln>
          </p:spPr>
        </p:sp>
        <p:sp>
          <p:nvSpPr>
            <p:cNvPr id="39975" name="Line 85"/>
            <p:cNvSpPr/>
            <p:nvPr/>
          </p:nvSpPr>
          <p:spPr>
            <a:xfrm>
              <a:off x="2927" y="966"/>
              <a:ext cx="635" cy="0"/>
            </a:xfrm>
            <a:prstGeom prst="line">
              <a:avLst/>
            </a:prstGeom>
            <a:ln w="9525" cap="flat" cmpd="sng">
              <a:solidFill>
                <a:schemeClr val="tx1"/>
              </a:solidFill>
              <a:prstDash val="solid"/>
              <a:headEnd type="none" w="sm" len="med"/>
              <a:tailEnd type="none" w="sm" len="med"/>
            </a:ln>
          </p:spPr>
        </p:sp>
        <p:sp>
          <p:nvSpPr>
            <p:cNvPr id="39976" name="Line 86"/>
            <p:cNvSpPr/>
            <p:nvPr/>
          </p:nvSpPr>
          <p:spPr>
            <a:xfrm>
              <a:off x="2972" y="1486"/>
              <a:ext cx="635" cy="0"/>
            </a:xfrm>
            <a:prstGeom prst="line">
              <a:avLst/>
            </a:prstGeom>
            <a:ln w="9525" cap="flat" cmpd="sng">
              <a:solidFill>
                <a:schemeClr val="tx1"/>
              </a:solidFill>
              <a:prstDash val="solid"/>
              <a:headEnd type="none" w="sm" len="med"/>
              <a:tailEnd type="none" w="sm" len="med"/>
            </a:ln>
          </p:spPr>
        </p:sp>
        <p:sp>
          <p:nvSpPr>
            <p:cNvPr id="39977" name="Line 87"/>
            <p:cNvSpPr/>
            <p:nvPr/>
          </p:nvSpPr>
          <p:spPr>
            <a:xfrm>
              <a:off x="3517" y="966"/>
              <a:ext cx="0" cy="530"/>
            </a:xfrm>
            <a:prstGeom prst="line">
              <a:avLst/>
            </a:prstGeom>
            <a:ln w="9525" cap="flat" cmpd="sng">
              <a:solidFill>
                <a:schemeClr val="tx1"/>
              </a:solidFill>
              <a:prstDash val="solid"/>
              <a:headEnd type="triangle" w="sm" len="lg"/>
              <a:tailEnd type="triangle" w="sm" len="lg"/>
            </a:ln>
          </p:spPr>
        </p:sp>
        <p:sp>
          <p:nvSpPr>
            <p:cNvPr id="39978" name="Line 88"/>
            <p:cNvSpPr/>
            <p:nvPr/>
          </p:nvSpPr>
          <p:spPr>
            <a:xfrm>
              <a:off x="3335" y="1238"/>
              <a:ext cx="0" cy="249"/>
            </a:xfrm>
            <a:prstGeom prst="line">
              <a:avLst/>
            </a:prstGeom>
            <a:ln w="9525" cap="flat" cmpd="sng">
              <a:solidFill>
                <a:schemeClr val="tx1"/>
              </a:solidFill>
              <a:prstDash val="solid"/>
              <a:headEnd type="triangle" w="sm" len="lg"/>
              <a:tailEnd type="triangle" w="sm" len="lg"/>
            </a:ln>
          </p:spPr>
        </p:sp>
        <p:sp>
          <p:nvSpPr>
            <p:cNvPr id="39979" name="Text Box 89"/>
            <p:cNvSpPr txBox="1"/>
            <p:nvPr/>
          </p:nvSpPr>
          <p:spPr>
            <a:xfrm rot="-5400000">
              <a:off x="3104" y="1254"/>
              <a:ext cx="317"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A/2</a:t>
              </a:r>
            </a:p>
          </p:txBody>
        </p:sp>
        <p:sp>
          <p:nvSpPr>
            <p:cNvPr id="39980" name="Text Box 90"/>
            <p:cNvSpPr txBox="1"/>
            <p:nvPr/>
          </p:nvSpPr>
          <p:spPr>
            <a:xfrm rot="-5400000">
              <a:off x="3338" y="1083"/>
              <a:ext cx="227" cy="173"/>
            </a:xfrm>
            <a:prstGeom prst="rect">
              <a:avLst/>
            </a:prstGeom>
            <a:noFill/>
            <a:ln w="9525">
              <a:noFill/>
            </a:ln>
          </p:spPr>
          <p:txBody>
            <a:bodyPr>
              <a:spAutoFit/>
            </a:bodyPr>
            <a:lstStyle/>
            <a:p>
              <a:pPr algn="l">
                <a:spcBef>
                  <a:spcPct val="50000"/>
                </a:spcBef>
              </a:pPr>
              <a:r>
                <a:rPr lang="en-US" altLang="zh-CN" sz="1200" i="0" dirty="0">
                  <a:latin typeface="Arial" panose="020B0604020202020204" pitchFamily="34" charset="0"/>
                  <a:ea typeface="宋体" panose="02010600030101010101" pitchFamily="2" charset="-122"/>
                </a:rPr>
                <a:t>A</a:t>
              </a:r>
            </a:p>
          </p:txBody>
        </p:sp>
        <p:sp>
          <p:nvSpPr>
            <p:cNvPr id="39981" name="Line 91"/>
            <p:cNvSpPr/>
            <p:nvPr/>
          </p:nvSpPr>
          <p:spPr>
            <a:xfrm flipV="1">
              <a:off x="2501" y="467"/>
              <a:ext cx="0" cy="589"/>
            </a:xfrm>
            <a:prstGeom prst="line">
              <a:avLst/>
            </a:prstGeom>
            <a:ln w="9525" cap="flat" cmpd="sng">
              <a:solidFill>
                <a:schemeClr val="tx1"/>
              </a:solidFill>
              <a:prstDash val="solid"/>
              <a:headEnd type="none" w="sm" len="med"/>
              <a:tailEnd type="none" w="sm" len="med"/>
            </a:ln>
          </p:spPr>
        </p:sp>
        <p:sp>
          <p:nvSpPr>
            <p:cNvPr id="39982" name="Line 92"/>
            <p:cNvSpPr/>
            <p:nvPr/>
          </p:nvSpPr>
          <p:spPr>
            <a:xfrm>
              <a:off x="2501" y="512"/>
              <a:ext cx="544" cy="0"/>
            </a:xfrm>
            <a:prstGeom prst="line">
              <a:avLst/>
            </a:prstGeom>
            <a:ln w="9525" cap="flat" cmpd="sng">
              <a:solidFill>
                <a:schemeClr val="tx1"/>
              </a:solidFill>
              <a:prstDash val="solid"/>
              <a:headEnd type="triangle" w="sm" len="lg"/>
              <a:tailEnd type="triangle" w="sm" len="lg"/>
            </a:ln>
          </p:spPr>
        </p:sp>
        <p:sp>
          <p:nvSpPr>
            <p:cNvPr id="39983" name="Text Box 93"/>
            <p:cNvSpPr txBox="1"/>
            <p:nvPr/>
          </p:nvSpPr>
          <p:spPr>
            <a:xfrm>
              <a:off x="2697" y="346"/>
              <a:ext cx="317"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B</a:t>
              </a:r>
            </a:p>
          </p:txBody>
        </p:sp>
        <p:sp>
          <p:nvSpPr>
            <p:cNvPr id="39984" name="Line 94"/>
            <p:cNvSpPr/>
            <p:nvPr/>
          </p:nvSpPr>
          <p:spPr>
            <a:xfrm>
              <a:off x="2927" y="2652"/>
              <a:ext cx="363" cy="0"/>
            </a:xfrm>
            <a:prstGeom prst="line">
              <a:avLst/>
            </a:prstGeom>
            <a:ln w="9525" cap="flat" cmpd="sng">
              <a:solidFill>
                <a:schemeClr val="tx1"/>
              </a:solidFill>
              <a:prstDash val="solid"/>
              <a:headEnd type="none" w="sm" len="med"/>
              <a:tailEnd type="none" w="sm" len="med"/>
            </a:ln>
          </p:spPr>
        </p:sp>
        <p:sp>
          <p:nvSpPr>
            <p:cNvPr id="39985" name="Line 95"/>
            <p:cNvSpPr/>
            <p:nvPr/>
          </p:nvSpPr>
          <p:spPr>
            <a:xfrm>
              <a:off x="2745" y="2624"/>
              <a:ext cx="318" cy="363"/>
            </a:xfrm>
            <a:prstGeom prst="line">
              <a:avLst/>
            </a:prstGeom>
            <a:ln w="9525" cap="flat" cmpd="sng">
              <a:solidFill>
                <a:schemeClr val="tx1"/>
              </a:solidFill>
              <a:prstDash val="solid"/>
              <a:headEnd type="none" w="sm" len="med"/>
              <a:tailEnd type="none" w="sm" len="med"/>
            </a:ln>
          </p:spPr>
        </p:sp>
        <p:sp>
          <p:nvSpPr>
            <p:cNvPr id="39986" name="Arc 96"/>
            <p:cNvSpPr>
              <a:spLocks noChangeAspect="1"/>
            </p:cNvSpPr>
            <p:nvPr/>
          </p:nvSpPr>
          <p:spPr>
            <a:xfrm rot="3000000">
              <a:off x="2941" y="2636"/>
              <a:ext cx="272" cy="292"/>
            </a:xfrm>
            <a:custGeom>
              <a:avLst/>
              <a:gdLst>
                <a:gd name="txL" fmla="*/ 0 w 21600"/>
                <a:gd name="txT" fmla="*/ 0 h 20309"/>
                <a:gd name="txR" fmla="*/ 21600 w 21600"/>
                <a:gd name="txB" fmla="*/ 20309 h 20309"/>
              </a:gdLst>
              <a:ahLst/>
              <a:cxnLst>
                <a:cxn ang="0">
                  <a:pos x="0" y="0"/>
                </a:cxn>
                <a:cxn ang="0">
                  <a:pos x="0" y="0"/>
                </a:cxn>
                <a:cxn ang="0">
                  <a:pos x="0" y="0"/>
                </a:cxn>
              </a:cxnLst>
              <a:rect l="txL" t="txT" r="txR" b="txB"/>
              <a:pathLst>
                <a:path w="21600" h="20309" fill="none">
                  <a:moveTo>
                    <a:pt x="7355" y="-1"/>
                  </a:moveTo>
                  <a:cubicBezTo>
                    <a:pt x="15904" y="3096"/>
                    <a:pt x="21600" y="11215"/>
                    <a:pt x="21600" y="20309"/>
                  </a:cubicBezTo>
                </a:path>
                <a:path w="21600" h="20309" stroke="0">
                  <a:moveTo>
                    <a:pt x="7355" y="-1"/>
                  </a:moveTo>
                  <a:cubicBezTo>
                    <a:pt x="15904" y="3096"/>
                    <a:pt x="21600" y="11215"/>
                    <a:pt x="21600" y="20309"/>
                  </a:cubicBezTo>
                  <a:lnTo>
                    <a:pt x="0" y="20309"/>
                  </a:lnTo>
                  <a:close/>
                </a:path>
              </a:pathLst>
            </a:custGeom>
            <a:noFill/>
            <a:ln w="9525" cap="flat" cmpd="sng">
              <a:solidFill>
                <a:schemeClr val="tx1">
                  <a:alpha val="100000"/>
                </a:schemeClr>
              </a:solidFill>
              <a:prstDash val="solid"/>
              <a:round/>
              <a:headEnd type="triangle" w="sm" len="lg"/>
              <a:tailEnd type="triangle" w="sm" len="lg"/>
            </a:ln>
          </p:spPr>
          <p:txBody>
            <a:bodyPr/>
            <a:lstStyle/>
            <a:p>
              <a:endParaRPr lang="zh-CN" altLang="en-US"/>
            </a:p>
          </p:txBody>
        </p:sp>
        <p:sp>
          <p:nvSpPr>
            <p:cNvPr id="39987" name="Text Box 97"/>
            <p:cNvSpPr txBox="1"/>
            <p:nvPr/>
          </p:nvSpPr>
          <p:spPr>
            <a:xfrm>
              <a:off x="3108" y="2735"/>
              <a:ext cx="376"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30°</a:t>
              </a:r>
            </a:p>
          </p:txBody>
        </p:sp>
      </p:grpSp>
      <p:grpSp>
        <p:nvGrpSpPr>
          <p:cNvPr id="12" name="Group 98"/>
          <p:cNvGrpSpPr/>
          <p:nvPr/>
        </p:nvGrpSpPr>
        <p:grpSpPr>
          <a:xfrm>
            <a:off x="3783013" y="4962525"/>
            <a:ext cx="1554162" cy="779463"/>
            <a:chOff x="3216" y="3182"/>
            <a:chExt cx="979" cy="491"/>
          </a:xfrm>
        </p:grpSpPr>
        <p:sp>
          <p:nvSpPr>
            <p:cNvPr id="39950" name="Text Box 99"/>
            <p:cNvSpPr txBox="1"/>
            <p:nvPr/>
          </p:nvSpPr>
          <p:spPr>
            <a:xfrm>
              <a:off x="3243" y="3339"/>
              <a:ext cx="952" cy="231"/>
            </a:xfrm>
            <a:prstGeom prst="rect">
              <a:avLst/>
            </a:prstGeom>
            <a:noFill/>
            <a:ln w="9525">
              <a:noFill/>
            </a:ln>
          </p:spPr>
          <p:txBody>
            <a:bodyPr>
              <a:spAutoFit/>
            </a:bodyPr>
            <a:lstStyle/>
            <a:p>
              <a:pPr algn="l">
                <a:spcBef>
                  <a:spcPct val="50000"/>
                </a:spcBef>
              </a:pPr>
              <a:r>
                <a:rPr lang="en-US" altLang="zh-CN" sz="1800" i="0" dirty="0">
                  <a:solidFill>
                    <a:srgbClr val="0000CC"/>
                  </a:solidFill>
                  <a:latin typeface="Arial" panose="020B0604020202020204" pitchFamily="34" charset="0"/>
                  <a:ea typeface="宋体" panose="02010600030101010101" pitchFamily="2" charset="-122"/>
                </a:rPr>
                <a:t>D</a:t>
              </a:r>
              <a:r>
                <a:rPr lang="en-US" altLang="zh-CN" sz="1800" i="0" baseline="-25000" dirty="0">
                  <a:solidFill>
                    <a:srgbClr val="0000CC"/>
                  </a:solidFill>
                  <a:latin typeface="Arial" panose="020B0604020202020204" pitchFamily="34" charset="0"/>
                  <a:ea typeface="宋体" panose="02010600030101010101" pitchFamily="2" charset="-122"/>
                </a:rPr>
                <a:t>1</a:t>
              </a:r>
              <a:r>
                <a:rPr lang="en-US" altLang="zh-CN" sz="1800" i="0" dirty="0">
                  <a:solidFill>
                    <a:srgbClr val="0000CC"/>
                  </a:solidFill>
                  <a:latin typeface="Arial" panose="020B0604020202020204" pitchFamily="34" charset="0"/>
                  <a:ea typeface="宋体" panose="02010600030101010101" pitchFamily="2" charset="-122"/>
                </a:rPr>
                <a:t>=</a:t>
              </a:r>
            </a:p>
          </p:txBody>
        </p:sp>
        <p:sp>
          <p:nvSpPr>
            <p:cNvPr id="39951" name="Text Box 100"/>
            <p:cNvSpPr txBox="1"/>
            <p:nvPr/>
          </p:nvSpPr>
          <p:spPr>
            <a:xfrm>
              <a:off x="3216" y="3182"/>
              <a:ext cx="953" cy="491"/>
            </a:xfrm>
            <a:prstGeom prst="rect">
              <a:avLst/>
            </a:prstGeom>
            <a:noFill/>
            <a:ln w="9525">
              <a:noFill/>
            </a:ln>
          </p:spPr>
          <p:txBody>
            <a:bodyPr>
              <a:spAutoFit/>
            </a:bodyPr>
            <a:lstStyle/>
            <a:p>
              <a:pPr>
                <a:spcBef>
                  <a:spcPct val="50000"/>
                </a:spcBef>
              </a:pPr>
              <a:r>
                <a:rPr lang="en-US" altLang="zh-CN" sz="1800" i="0" dirty="0">
                  <a:solidFill>
                    <a:srgbClr val="0000CC"/>
                  </a:solidFill>
                  <a:latin typeface="Arial" panose="020B0604020202020204" pitchFamily="34" charset="0"/>
                  <a:ea typeface="宋体" panose="02010600030101010101" pitchFamily="2" charset="-122"/>
                </a:rPr>
                <a:t>D+d</a:t>
              </a:r>
            </a:p>
            <a:p>
              <a:pPr>
                <a:spcBef>
                  <a:spcPct val="50000"/>
                </a:spcBef>
              </a:pPr>
              <a:r>
                <a:rPr lang="en-US" altLang="zh-CN" sz="1800" i="0" dirty="0">
                  <a:solidFill>
                    <a:srgbClr val="0000CC"/>
                  </a:solidFill>
                  <a:latin typeface="Arial" panose="020B0604020202020204" pitchFamily="34" charset="0"/>
                  <a:ea typeface="宋体" panose="02010600030101010101" pitchFamily="2" charset="-122"/>
                </a:rPr>
                <a:t>2</a:t>
              </a:r>
            </a:p>
          </p:txBody>
        </p:sp>
        <p:sp>
          <p:nvSpPr>
            <p:cNvPr id="39952" name="Line 101"/>
            <p:cNvSpPr/>
            <p:nvPr/>
          </p:nvSpPr>
          <p:spPr>
            <a:xfrm>
              <a:off x="3515" y="3451"/>
              <a:ext cx="363" cy="0"/>
            </a:xfrm>
            <a:prstGeom prst="line">
              <a:avLst/>
            </a:prstGeom>
            <a:ln w="9525" cap="flat" cmpd="sng">
              <a:solidFill>
                <a:schemeClr val="tx1"/>
              </a:solidFill>
              <a:prstDash val="solid"/>
              <a:headEnd type="none" w="sm" len="med"/>
              <a:tailEnd type="none" w="sm" len="med"/>
            </a:ln>
          </p:spPr>
        </p:sp>
      </p:grpSp>
      <p:sp>
        <p:nvSpPr>
          <p:cNvPr id="531558" name="Text Box 102"/>
          <p:cNvSpPr txBox="1"/>
          <p:nvPr/>
        </p:nvSpPr>
        <p:spPr>
          <a:xfrm>
            <a:off x="4054475" y="5826125"/>
            <a:ext cx="2232025" cy="366713"/>
          </a:xfrm>
          <a:prstGeom prst="rect">
            <a:avLst/>
          </a:prstGeom>
          <a:noFill/>
          <a:ln w="9525">
            <a:noFill/>
          </a:ln>
        </p:spPr>
        <p:txBody>
          <a:bodyPr>
            <a:spAutoFit/>
          </a:bodyPr>
          <a:lstStyle/>
          <a:p>
            <a:pPr algn="l">
              <a:spcBef>
                <a:spcPct val="50000"/>
              </a:spcBef>
            </a:pPr>
            <a:r>
              <a:rPr lang="zh-CN" altLang="en-US" sz="1800" i="0" dirty="0">
                <a:solidFill>
                  <a:srgbClr val="0000CC"/>
                </a:solidFill>
                <a:latin typeface="Arial" panose="020B0604020202020204" pitchFamily="34" charset="0"/>
                <a:ea typeface="宋体" panose="02010600030101010101" pitchFamily="2" charset="-122"/>
              </a:rPr>
              <a:t>钢球直径</a:t>
            </a:r>
            <a:r>
              <a:rPr lang="en-US" altLang="zh-CN" sz="1800" i="0" dirty="0">
                <a:solidFill>
                  <a:srgbClr val="0000CC"/>
                </a:solidFill>
                <a:latin typeface="Arial" panose="020B0604020202020204" pitchFamily="34" charset="0"/>
                <a:ea typeface="宋体" panose="02010600030101010101" pitchFamily="2" charset="-122"/>
              </a:rPr>
              <a:t>=A/2</a:t>
            </a:r>
          </a:p>
        </p:txBody>
      </p:sp>
      <p:grpSp>
        <p:nvGrpSpPr>
          <p:cNvPr id="13" name="Group 103"/>
          <p:cNvGrpSpPr/>
          <p:nvPr/>
        </p:nvGrpSpPr>
        <p:grpSpPr>
          <a:xfrm>
            <a:off x="5062538" y="4962525"/>
            <a:ext cx="1554162" cy="779463"/>
            <a:chOff x="3216" y="3182"/>
            <a:chExt cx="979" cy="491"/>
          </a:xfrm>
        </p:grpSpPr>
        <p:sp>
          <p:nvSpPr>
            <p:cNvPr id="39947" name="Text Box 104"/>
            <p:cNvSpPr txBox="1"/>
            <p:nvPr/>
          </p:nvSpPr>
          <p:spPr>
            <a:xfrm>
              <a:off x="3243" y="3339"/>
              <a:ext cx="952" cy="231"/>
            </a:xfrm>
            <a:prstGeom prst="rect">
              <a:avLst/>
            </a:prstGeom>
            <a:noFill/>
            <a:ln w="9525">
              <a:noFill/>
            </a:ln>
          </p:spPr>
          <p:txBody>
            <a:bodyPr>
              <a:spAutoFit/>
            </a:bodyPr>
            <a:lstStyle/>
            <a:p>
              <a:pPr algn="l">
                <a:spcBef>
                  <a:spcPct val="50000"/>
                </a:spcBef>
              </a:pPr>
              <a:r>
                <a:rPr lang="en-US" altLang="zh-CN" sz="1800" i="0" dirty="0">
                  <a:solidFill>
                    <a:srgbClr val="0000CC"/>
                  </a:solidFill>
                  <a:latin typeface="Arial" panose="020B0604020202020204" pitchFamily="34" charset="0"/>
                  <a:ea typeface="宋体" panose="02010600030101010101" pitchFamily="2" charset="-122"/>
                </a:rPr>
                <a:t>A =</a:t>
              </a:r>
            </a:p>
          </p:txBody>
        </p:sp>
        <p:sp>
          <p:nvSpPr>
            <p:cNvPr id="39948" name="Text Box 105"/>
            <p:cNvSpPr txBox="1"/>
            <p:nvPr/>
          </p:nvSpPr>
          <p:spPr>
            <a:xfrm>
              <a:off x="3216" y="3182"/>
              <a:ext cx="953" cy="491"/>
            </a:xfrm>
            <a:prstGeom prst="rect">
              <a:avLst/>
            </a:prstGeom>
            <a:noFill/>
            <a:ln w="9525">
              <a:noFill/>
            </a:ln>
          </p:spPr>
          <p:txBody>
            <a:bodyPr>
              <a:spAutoFit/>
            </a:bodyPr>
            <a:lstStyle/>
            <a:p>
              <a:pPr>
                <a:spcBef>
                  <a:spcPct val="50000"/>
                </a:spcBef>
              </a:pPr>
              <a:r>
                <a:rPr lang="en-US" altLang="zh-CN" sz="1800" i="0" dirty="0">
                  <a:solidFill>
                    <a:srgbClr val="0000CC"/>
                  </a:solidFill>
                  <a:latin typeface="Arial" panose="020B0604020202020204" pitchFamily="34" charset="0"/>
                  <a:ea typeface="宋体" panose="02010600030101010101" pitchFamily="2" charset="-122"/>
                </a:rPr>
                <a:t>D-d</a:t>
              </a:r>
            </a:p>
            <a:p>
              <a:pPr>
                <a:spcBef>
                  <a:spcPct val="50000"/>
                </a:spcBef>
              </a:pPr>
              <a:r>
                <a:rPr lang="en-US" altLang="zh-CN" sz="1800" i="0" dirty="0">
                  <a:solidFill>
                    <a:srgbClr val="0000CC"/>
                  </a:solidFill>
                  <a:latin typeface="Arial" panose="020B0604020202020204" pitchFamily="34" charset="0"/>
                  <a:ea typeface="宋体" panose="02010600030101010101" pitchFamily="2" charset="-122"/>
                </a:rPr>
                <a:t>2</a:t>
              </a:r>
            </a:p>
          </p:txBody>
        </p:sp>
        <p:sp>
          <p:nvSpPr>
            <p:cNvPr id="39949" name="Line 106"/>
            <p:cNvSpPr/>
            <p:nvPr/>
          </p:nvSpPr>
          <p:spPr>
            <a:xfrm>
              <a:off x="3515" y="3451"/>
              <a:ext cx="363" cy="0"/>
            </a:xfrm>
            <a:prstGeom prst="line">
              <a:avLst/>
            </a:prstGeom>
            <a:ln w="9525" cap="flat" cmpd="sng">
              <a:solidFill>
                <a:schemeClr val="tx1"/>
              </a:solidFill>
              <a:prstDash val="solid"/>
              <a:headEnd type="none" w="sm" len="med"/>
              <a:tailEnd type="none" w="sm" len="med"/>
            </a:ln>
          </p:spPr>
        </p:sp>
      </p:grpSp>
      <p:pic>
        <p:nvPicPr>
          <p:cNvPr id="39945" name="Picture 107"/>
          <p:cNvPicPr>
            <a:picLocks noChangeAspect="1"/>
          </p:cNvPicPr>
          <p:nvPr/>
        </p:nvPicPr>
        <p:blipFill>
          <a:blip r:embed="rId2">
            <a:clrChange>
              <a:clrFrom>
                <a:srgbClr val="FFFFFF"/>
              </a:clrFrom>
              <a:clrTo>
                <a:srgbClr val="FFFFFF">
                  <a:alpha val="0"/>
                </a:srgbClr>
              </a:clrTo>
            </a:clrChange>
          </a:blip>
          <a:stretch>
            <a:fillRect/>
          </a:stretch>
        </p:blipFill>
        <p:spPr>
          <a:xfrm>
            <a:off x="1073150" y="1512888"/>
            <a:ext cx="1895475" cy="3067050"/>
          </a:xfrm>
          <a:prstGeom prst="rect">
            <a:avLst/>
          </a:prstGeom>
          <a:noFill/>
          <a:ln w="9525">
            <a:noFill/>
          </a:ln>
        </p:spPr>
      </p:pic>
      <p:sp>
        <p:nvSpPr>
          <p:cNvPr id="39946" name="Rectangle 108"/>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14.4.1 </a:t>
            </a:r>
            <a:r>
              <a:rPr lang="zh-CN" altLang="en-US" i="0" dirty="0">
                <a:solidFill>
                  <a:srgbClr val="000066"/>
                </a:solidFill>
                <a:latin typeface="仿宋_GB2312" pitchFamily="49" charset="-122"/>
                <a:ea typeface="仿宋_GB2312" pitchFamily="49" charset="-122"/>
              </a:rPr>
              <a:t>常用滚动轴承的型式和规定表示法、特征表示法</a:t>
            </a:r>
            <a:r>
              <a:rPr lang="en-US" altLang="zh-CN" sz="1800" i="0" dirty="0">
                <a:solidFill>
                  <a:srgbClr val="FF0000"/>
                </a:solidFill>
                <a:latin typeface="仿宋_GB2312" pitchFamily="49" charset="-122"/>
                <a:ea typeface="仿宋_GB2312" pitchFamily="49" charset="-122"/>
              </a:rPr>
              <a:t>-</a:t>
            </a:r>
            <a:r>
              <a:rPr lang="zh-CN" altLang="en-US" sz="1800" i="0" dirty="0">
                <a:solidFill>
                  <a:srgbClr val="FF0000"/>
                </a:solidFill>
                <a:latin typeface="仿宋_GB2312" pitchFamily="49" charset="-122"/>
                <a:ea typeface="仿宋_GB2312" pitchFamily="49" charset="-122"/>
              </a:rPr>
              <a:t>深沟球轴承</a:t>
            </a:r>
            <a:endParaRPr lang="zh-CN" altLang="en-US" i="0" dirty="0">
              <a:solidFill>
                <a:srgbClr val="FF0000"/>
              </a:solidFill>
              <a:latin typeface="仿宋_GB2312" pitchFamily="49" charset="-122"/>
              <a:ea typeface="仿宋_GB2312"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31558"/>
                                        </p:tgtEl>
                                        <p:attrNameLst>
                                          <p:attrName>style.visibility</p:attrName>
                                        </p:attrNameLst>
                                      </p:cBhvr>
                                      <p:to>
                                        <p:strVal val="visible"/>
                                      </p:to>
                                    </p:set>
                                    <p:animEffect transition="in" filter="blinds(horizontal)">
                                      <p:cBhvr>
                                        <p:cTn id="20" dur="500"/>
                                        <p:tgtEl>
                                          <p:spTgt spid="531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155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5E49690-B150-40FD-8B87-B578D49F73ED}"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34</a:t>
            </a:fld>
            <a:endParaRPr lang="en-US" altLang="zh-CN" sz="1400" b="0" i="0" dirty="0">
              <a:ea typeface="宋体" panose="02010600030101010101" pitchFamily="2" charset="-122"/>
            </a:endParaRPr>
          </a:p>
        </p:txBody>
      </p:sp>
      <p:sp>
        <p:nvSpPr>
          <p:cNvPr id="40965" name="Rectangle 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14.4.1 </a:t>
            </a:r>
            <a:r>
              <a:rPr lang="zh-CN" altLang="en-US" i="0" dirty="0">
                <a:solidFill>
                  <a:srgbClr val="000066"/>
                </a:solidFill>
                <a:latin typeface="仿宋_GB2312" pitchFamily="49" charset="-122"/>
                <a:ea typeface="仿宋_GB2312" pitchFamily="49" charset="-122"/>
              </a:rPr>
              <a:t>常用滚动轴承的型式和规定表示法、特征表示法</a:t>
            </a:r>
            <a:r>
              <a:rPr lang="en-US" altLang="zh-CN" sz="1800" i="0" dirty="0">
                <a:solidFill>
                  <a:srgbClr val="FF0000"/>
                </a:solidFill>
                <a:latin typeface="仿宋_GB2312" pitchFamily="49" charset="-122"/>
                <a:ea typeface="仿宋_GB2312" pitchFamily="49" charset="-122"/>
              </a:rPr>
              <a:t>-</a:t>
            </a:r>
            <a:r>
              <a:rPr lang="zh-CN" altLang="en-US" sz="1800" i="0" dirty="0">
                <a:solidFill>
                  <a:srgbClr val="FF0000"/>
                </a:solidFill>
                <a:latin typeface="仿宋_GB2312" pitchFamily="49" charset="-122"/>
                <a:ea typeface="仿宋_GB2312" pitchFamily="49" charset="-122"/>
              </a:rPr>
              <a:t>推力球轴承</a:t>
            </a:r>
          </a:p>
        </p:txBody>
      </p:sp>
      <p:pic>
        <p:nvPicPr>
          <p:cNvPr id="534532" name="Picture 4" descr="20068161451388866"/>
          <p:cNvPicPr>
            <a:picLocks noChangeAspect="1"/>
          </p:cNvPicPr>
          <p:nvPr/>
        </p:nvPicPr>
        <p:blipFill>
          <a:blip r:embed="rId2"/>
          <a:stretch>
            <a:fillRect/>
          </a:stretch>
        </p:blipFill>
        <p:spPr>
          <a:xfrm>
            <a:off x="762000" y="514350"/>
            <a:ext cx="7620000" cy="582930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34532"/>
                                        </p:tgtEl>
                                        <p:attrNameLst>
                                          <p:attrName>style.visibility</p:attrName>
                                        </p:attrNameLst>
                                      </p:cBhvr>
                                      <p:to>
                                        <p:strVal val="visible"/>
                                      </p:to>
                                    </p:set>
                                    <p:animEffect transition="in" filter="checkerboard(across)">
                                      <p:cBhvr>
                                        <p:cTn id="7" dur="500"/>
                                        <p:tgtEl>
                                          <p:spTgt spid="534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29CAAAC-606D-4E36-96F6-DDB0CE7D067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0"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35</a:t>
            </a:fld>
            <a:endParaRPr lang="en-US" altLang="zh-CN" sz="1400" b="0" i="0" dirty="0">
              <a:ea typeface="宋体" panose="02010600030101010101" pitchFamily="2" charset="-122"/>
            </a:endParaRPr>
          </a:p>
        </p:txBody>
      </p:sp>
      <p:grpSp>
        <p:nvGrpSpPr>
          <p:cNvPr id="2" name="Group 2"/>
          <p:cNvGrpSpPr/>
          <p:nvPr/>
        </p:nvGrpSpPr>
        <p:grpSpPr>
          <a:xfrm>
            <a:off x="4291013" y="1020763"/>
            <a:ext cx="4035425" cy="2857500"/>
            <a:chOff x="791" y="1317"/>
            <a:chExt cx="2542" cy="1800"/>
          </a:xfrm>
        </p:grpSpPr>
        <p:sp>
          <p:nvSpPr>
            <p:cNvPr id="41997" name="Line 3"/>
            <p:cNvSpPr>
              <a:spLocks noChangeAspect="1"/>
            </p:cNvSpPr>
            <p:nvPr/>
          </p:nvSpPr>
          <p:spPr>
            <a:xfrm flipV="1">
              <a:off x="2651" y="1344"/>
              <a:ext cx="1" cy="680"/>
            </a:xfrm>
            <a:prstGeom prst="line">
              <a:avLst/>
            </a:prstGeom>
            <a:ln w="9525" cap="flat" cmpd="sng">
              <a:solidFill>
                <a:schemeClr val="tx1"/>
              </a:solidFill>
              <a:prstDash val="solid"/>
              <a:headEnd type="none" w="sm" len="med"/>
              <a:tailEnd type="none" w="sm" len="med"/>
            </a:ln>
          </p:spPr>
        </p:sp>
        <p:sp>
          <p:nvSpPr>
            <p:cNvPr id="41998" name="Line 4"/>
            <p:cNvSpPr>
              <a:spLocks noChangeAspect="1"/>
            </p:cNvSpPr>
            <p:nvPr/>
          </p:nvSpPr>
          <p:spPr>
            <a:xfrm>
              <a:off x="1395" y="1752"/>
              <a:ext cx="664" cy="0"/>
            </a:xfrm>
            <a:prstGeom prst="line">
              <a:avLst/>
            </a:prstGeom>
            <a:ln w="9525" cap="flat" cmpd="sng">
              <a:solidFill>
                <a:schemeClr val="tx1"/>
              </a:solidFill>
              <a:prstDash val="solid"/>
              <a:headEnd type="triangle" w="sm" len="lg"/>
              <a:tailEnd type="triangle" w="sm" len="lg"/>
            </a:ln>
          </p:spPr>
        </p:sp>
        <p:sp>
          <p:nvSpPr>
            <p:cNvPr id="41999" name="Text Box 5"/>
            <p:cNvSpPr txBox="1">
              <a:spLocks noChangeAspect="1"/>
            </p:cNvSpPr>
            <p:nvPr/>
          </p:nvSpPr>
          <p:spPr>
            <a:xfrm>
              <a:off x="1594" y="1575"/>
              <a:ext cx="465"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d</a:t>
              </a:r>
            </a:p>
          </p:txBody>
        </p:sp>
        <p:sp>
          <p:nvSpPr>
            <p:cNvPr id="42000" name="Line 6"/>
            <p:cNvSpPr>
              <a:spLocks noChangeAspect="1"/>
            </p:cNvSpPr>
            <p:nvPr/>
          </p:nvSpPr>
          <p:spPr>
            <a:xfrm flipV="1">
              <a:off x="791" y="1344"/>
              <a:ext cx="1" cy="680"/>
            </a:xfrm>
            <a:prstGeom prst="line">
              <a:avLst/>
            </a:prstGeom>
            <a:ln w="9525" cap="flat" cmpd="sng">
              <a:solidFill>
                <a:schemeClr val="tx1"/>
              </a:solidFill>
              <a:prstDash val="solid"/>
              <a:headEnd type="none" w="sm" len="med"/>
              <a:tailEnd type="none" w="sm" len="med"/>
            </a:ln>
          </p:spPr>
        </p:sp>
        <p:sp>
          <p:nvSpPr>
            <p:cNvPr id="42001" name="Line 7"/>
            <p:cNvSpPr>
              <a:spLocks noChangeAspect="1"/>
            </p:cNvSpPr>
            <p:nvPr/>
          </p:nvSpPr>
          <p:spPr>
            <a:xfrm>
              <a:off x="791" y="1525"/>
              <a:ext cx="1862" cy="0"/>
            </a:xfrm>
            <a:prstGeom prst="line">
              <a:avLst/>
            </a:prstGeom>
            <a:ln w="9525" cap="flat" cmpd="sng">
              <a:solidFill>
                <a:schemeClr val="tx1"/>
              </a:solidFill>
              <a:prstDash val="solid"/>
              <a:headEnd type="triangle" w="sm" len="lg"/>
              <a:tailEnd type="triangle" w="sm" len="lg"/>
            </a:ln>
          </p:spPr>
        </p:sp>
        <p:sp>
          <p:nvSpPr>
            <p:cNvPr id="42002" name="Text Box 8"/>
            <p:cNvSpPr txBox="1">
              <a:spLocks noChangeAspect="1"/>
            </p:cNvSpPr>
            <p:nvPr/>
          </p:nvSpPr>
          <p:spPr>
            <a:xfrm>
              <a:off x="1594" y="1317"/>
              <a:ext cx="465"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D</a:t>
              </a:r>
            </a:p>
          </p:txBody>
        </p:sp>
        <p:sp>
          <p:nvSpPr>
            <p:cNvPr id="42003" name="Arc 9"/>
            <p:cNvSpPr>
              <a:spLocks noChangeAspect="1"/>
            </p:cNvSpPr>
            <p:nvPr/>
          </p:nvSpPr>
          <p:spPr>
            <a:xfrm rot="-2400000">
              <a:off x="2340" y="1584"/>
              <a:ext cx="399" cy="428"/>
            </a:xfrm>
            <a:custGeom>
              <a:avLst/>
              <a:gdLst>
                <a:gd name="txL" fmla="*/ 0 w 21600"/>
                <a:gd name="txT" fmla="*/ 0 h 20309"/>
                <a:gd name="txR" fmla="*/ 21600 w 21600"/>
                <a:gd name="txB" fmla="*/ 20309 h 20309"/>
              </a:gdLst>
              <a:ahLst/>
              <a:cxnLst>
                <a:cxn ang="0">
                  <a:pos x="0" y="0"/>
                </a:cxn>
                <a:cxn ang="0">
                  <a:pos x="0" y="0"/>
                </a:cxn>
                <a:cxn ang="0">
                  <a:pos x="0" y="0"/>
                </a:cxn>
              </a:cxnLst>
              <a:rect l="txL" t="txT" r="txR" b="txB"/>
              <a:pathLst>
                <a:path w="21600" h="20309" fill="none">
                  <a:moveTo>
                    <a:pt x="7355" y="-1"/>
                  </a:moveTo>
                  <a:cubicBezTo>
                    <a:pt x="15904" y="3096"/>
                    <a:pt x="21600" y="11215"/>
                    <a:pt x="21600" y="20309"/>
                  </a:cubicBezTo>
                </a:path>
                <a:path w="21600" h="20309" stroke="0">
                  <a:moveTo>
                    <a:pt x="7355" y="-1"/>
                  </a:moveTo>
                  <a:cubicBezTo>
                    <a:pt x="15904" y="3096"/>
                    <a:pt x="21600" y="11215"/>
                    <a:pt x="21600" y="20309"/>
                  </a:cubicBezTo>
                  <a:lnTo>
                    <a:pt x="0" y="20309"/>
                  </a:lnTo>
                  <a:close/>
                </a:path>
              </a:pathLst>
            </a:custGeom>
            <a:noFill/>
            <a:ln w="9525" cap="flat" cmpd="sng">
              <a:solidFill>
                <a:schemeClr val="tx1">
                  <a:alpha val="100000"/>
                </a:schemeClr>
              </a:solidFill>
              <a:prstDash val="solid"/>
              <a:round/>
              <a:headEnd type="triangle" w="sm" len="lg"/>
              <a:tailEnd type="triangle" w="sm" len="lg"/>
            </a:ln>
          </p:spPr>
          <p:txBody>
            <a:bodyPr/>
            <a:lstStyle/>
            <a:p>
              <a:endParaRPr lang="zh-CN" altLang="en-US"/>
            </a:p>
          </p:txBody>
        </p:sp>
        <p:sp>
          <p:nvSpPr>
            <p:cNvPr id="42004" name="Text Box 10"/>
            <p:cNvSpPr txBox="1">
              <a:spLocks noChangeAspect="1"/>
            </p:cNvSpPr>
            <p:nvPr/>
          </p:nvSpPr>
          <p:spPr>
            <a:xfrm>
              <a:off x="2591" y="1501"/>
              <a:ext cx="551"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30°</a:t>
              </a:r>
            </a:p>
          </p:txBody>
        </p:sp>
        <p:sp>
          <p:nvSpPr>
            <p:cNvPr id="42005" name="Line 11"/>
            <p:cNvSpPr>
              <a:spLocks noChangeAspect="1"/>
            </p:cNvSpPr>
            <p:nvPr/>
          </p:nvSpPr>
          <p:spPr>
            <a:xfrm flipV="1">
              <a:off x="1395" y="1583"/>
              <a:ext cx="0" cy="464"/>
            </a:xfrm>
            <a:prstGeom prst="line">
              <a:avLst/>
            </a:prstGeom>
            <a:ln w="9525" cap="flat" cmpd="sng">
              <a:solidFill>
                <a:schemeClr val="tx1"/>
              </a:solidFill>
              <a:prstDash val="solid"/>
              <a:headEnd type="none" w="sm" len="med"/>
              <a:tailEnd type="none" w="sm" len="med"/>
            </a:ln>
          </p:spPr>
        </p:sp>
        <p:sp>
          <p:nvSpPr>
            <p:cNvPr id="42006" name="Line 12"/>
            <p:cNvSpPr>
              <a:spLocks noChangeAspect="1"/>
            </p:cNvSpPr>
            <p:nvPr/>
          </p:nvSpPr>
          <p:spPr>
            <a:xfrm flipV="1">
              <a:off x="2052" y="1584"/>
              <a:ext cx="1" cy="440"/>
            </a:xfrm>
            <a:prstGeom prst="line">
              <a:avLst/>
            </a:prstGeom>
            <a:ln w="9525" cap="flat" cmpd="sng">
              <a:solidFill>
                <a:schemeClr val="tx1"/>
              </a:solidFill>
              <a:prstDash val="solid"/>
              <a:headEnd type="none" w="sm" len="med"/>
              <a:tailEnd type="none" w="sm" len="med"/>
            </a:ln>
          </p:spPr>
        </p:sp>
        <p:sp>
          <p:nvSpPr>
            <p:cNvPr id="42007" name="Line 13"/>
            <p:cNvSpPr>
              <a:spLocks noChangeAspect="1"/>
            </p:cNvSpPr>
            <p:nvPr/>
          </p:nvSpPr>
          <p:spPr>
            <a:xfrm rot="-5400000">
              <a:off x="2341" y="1786"/>
              <a:ext cx="466" cy="532"/>
            </a:xfrm>
            <a:prstGeom prst="line">
              <a:avLst/>
            </a:prstGeom>
            <a:ln w="9525" cap="flat" cmpd="sng">
              <a:solidFill>
                <a:srgbClr val="FF0000"/>
              </a:solidFill>
              <a:prstDash val="solid"/>
              <a:headEnd type="none" w="sm" len="med"/>
              <a:tailEnd type="none" w="sm" len="med"/>
            </a:ln>
          </p:spPr>
        </p:sp>
        <p:sp>
          <p:nvSpPr>
            <p:cNvPr id="42008" name="Line 14"/>
            <p:cNvSpPr>
              <a:spLocks noChangeAspect="1"/>
            </p:cNvSpPr>
            <p:nvPr/>
          </p:nvSpPr>
          <p:spPr>
            <a:xfrm rot="-5400000">
              <a:off x="2106" y="1916"/>
              <a:ext cx="487" cy="1"/>
            </a:xfrm>
            <a:prstGeom prst="line">
              <a:avLst/>
            </a:prstGeom>
            <a:ln w="9525" cap="flat" cmpd="sng">
              <a:solidFill>
                <a:srgbClr val="FF0000"/>
              </a:solidFill>
              <a:prstDash val="solid"/>
              <a:headEnd type="none" w="sm" len="med"/>
              <a:tailEnd type="none" w="sm" len="med"/>
            </a:ln>
          </p:spPr>
        </p:sp>
        <p:sp>
          <p:nvSpPr>
            <p:cNvPr id="42009" name="Line 15"/>
            <p:cNvSpPr>
              <a:spLocks noChangeAspect="1"/>
            </p:cNvSpPr>
            <p:nvPr/>
          </p:nvSpPr>
          <p:spPr>
            <a:xfrm>
              <a:off x="2426" y="1916"/>
              <a:ext cx="907" cy="1"/>
            </a:xfrm>
            <a:prstGeom prst="line">
              <a:avLst/>
            </a:prstGeom>
            <a:ln w="9525" cap="flat" cmpd="sng">
              <a:solidFill>
                <a:schemeClr val="tx1"/>
              </a:solidFill>
              <a:prstDash val="solid"/>
              <a:headEnd type="none" w="sm" len="med"/>
              <a:tailEnd type="none" w="sm" len="med"/>
            </a:ln>
          </p:spPr>
        </p:sp>
        <p:sp>
          <p:nvSpPr>
            <p:cNvPr id="42010" name="Line 16"/>
            <p:cNvSpPr>
              <a:spLocks noChangeAspect="1"/>
            </p:cNvSpPr>
            <p:nvPr/>
          </p:nvSpPr>
          <p:spPr>
            <a:xfrm>
              <a:off x="2426" y="2565"/>
              <a:ext cx="907" cy="1"/>
            </a:xfrm>
            <a:prstGeom prst="line">
              <a:avLst/>
            </a:prstGeom>
            <a:ln w="9525" cap="flat" cmpd="sng">
              <a:solidFill>
                <a:schemeClr val="tx1"/>
              </a:solidFill>
              <a:prstDash val="solid"/>
              <a:headEnd type="none" w="sm" len="med"/>
              <a:tailEnd type="none" w="sm" len="med"/>
            </a:ln>
          </p:spPr>
        </p:sp>
        <p:sp>
          <p:nvSpPr>
            <p:cNvPr id="42011" name="Line 17"/>
            <p:cNvSpPr>
              <a:spLocks noChangeAspect="1"/>
            </p:cNvSpPr>
            <p:nvPr/>
          </p:nvSpPr>
          <p:spPr>
            <a:xfrm>
              <a:off x="3198" y="1916"/>
              <a:ext cx="0" cy="663"/>
            </a:xfrm>
            <a:prstGeom prst="line">
              <a:avLst/>
            </a:prstGeom>
            <a:ln w="9525" cap="flat" cmpd="sng">
              <a:solidFill>
                <a:schemeClr val="tx1"/>
              </a:solidFill>
              <a:prstDash val="solid"/>
              <a:headEnd type="triangle" w="sm" len="lg"/>
              <a:tailEnd type="triangle" w="sm" len="lg"/>
            </a:ln>
          </p:spPr>
        </p:sp>
        <p:sp>
          <p:nvSpPr>
            <p:cNvPr id="42012" name="Text Box 18"/>
            <p:cNvSpPr txBox="1">
              <a:spLocks noChangeAspect="1"/>
            </p:cNvSpPr>
            <p:nvPr/>
          </p:nvSpPr>
          <p:spPr>
            <a:xfrm rot="-5400000">
              <a:off x="2978" y="2149"/>
              <a:ext cx="267"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T</a:t>
              </a:r>
            </a:p>
          </p:txBody>
        </p:sp>
        <p:grpSp>
          <p:nvGrpSpPr>
            <p:cNvPr id="42013" name="Group 19"/>
            <p:cNvGrpSpPr>
              <a:grpSpLocks noChangeAspect="1"/>
            </p:cNvGrpSpPr>
            <p:nvPr/>
          </p:nvGrpSpPr>
          <p:grpSpPr>
            <a:xfrm>
              <a:off x="794" y="1782"/>
              <a:ext cx="932" cy="875"/>
              <a:chOff x="3695" y="2024"/>
              <a:chExt cx="636" cy="597"/>
            </a:xfrm>
          </p:grpSpPr>
          <p:sp>
            <p:nvSpPr>
              <p:cNvPr id="42056" name="Rectangle 20"/>
              <p:cNvSpPr>
                <a:spLocks noChangeAspect="1"/>
              </p:cNvSpPr>
              <p:nvPr/>
            </p:nvSpPr>
            <p:spPr>
              <a:xfrm>
                <a:off x="3698" y="2430"/>
                <a:ext cx="409" cy="124"/>
              </a:xfrm>
              <a:prstGeom prst="rect">
                <a:avLst/>
              </a:prstGeom>
              <a:no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57" name="Line 21"/>
              <p:cNvSpPr>
                <a:spLocks noChangeAspect="1"/>
              </p:cNvSpPr>
              <p:nvPr/>
            </p:nvSpPr>
            <p:spPr>
              <a:xfrm>
                <a:off x="4098" y="2431"/>
                <a:ext cx="227" cy="0"/>
              </a:xfrm>
              <a:prstGeom prst="line">
                <a:avLst/>
              </a:prstGeom>
              <a:ln w="28575" cap="flat" cmpd="sng">
                <a:solidFill>
                  <a:srgbClr val="0000CC"/>
                </a:solidFill>
                <a:prstDash val="solid"/>
                <a:headEnd type="none" w="med" len="med"/>
                <a:tailEnd type="none" w="med" len="med"/>
              </a:ln>
            </p:spPr>
          </p:sp>
          <p:sp>
            <p:nvSpPr>
              <p:cNvPr id="42058" name="Line 22"/>
              <p:cNvSpPr>
                <a:spLocks noChangeAspect="1"/>
              </p:cNvSpPr>
              <p:nvPr/>
            </p:nvSpPr>
            <p:spPr>
              <a:xfrm>
                <a:off x="4094" y="2555"/>
                <a:ext cx="227" cy="0"/>
              </a:xfrm>
              <a:prstGeom prst="line">
                <a:avLst/>
              </a:prstGeom>
              <a:ln w="28575" cap="flat" cmpd="sng">
                <a:solidFill>
                  <a:srgbClr val="0000CC"/>
                </a:solidFill>
                <a:prstDash val="solid"/>
                <a:headEnd type="none" w="med" len="med"/>
                <a:tailEnd type="none" w="med" len="med"/>
              </a:ln>
            </p:spPr>
          </p:sp>
          <p:grpSp>
            <p:nvGrpSpPr>
              <p:cNvPr id="42059" name="Group 23"/>
              <p:cNvGrpSpPr>
                <a:grpSpLocks noChangeAspect="1"/>
              </p:cNvGrpSpPr>
              <p:nvPr/>
            </p:nvGrpSpPr>
            <p:grpSpPr>
              <a:xfrm flipH="1">
                <a:off x="3699" y="2435"/>
                <a:ext cx="403" cy="112"/>
                <a:chOff x="4808" y="1809"/>
                <a:chExt cx="403" cy="112"/>
              </a:xfrm>
            </p:grpSpPr>
            <p:sp>
              <p:nvSpPr>
                <p:cNvPr id="42077" name="Line 24"/>
                <p:cNvSpPr>
                  <a:spLocks noChangeAspect="1"/>
                </p:cNvSpPr>
                <p:nvPr/>
              </p:nvSpPr>
              <p:spPr>
                <a:xfrm flipV="1">
                  <a:off x="4808" y="1814"/>
                  <a:ext cx="66" cy="64"/>
                </a:xfrm>
                <a:prstGeom prst="line">
                  <a:avLst/>
                </a:prstGeom>
                <a:ln w="9525" cap="flat" cmpd="sng">
                  <a:solidFill>
                    <a:srgbClr val="0000CC"/>
                  </a:solidFill>
                  <a:prstDash val="solid"/>
                  <a:headEnd type="none" w="med" len="med"/>
                  <a:tailEnd type="none" w="med" len="med"/>
                </a:ln>
              </p:spPr>
            </p:sp>
            <p:sp>
              <p:nvSpPr>
                <p:cNvPr id="42078" name="Line 25"/>
                <p:cNvSpPr>
                  <a:spLocks noChangeAspect="1"/>
                </p:cNvSpPr>
                <p:nvPr/>
              </p:nvSpPr>
              <p:spPr>
                <a:xfrm flipV="1">
                  <a:off x="4820" y="1811"/>
                  <a:ext cx="113" cy="109"/>
                </a:xfrm>
                <a:prstGeom prst="line">
                  <a:avLst/>
                </a:prstGeom>
                <a:ln w="9525" cap="flat" cmpd="sng">
                  <a:solidFill>
                    <a:srgbClr val="0000CC"/>
                  </a:solidFill>
                  <a:prstDash val="solid"/>
                  <a:headEnd type="none" w="med" len="med"/>
                  <a:tailEnd type="none" w="med" len="med"/>
                </a:ln>
              </p:spPr>
            </p:sp>
            <p:sp>
              <p:nvSpPr>
                <p:cNvPr id="42079" name="Line 26"/>
                <p:cNvSpPr>
                  <a:spLocks noChangeAspect="1"/>
                </p:cNvSpPr>
                <p:nvPr/>
              </p:nvSpPr>
              <p:spPr>
                <a:xfrm flipV="1">
                  <a:off x="4873" y="1811"/>
                  <a:ext cx="111" cy="108"/>
                </a:xfrm>
                <a:prstGeom prst="line">
                  <a:avLst/>
                </a:prstGeom>
                <a:ln w="9525" cap="flat" cmpd="sng">
                  <a:solidFill>
                    <a:srgbClr val="0000CC"/>
                  </a:solidFill>
                  <a:prstDash val="solid"/>
                  <a:headEnd type="none" w="med" len="med"/>
                  <a:tailEnd type="none" w="med" len="med"/>
                </a:ln>
              </p:spPr>
            </p:sp>
            <p:sp>
              <p:nvSpPr>
                <p:cNvPr id="42080" name="Line 27"/>
                <p:cNvSpPr>
                  <a:spLocks noChangeAspect="1"/>
                </p:cNvSpPr>
                <p:nvPr/>
              </p:nvSpPr>
              <p:spPr>
                <a:xfrm flipV="1">
                  <a:off x="4928" y="1812"/>
                  <a:ext cx="112" cy="109"/>
                </a:xfrm>
                <a:prstGeom prst="line">
                  <a:avLst/>
                </a:prstGeom>
                <a:ln w="9525" cap="flat" cmpd="sng">
                  <a:solidFill>
                    <a:srgbClr val="0000CC"/>
                  </a:solidFill>
                  <a:prstDash val="solid"/>
                  <a:headEnd type="none" w="med" len="med"/>
                  <a:tailEnd type="none" w="med" len="med"/>
                </a:ln>
              </p:spPr>
            </p:sp>
            <p:sp>
              <p:nvSpPr>
                <p:cNvPr id="42081" name="Line 28"/>
                <p:cNvSpPr>
                  <a:spLocks noChangeAspect="1"/>
                </p:cNvSpPr>
                <p:nvPr/>
              </p:nvSpPr>
              <p:spPr>
                <a:xfrm flipV="1">
                  <a:off x="4991" y="1815"/>
                  <a:ext cx="107" cy="104"/>
                </a:xfrm>
                <a:prstGeom prst="line">
                  <a:avLst/>
                </a:prstGeom>
                <a:ln w="9525" cap="flat" cmpd="sng">
                  <a:solidFill>
                    <a:srgbClr val="0000CC"/>
                  </a:solidFill>
                  <a:prstDash val="solid"/>
                  <a:headEnd type="none" w="med" len="med"/>
                  <a:tailEnd type="none" w="med" len="med"/>
                </a:ln>
              </p:spPr>
            </p:sp>
            <p:sp>
              <p:nvSpPr>
                <p:cNvPr id="42082" name="Line 29"/>
                <p:cNvSpPr>
                  <a:spLocks noChangeAspect="1"/>
                </p:cNvSpPr>
                <p:nvPr/>
              </p:nvSpPr>
              <p:spPr>
                <a:xfrm flipV="1">
                  <a:off x="5046" y="1810"/>
                  <a:ext cx="112" cy="109"/>
                </a:xfrm>
                <a:prstGeom prst="line">
                  <a:avLst/>
                </a:prstGeom>
                <a:ln w="9525" cap="flat" cmpd="sng">
                  <a:solidFill>
                    <a:srgbClr val="0000CC"/>
                  </a:solidFill>
                  <a:prstDash val="solid"/>
                  <a:headEnd type="none" w="med" len="med"/>
                  <a:tailEnd type="none" w="med" len="med"/>
                </a:ln>
              </p:spPr>
            </p:sp>
            <p:sp>
              <p:nvSpPr>
                <p:cNvPr id="42083" name="Line 30"/>
                <p:cNvSpPr>
                  <a:spLocks noChangeAspect="1"/>
                </p:cNvSpPr>
                <p:nvPr/>
              </p:nvSpPr>
              <p:spPr>
                <a:xfrm flipV="1">
                  <a:off x="5099" y="1809"/>
                  <a:ext cx="112" cy="109"/>
                </a:xfrm>
                <a:prstGeom prst="line">
                  <a:avLst/>
                </a:prstGeom>
                <a:ln w="9525" cap="flat" cmpd="sng">
                  <a:solidFill>
                    <a:srgbClr val="0000CC"/>
                  </a:solidFill>
                  <a:prstDash val="solid"/>
                  <a:headEnd type="none" w="med" len="med"/>
                  <a:tailEnd type="none" w="med" len="med"/>
                </a:ln>
              </p:spPr>
            </p:sp>
            <p:sp>
              <p:nvSpPr>
                <p:cNvPr id="42084" name="Line 31"/>
                <p:cNvSpPr>
                  <a:spLocks noChangeAspect="1"/>
                </p:cNvSpPr>
                <p:nvPr/>
              </p:nvSpPr>
              <p:spPr>
                <a:xfrm flipV="1">
                  <a:off x="5147" y="1858"/>
                  <a:ext cx="63" cy="61"/>
                </a:xfrm>
                <a:prstGeom prst="line">
                  <a:avLst/>
                </a:prstGeom>
                <a:ln w="9525" cap="flat" cmpd="sng">
                  <a:solidFill>
                    <a:srgbClr val="0000CC"/>
                  </a:solidFill>
                  <a:prstDash val="solid"/>
                  <a:headEnd type="none" w="med" len="med"/>
                  <a:tailEnd type="none" w="med" len="med"/>
                </a:ln>
              </p:spPr>
            </p:sp>
          </p:grpSp>
          <p:grpSp>
            <p:nvGrpSpPr>
              <p:cNvPr id="42060" name="Group 32"/>
              <p:cNvGrpSpPr>
                <a:grpSpLocks noChangeAspect="1"/>
              </p:cNvGrpSpPr>
              <p:nvPr/>
            </p:nvGrpSpPr>
            <p:grpSpPr>
              <a:xfrm>
                <a:off x="3695" y="2116"/>
                <a:ext cx="636" cy="124"/>
                <a:chOff x="1171" y="3408"/>
                <a:chExt cx="636" cy="124"/>
              </a:xfrm>
            </p:grpSpPr>
            <p:sp>
              <p:nvSpPr>
                <p:cNvPr id="42066" name="Rectangle 33"/>
                <p:cNvSpPr>
                  <a:spLocks noChangeAspect="1"/>
                </p:cNvSpPr>
                <p:nvPr/>
              </p:nvSpPr>
              <p:spPr>
                <a:xfrm>
                  <a:off x="1172" y="3408"/>
                  <a:ext cx="409" cy="124"/>
                </a:xfrm>
                <a:prstGeom prst="rect">
                  <a:avLst/>
                </a:prstGeom>
                <a:no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67" name="Line 34"/>
                <p:cNvSpPr>
                  <a:spLocks noChangeAspect="1"/>
                </p:cNvSpPr>
                <p:nvPr/>
              </p:nvSpPr>
              <p:spPr>
                <a:xfrm>
                  <a:off x="1580" y="3408"/>
                  <a:ext cx="227" cy="0"/>
                </a:xfrm>
                <a:prstGeom prst="line">
                  <a:avLst/>
                </a:prstGeom>
                <a:ln w="28575" cap="flat" cmpd="sng">
                  <a:solidFill>
                    <a:srgbClr val="0000CC"/>
                  </a:solidFill>
                  <a:prstDash val="solid"/>
                  <a:headEnd type="none" w="med" len="med"/>
                  <a:tailEnd type="none" w="med" len="med"/>
                </a:ln>
              </p:spPr>
            </p:sp>
            <p:sp>
              <p:nvSpPr>
                <p:cNvPr id="42068" name="Line 35"/>
                <p:cNvSpPr>
                  <a:spLocks noChangeAspect="1"/>
                </p:cNvSpPr>
                <p:nvPr/>
              </p:nvSpPr>
              <p:spPr>
                <a:xfrm>
                  <a:off x="1576" y="3532"/>
                  <a:ext cx="227" cy="0"/>
                </a:xfrm>
                <a:prstGeom prst="line">
                  <a:avLst/>
                </a:prstGeom>
                <a:ln w="28575" cap="flat" cmpd="sng">
                  <a:solidFill>
                    <a:srgbClr val="0000CC"/>
                  </a:solidFill>
                  <a:prstDash val="solid"/>
                  <a:headEnd type="none" w="med" len="med"/>
                  <a:tailEnd type="none" w="med" len="med"/>
                </a:ln>
              </p:spPr>
            </p:sp>
            <p:sp>
              <p:nvSpPr>
                <p:cNvPr id="42069" name="Line 36"/>
                <p:cNvSpPr>
                  <a:spLocks noChangeAspect="1"/>
                </p:cNvSpPr>
                <p:nvPr/>
              </p:nvSpPr>
              <p:spPr>
                <a:xfrm>
                  <a:off x="1516" y="3412"/>
                  <a:ext cx="62" cy="63"/>
                </a:xfrm>
                <a:prstGeom prst="line">
                  <a:avLst/>
                </a:prstGeom>
                <a:ln w="9525" cap="flat" cmpd="sng">
                  <a:solidFill>
                    <a:srgbClr val="0000CC"/>
                  </a:solidFill>
                  <a:prstDash val="solid"/>
                  <a:headEnd type="none" w="med" len="med"/>
                  <a:tailEnd type="none" w="med" len="med"/>
                </a:ln>
              </p:spPr>
            </p:sp>
            <p:sp>
              <p:nvSpPr>
                <p:cNvPr id="42070" name="Line 37"/>
                <p:cNvSpPr>
                  <a:spLocks noChangeAspect="1"/>
                </p:cNvSpPr>
                <p:nvPr/>
              </p:nvSpPr>
              <p:spPr>
                <a:xfrm>
                  <a:off x="1455" y="3414"/>
                  <a:ext cx="107" cy="109"/>
                </a:xfrm>
                <a:prstGeom prst="line">
                  <a:avLst/>
                </a:prstGeom>
                <a:ln w="9525" cap="flat" cmpd="sng">
                  <a:solidFill>
                    <a:srgbClr val="0000CC"/>
                  </a:solidFill>
                  <a:prstDash val="solid"/>
                  <a:headEnd type="none" w="med" len="med"/>
                  <a:tailEnd type="none" w="med" len="med"/>
                </a:ln>
              </p:spPr>
            </p:sp>
            <p:sp>
              <p:nvSpPr>
                <p:cNvPr id="42071" name="Line 38"/>
                <p:cNvSpPr>
                  <a:spLocks noChangeAspect="1"/>
                </p:cNvSpPr>
                <p:nvPr/>
              </p:nvSpPr>
              <p:spPr>
                <a:xfrm>
                  <a:off x="1397" y="3415"/>
                  <a:ext cx="108" cy="110"/>
                </a:xfrm>
                <a:prstGeom prst="line">
                  <a:avLst/>
                </a:prstGeom>
                <a:ln w="9525" cap="flat" cmpd="sng">
                  <a:solidFill>
                    <a:srgbClr val="0000CC"/>
                  </a:solidFill>
                  <a:prstDash val="solid"/>
                  <a:headEnd type="none" w="med" len="med"/>
                  <a:tailEnd type="none" w="med" len="med"/>
                </a:ln>
              </p:spPr>
            </p:sp>
            <p:sp>
              <p:nvSpPr>
                <p:cNvPr id="42072" name="Line 39"/>
                <p:cNvSpPr>
                  <a:spLocks noChangeAspect="1"/>
                </p:cNvSpPr>
                <p:nvPr/>
              </p:nvSpPr>
              <p:spPr>
                <a:xfrm>
                  <a:off x="1335" y="3416"/>
                  <a:ext cx="108" cy="110"/>
                </a:xfrm>
                <a:prstGeom prst="line">
                  <a:avLst/>
                </a:prstGeom>
                <a:ln w="9525" cap="flat" cmpd="sng">
                  <a:solidFill>
                    <a:srgbClr val="0000CC"/>
                  </a:solidFill>
                  <a:prstDash val="solid"/>
                  <a:headEnd type="none" w="med" len="med"/>
                  <a:tailEnd type="none" w="med" len="med"/>
                </a:ln>
              </p:spPr>
            </p:sp>
            <p:sp>
              <p:nvSpPr>
                <p:cNvPr id="42073" name="Line 40"/>
                <p:cNvSpPr>
                  <a:spLocks noChangeAspect="1"/>
                </p:cNvSpPr>
                <p:nvPr/>
              </p:nvSpPr>
              <p:spPr>
                <a:xfrm>
                  <a:off x="1278" y="3416"/>
                  <a:ext cx="108" cy="110"/>
                </a:xfrm>
                <a:prstGeom prst="line">
                  <a:avLst/>
                </a:prstGeom>
                <a:ln w="9525" cap="flat" cmpd="sng">
                  <a:solidFill>
                    <a:srgbClr val="0000CC"/>
                  </a:solidFill>
                  <a:prstDash val="solid"/>
                  <a:headEnd type="none" w="med" len="med"/>
                  <a:tailEnd type="none" w="med" len="med"/>
                </a:ln>
              </p:spPr>
            </p:sp>
            <p:sp>
              <p:nvSpPr>
                <p:cNvPr id="42074" name="Line 41"/>
                <p:cNvSpPr>
                  <a:spLocks noChangeAspect="1"/>
                </p:cNvSpPr>
                <p:nvPr/>
              </p:nvSpPr>
              <p:spPr>
                <a:xfrm>
                  <a:off x="1171" y="3430"/>
                  <a:ext cx="92" cy="94"/>
                </a:xfrm>
                <a:prstGeom prst="line">
                  <a:avLst/>
                </a:prstGeom>
                <a:ln w="9525" cap="flat" cmpd="sng">
                  <a:solidFill>
                    <a:srgbClr val="0000CC"/>
                  </a:solidFill>
                  <a:prstDash val="solid"/>
                  <a:headEnd type="none" w="med" len="med"/>
                  <a:tailEnd type="none" w="med" len="med"/>
                </a:ln>
              </p:spPr>
            </p:sp>
            <p:sp>
              <p:nvSpPr>
                <p:cNvPr id="42075" name="Line 42"/>
                <p:cNvSpPr>
                  <a:spLocks noChangeAspect="1"/>
                </p:cNvSpPr>
                <p:nvPr/>
              </p:nvSpPr>
              <p:spPr>
                <a:xfrm>
                  <a:off x="1217" y="3417"/>
                  <a:ext cx="108" cy="110"/>
                </a:xfrm>
                <a:prstGeom prst="line">
                  <a:avLst/>
                </a:prstGeom>
                <a:ln w="9525" cap="flat" cmpd="sng">
                  <a:solidFill>
                    <a:srgbClr val="0000CC"/>
                  </a:solidFill>
                  <a:prstDash val="solid"/>
                  <a:headEnd type="none" w="med" len="med"/>
                  <a:tailEnd type="none" w="med" len="med"/>
                </a:ln>
              </p:spPr>
            </p:sp>
            <p:sp>
              <p:nvSpPr>
                <p:cNvPr id="42076" name="Line 43"/>
                <p:cNvSpPr>
                  <a:spLocks noChangeAspect="1"/>
                </p:cNvSpPr>
                <p:nvPr/>
              </p:nvSpPr>
              <p:spPr>
                <a:xfrm>
                  <a:off x="1179" y="3492"/>
                  <a:ext cx="37" cy="38"/>
                </a:xfrm>
                <a:prstGeom prst="line">
                  <a:avLst/>
                </a:prstGeom>
                <a:ln w="9525" cap="flat" cmpd="sng">
                  <a:solidFill>
                    <a:srgbClr val="0000CC"/>
                  </a:solidFill>
                  <a:prstDash val="solid"/>
                  <a:headEnd type="none" w="med" len="med"/>
                  <a:tailEnd type="none" w="med" len="med"/>
                </a:ln>
              </p:spPr>
            </p:sp>
          </p:grpSp>
          <p:grpSp>
            <p:nvGrpSpPr>
              <p:cNvPr id="42061" name="Group 44"/>
              <p:cNvGrpSpPr>
                <a:grpSpLocks noChangeAspect="1"/>
              </p:cNvGrpSpPr>
              <p:nvPr/>
            </p:nvGrpSpPr>
            <p:grpSpPr>
              <a:xfrm>
                <a:off x="3705" y="2144"/>
                <a:ext cx="384" cy="386"/>
                <a:chOff x="4814" y="1518"/>
                <a:chExt cx="384" cy="386"/>
              </a:xfrm>
            </p:grpSpPr>
            <p:sp>
              <p:nvSpPr>
                <p:cNvPr id="42063" name="Oval 45"/>
                <p:cNvSpPr>
                  <a:spLocks noChangeAspect="1"/>
                </p:cNvSpPr>
                <p:nvPr/>
              </p:nvSpPr>
              <p:spPr>
                <a:xfrm flipH="1">
                  <a:off x="4872" y="1574"/>
                  <a:ext cx="274" cy="285"/>
                </a:xfrm>
                <a:prstGeom prst="ellipse">
                  <a:avLst/>
                </a:prstGeom>
                <a:gradFill rotWithShape="1">
                  <a:gsLst>
                    <a:gs pos="0">
                      <a:srgbClr val="808000"/>
                    </a:gs>
                    <a:gs pos="100000">
                      <a:srgbClr val="FFCC00"/>
                    </a:gs>
                  </a:gsLst>
                  <a:lin ang="5400000" scaled="1"/>
                  <a:tileRect/>
                </a:gradFill>
                <a:ln w="28575" cap="flat" cmpd="sng">
                  <a:solidFill>
                    <a:srgbClr val="0000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64" name="Line 46"/>
                <p:cNvSpPr>
                  <a:spLocks noChangeAspect="1"/>
                </p:cNvSpPr>
                <p:nvPr/>
              </p:nvSpPr>
              <p:spPr>
                <a:xfrm>
                  <a:off x="5010" y="1518"/>
                  <a:ext cx="0" cy="386"/>
                </a:xfrm>
                <a:prstGeom prst="line">
                  <a:avLst/>
                </a:prstGeom>
                <a:ln w="9525" cap="flat" cmpd="sng">
                  <a:solidFill>
                    <a:srgbClr val="0000CC"/>
                  </a:solidFill>
                  <a:prstDash val="lgDashDot"/>
                  <a:headEnd type="none" w="med" len="med"/>
                  <a:tailEnd type="none" w="med" len="med"/>
                </a:ln>
              </p:spPr>
            </p:sp>
            <p:sp>
              <p:nvSpPr>
                <p:cNvPr id="42065" name="Line 47"/>
                <p:cNvSpPr>
                  <a:spLocks noChangeAspect="1"/>
                </p:cNvSpPr>
                <p:nvPr/>
              </p:nvSpPr>
              <p:spPr>
                <a:xfrm>
                  <a:off x="4814" y="1717"/>
                  <a:ext cx="384" cy="0"/>
                </a:xfrm>
                <a:prstGeom prst="line">
                  <a:avLst/>
                </a:prstGeom>
                <a:ln w="9525" cap="flat" cmpd="sng">
                  <a:solidFill>
                    <a:srgbClr val="0000CC"/>
                  </a:solidFill>
                  <a:prstDash val="lgDashDot"/>
                  <a:headEnd type="none" w="med" len="med"/>
                  <a:tailEnd type="none" w="med" len="med"/>
                </a:ln>
              </p:spPr>
            </p:sp>
          </p:grpSp>
          <p:sp>
            <p:nvSpPr>
              <p:cNvPr id="42062" name="Line 48"/>
              <p:cNvSpPr>
                <a:spLocks noChangeAspect="1"/>
              </p:cNvSpPr>
              <p:nvPr/>
            </p:nvSpPr>
            <p:spPr>
              <a:xfrm>
                <a:off x="4329" y="2024"/>
                <a:ext cx="0" cy="597"/>
              </a:xfrm>
              <a:prstGeom prst="line">
                <a:avLst/>
              </a:prstGeom>
              <a:ln w="9525" cap="flat" cmpd="sng">
                <a:solidFill>
                  <a:srgbClr val="0000CC"/>
                </a:solidFill>
                <a:prstDash val="lgDashDot"/>
                <a:headEnd type="none" w="med" len="med"/>
                <a:tailEnd type="none" w="med" len="med"/>
              </a:ln>
            </p:spPr>
          </p:sp>
        </p:grpSp>
        <p:sp>
          <p:nvSpPr>
            <p:cNvPr id="42014" name="Rectangle 49"/>
            <p:cNvSpPr>
              <a:spLocks noChangeAspect="1"/>
            </p:cNvSpPr>
            <p:nvPr/>
          </p:nvSpPr>
          <p:spPr>
            <a:xfrm flipH="1">
              <a:off x="2049" y="2379"/>
              <a:ext cx="599" cy="181"/>
            </a:xfrm>
            <a:prstGeom prst="rect">
              <a:avLst/>
            </a:prstGeom>
            <a:no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15" name="Line 50"/>
            <p:cNvSpPr>
              <a:spLocks noChangeAspect="1"/>
            </p:cNvSpPr>
            <p:nvPr/>
          </p:nvSpPr>
          <p:spPr>
            <a:xfrm flipH="1">
              <a:off x="1729" y="2380"/>
              <a:ext cx="333" cy="0"/>
            </a:xfrm>
            <a:prstGeom prst="line">
              <a:avLst/>
            </a:prstGeom>
            <a:ln w="28575" cap="flat" cmpd="sng">
              <a:solidFill>
                <a:srgbClr val="0000CC"/>
              </a:solidFill>
              <a:prstDash val="solid"/>
              <a:headEnd type="none" w="med" len="med"/>
              <a:tailEnd type="none" w="med" len="med"/>
            </a:ln>
          </p:spPr>
        </p:sp>
        <p:sp>
          <p:nvSpPr>
            <p:cNvPr id="42016" name="Line 51"/>
            <p:cNvSpPr>
              <a:spLocks noChangeAspect="1"/>
            </p:cNvSpPr>
            <p:nvPr/>
          </p:nvSpPr>
          <p:spPr>
            <a:xfrm flipH="1">
              <a:off x="1735" y="2562"/>
              <a:ext cx="333" cy="0"/>
            </a:xfrm>
            <a:prstGeom prst="line">
              <a:avLst/>
            </a:prstGeom>
            <a:ln w="28575" cap="flat" cmpd="sng">
              <a:solidFill>
                <a:srgbClr val="0000CC"/>
              </a:solidFill>
              <a:prstDash val="solid"/>
              <a:headEnd type="none" w="med" len="med"/>
              <a:tailEnd type="none" w="med" len="med"/>
            </a:ln>
          </p:spPr>
        </p:sp>
        <p:grpSp>
          <p:nvGrpSpPr>
            <p:cNvPr id="42017" name="Group 52"/>
            <p:cNvGrpSpPr>
              <a:grpSpLocks noChangeAspect="1"/>
            </p:cNvGrpSpPr>
            <p:nvPr/>
          </p:nvGrpSpPr>
          <p:grpSpPr>
            <a:xfrm>
              <a:off x="2056" y="2386"/>
              <a:ext cx="591" cy="164"/>
              <a:chOff x="4808" y="1809"/>
              <a:chExt cx="403" cy="112"/>
            </a:xfrm>
          </p:grpSpPr>
          <p:sp>
            <p:nvSpPr>
              <p:cNvPr id="42048" name="Line 53"/>
              <p:cNvSpPr>
                <a:spLocks noChangeAspect="1"/>
              </p:cNvSpPr>
              <p:nvPr/>
            </p:nvSpPr>
            <p:spPr>
              <a:xfrm flipV="1">
                <a:off x="4808" y="1814"/>
                <a:ext cx="66" cy="64"/>
              </a:xfrm>
              <a:prstGeom prst="line">
                <a:avLst/>
              </a:prstGeom>
              <a:ln w="9525" cap="flat" cmpd="sng">
                <a:solidFill>
                  <a:srgbClr val="0000CC"/>
                </a:solidFill>
                <a:prstDash val="solid"/>
                <a:headEnd type="none" w="med" len="med"/>
                <a:tailEnd type="none" w="med" len="med"/>
              </a:ln>
            </p:spPr>
          </p:sp>
          <p:sp>
            <p:nvSpPr>
              <p:cNvPr id="42049" name="Line 54"/>
              <p:cNvSpPr>
                <a:spLocks noChangeAspect="1"/>
              </p:cNvSpPr>
              <p:nvPr/>
            </p:nvSpPr>
            <p:spPr>
              <a:xfrm flipV="1">
                <a:off x="4820" y="1811"/>
                <a:ext cx="113" cy="109"/>
              </a:xfrm>
              <a:prstGeom prst="line">
                <a:avLst/>
              </a:prstGeom>
              <a:ln w="9525" cap="flat" cmpd="sng">
                <a:solidFill>
                  <a:srgbClr val="0000CC"/>
                </a:solidFill>
                <a:prstDash val="solid"/>
                <a:headEnd type="none" w="med" len="med"/>
                <a:tailEnd type="none" w="med" len="med"/>
              </a:ln>
            </p:spPr>
          </p:sp>
          <p:sp>
            <p:nvSpPr>
              <p:cNvPr id="42050" name="Line 55"/>
              <p:cNvSpPr>
                <a:spLocks noChangeAspect="1"/>
              </p:cNvSpPr>
              <p:nvPr/>
            </p:nvSpPr>
            <p:spPr>
              <a:xfrm flipV="1">
                <a:off x="4873" y="1811"/>
                <a:ext cx="111" cy="108"/>
              </a:xfrm>
              <a:prstGeom prst="line">
                <a:avLst/>
              </a:prstGeom>
              <a:ln w="9525" cap="flat" cmpd="sng">
                <a:solidFill>
                  <a:srgbClr val="0000CC"/>
                </a:solidFill>
                <a:prstDash val="solid"/>
                <a:headEnd type="none" w="med" len="med"/>
                <a:tailEnd type="none" w="med" len="med"/>
              </a:ln>
            </p:spPr>
          </p:sp>
          <p:sp>
            <p:nvSpPr>
              <p:cNvPr id="42051" name="Line 56"/>
              <p:cNvSpPr>
                <a:spLocks noChangeAspect="1"/>
              </p:cNvSpPr>
              <p:nvPr/>
            </p:nvSpPr>
            <p:spPr>
              <a:xfrm flipV="1">
                <a:off x="4928" y="1812"/>
                <a:ext cx="112" cy="109"/>
              </a:xfrm>
              <a:prstGeom prst="line">
                <a:avLst/>
              </a:prstGeom>
              <a:ln w="9525" cap="flat" cmpd="sng">
                <a:solidFill>
                  <a:srgbClr val="0000CC"/>
                </a:solidFill>
                <a:prstDash val="solid"/>
                <a:headEnd type="none" w="med" len="med"/>
                <a:tailEnd type="none" w="med" len="med"/>
              </a:ln>
            </p:spPr>
          </p:sp>
          <p:sp>
            <p:nvSpPr>
              <p:cNvPr id="42052" name="Line 57"/>
              <p:cNvSpPr>
                <a:spLocks noChangeAspect="1"/>
              </p:cNvSpPr>
              <p:nvPr/>
            </p:nvSpPr>
            <p:spPr>
              <a:xfrm flipV="1">
                <a:off x="4991" y="1815"/>
                <a:ext cx="107" cy="104"/>
              </a:xfrm>
              <a:prstGeom prst="line">
                <a:avLst/>
              </a:prstGeom>
              <a:ln w="9525" cap="flat" cmpd="sng">
                <a:solidFill>
                  <a:srgbClr val="0000CC"/>
                </a:solidFill>
                <a:prstDash val="solid"/>
                <a:headEnd type="none" w="med" len="med"/>
                <a:tailEnd type="none" w="med" len="med"/>
              </a:ln>
            </p:spPr>
          </p:sp>
          <p:sp>
            <p:nvSpPr>
              <p:cNvPr id="42053" name="Line 58"/>
              <p:cNvSpPr>
                <a:spLocks noChangeAspect="1"/>
              </p:cNvSpPr>
              <p:nvPr/>
            </p:nvSpPr>
            <p:spPr>
              <a:xfrm flipV="1">
                <a:off x="5046" y="1810"/>
                <a:ext cx="112" cy="109"/>
              </a:xfrm>
              <a:prstGeom prst="line">
                <a:avLst/>
              </a:prstGeom>
              <a:ln w="9525" cap="flat" cmpd="sng">
                <a:solidFill>
                  <a:srgbClr val="0000CC"/>
                </a:solidFill>
                <a:prstDash val="solid"/>
                <a:headEnd type="none" w="med" len="med"/>
                <a:tailEnd type="none" w="med" len="med"/>
              </a:ln>
            </p:spPr>
          </p:sp>
          <p:sp>
            <p:nvSpPr>
              <p:cNvPr id="42054" name="Line 59"/>
              <p:cNvSpPr>
                <a:spLocks noChangeAspect="1"/>
              </p:cNvSpPr>
              <p:nvPr/>
            </p:nvSpPr>
            <p:spPr>
              <a:xfrm flipV="1">
                <a:off x="5099" y="1809"/>
                <a:ext cx="112" cy="109"/>
              </a:xfrm>
              <a:prstGeom prst="line">
                <a:avLst/>
              </a:prstGeom>
              <a:ln w="9525" cap="flat" cmpd="sng">
                <a:solidFill>
                  <a:srgbClr val="0000CC"/>
                </a:solidFill>
                <a:prstDash val="solid"/>
                <a:headEnd type="none" w="med" len="med"/>
                <a:tailEnd type="none" w="med" len="med"/>
              </a:ln>
            </p:spPr>
          </p:sp>
          <p:sp>
            <p:nvSpPr>
              <p:cNvPr id="42055" name="Line 60"/>
              <p:cNvSpPr>
                <a:spLocks noChangeAspect="1"/>
              </p:cNvSpPr>
              <p:nvPr/>
            </p:nvSpPr>
            <p:spPr>
              <a:xfrm flipV="1">
                <a:off x="5147" y="1858"/>
                <a:ext cx="63" cy="61"/>
              </a:xfrm>
              <a:prstGeom prst="line">
                <a:avLst/>
              </a:prstGeom>
              <a:ln w="9525" cap="flat" cmpd="sng">
                <a:solidFill>
                  <a:srgbClr val="0000CC"/>
                </a:solidFill>
                <a:prstDash val="solid"/>
                <a:headEnd type="none" w="med" len="med"/>
                <a:tailEnd type="none" w="med" len="med"/>
              </a:ln>
            </p:spPr>
          </p:sp>
        </p:grpSp>
        <p:grpSp>
          <p:nvGrpSpPr>
            <p:cNvPr id="42018" name="Group 61"/>
            <p:cNvGrpSpPr>
              <a:grpSpLocks noChangeAspect="1"/>
            </p:cNvGrpSpPr>
            <p:nvPr/>
          </p:nvGrpSpPr>
          <p:grpSpPr>
            <a:xfrm flipH="1">
              <a:off x="1720" y="1918"/>
              <a:ext cx="933" cy="182"/>
              <a:chOff x="1171" y="3408"/>
              <a:chExt cx="636" cy="124"/>
            </a:xfrm>
          </p:grpSpPr>
          <p:sp>
            <p:nvSpPr>
              <p:cNvPr id="42037" name="Rectangle 62"/>
              <p:cNvSpPr>
                <a:spLocks noChangeAspect="1"/>
              </p:cNvSpPr>
              <p:nvPr/>
            </p:nvSpPr>
            <p:spPr>
              <a:xfrm>
                <a:off x="1172" y="3408"/>
                <a:ext cx="409" cy="124"/>
              </a:xfrm>
              <a:prstGeom prst="rect">
                <a:avLst/>
              </a:prstGeom>
              <a:no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38" name="Line 63"/>
              <p:cNvSpPr>
                <a:spLocks noChangeAspect="1"/>
              </p:cNvSpPr>
              <p:nvPr/>
            </p:nvSpPr>
            <p:spPr>
              <a:xfrm>
                <a:off x="1580" y="3408"/>
                <a:ext cx="227" cy="0"/>
              </a:xfrm>
              <a:prstGeom prst="line">
                <a:avLst/>
              </a:prstGeom>
              <a:ln w="28575" cap="flat" cmpd="sng">
                <a:solidFill>
                  <a:srgbClr val="0000CC"/>
                </a:solidFill>
                <a:prstDash val="solid"/>
                <a:headEnd type="none" w="med" len="med"/>
                <a:tailEnd type="none" w="med" len="med"/>
              </a:ln>
            </p:spPr>
          </p:sp>
          <p:sp>
            <p:nvSpPr>
              <p:cNvPr id="42039" name="Line 64"/>
              <p:cNvSpPr>
                <a:spLocks noChangeAspect="1"/>
              </p:cNvSpPr>
              <p:nvPr/>
            </p:nvSpPr>
            <p:spPr>
              <a:xfrm>
                <a:off x="1576" y="3532"/>
                <a:ext cx="227" cy="0"/>
              </a:xfrm>
              <a:prstGeom prst="line">
                <a:avLst/>
              </a:prstGeom>
              <a:ln w="28575" cap="flat" cmpd="sng">
                <a:solidFill>
                  <a:srgbClr val="0000CC"/>
                </a:solidFill>
                <a:prstDash val="solid"/>
                <a:headEnd type="none" w="med" len="med"/>
                <a:tailEnd type="none" w="med" len="med"/>
              </a:ln>
            </p:spPr>
          </p:sp>
          <p:sp>
            <p:nvSpPr>
              <p:cNvPr id="42040" name="Line 65"/>
              <p:cNvSpPr>
                <a:spLocks noChangeAspect="1"/>
              </p:cNvSpPr>
              <p:nvPr/>
            </p:nvSpPr>
            <p:spPr>
              <a:xfrm>
                <a:off x="1516" y="3412"/>
                <a:ext cx="62" cy="63"/>
              </a:xfrm>
              <a:prstGeom prst="line">
                <a:avLst/>
              </a:prstGeom>
              <a:ln w="9525" cap="flat" cmpd="sng">
                <a:solidFill>
                  <a:srgbClr val="0000CC"/>
                </a:solidFill>
                <a:prstDash val="solid"/>
                <a:headEnd type="none" w="med" len="med"/>
                <a:tailEnd type="none" w="med" len="med"/>
              </a:ln>
            </p:spPr>
          </p:sp>
          <p:sp>
            <p:nvSpPr>
              <p:cNvPr id="42041" name="Line 66"/>
              <p:cNvSpPr>
                <a:spLocks noChangeAspect="1"/>
              </p:cNvSpPr>
              <p:nvPr/>
            </p:nvSpPr>
            <p:spPr>
              <a:xfrm>
                <a:off x="1455" y="3414"/>
                <a:ext cx="107" cy="109"/>
              </a:xfrm>
              <a:prstGeom prst="line">
                <a:avLst/>
              </a:prstGeom>
              <a:ln w="9525" cap="flat" cmpd="sng">
                <a:solidFill>
                  <a:srgbClr val="0000CC"/>
                </a:solidFill>
                <a:prstDash val="solid"/>
                <a:headEnd type="none" w="med" len="med"/>
                <a:tailEnd type="none" w="med" len="med"/>
              </a:ln>
            </p:spPr>
          </p:sp>
          <p:sp>
            <p:nvSpPr>
              <p:cNvPr id="42042" name="Line 67"/>
              <p:cNvSpPr>
                <a:spLocks noChangeAspect="1"/>
              </p:cNvSpPr>
              <p:nvPr/>
            </p:nvSpPr>
            <p:spPr>
              <a:xfrm>
                <a:off x="1397" y="3415"/>
                <a:ext cx="108" cy="110"/>
              </a:xfrm>
              <a:prstGeom prst="line">
                <a:avLst/>
              </a:prstGeom>
              <a:ln w="9525" cap="flat" cmpd="sng">
                <a:solidFill>
                  <a:srgbClr val="0000CC"/>
                </a:solidFill>
                <a:prstDash val="solid"/>
                <a:headEnd type="none" w="med" len="med"/>
                <a:tailEnd type="none" w="med" len="med"/>
              </a:ln>
            </p:spPr>
          </p:sp>
          <p:sp>
            <p:nvSpPr>
              <p:cNvPr id="42043" name="Line 68"/>
              <p:cNvSpPr>
                <a:spLocks noChangeAspect="1"/>
              </p:cNvSpPr>
              <p:nvPr/>
            </p:nvSpPr>
            <p:spPr>
              <a:xfrm>
                <a:off x="1335" y="3416"/>
                <a:ext cx="108" cy="110"/>
              </a:xfrm>
              <a:prstGeom prst="line">
                <a:avLst/>
              </a:prstGeom>
              <a:ln w="9525" cap="flat" cmpd="sng">
                <a:solidFill>
                  <a:srgbClr val="0000CC"/>
                </a:solidFill>
                <a:prstDash val="solid"/>
                <a:headEnd type="none" w="med" len="med"/>
                <a:tailEnd type="none" w="med" len="med"/>
              </a:ln>
            </p:spPr>
          </p:sp>
          <p:sp>
            <p:nvSpPr>
              <p:cNvPr id="42044" name="Line 69"/>
              <p:cNvSpPr>
                <a:spLocks noChangeAspect="1"/>
              </p:cNvSpPr>
              <p:nvPr/>
            </p:nvSpPr>
            <p:spPr>
              <a:xfrm>
                <a:off x="1278" y="3416"/>
                <a:ext cx="108" cy="110"/>
              </a:xfrm>
              <a:prstGeom prst="line">
                <a:avLst/>
              </a:prstGeom>
              <a:ln w="9525" cap="flat" cmpd="sng">
                <a:solidFill>
                  <a:srgbClr val="0000CC"/>
                </a:solidFill>
                <a:prstDash val="solid"/>
                <a:headEnd type="none" w="med" len="med"/>
                <a:tailEnd type="none" w="med" len="med"/>
              </a:ln>
            </p:spPr>
          </p:sp>
          <p:sp>
            <p:nvSpPr>
              <p:cNvPr id="42045" name="Line 70"/>
              <p:cNvSpPr>
                <a:spLocks noChangeAspect="1"/>
              </p:cNvSpPr>
              <p:nvPr/>
            </p:nvSpPr>
            <p:spPr>
              <a:xfrm>
                <a:off x="1171" y="3430"/>
                <a:ext cx="92" cy="94"/>
              </a:xfrm>
              <a:prstGeom prst="line">
                <a:avLst/>
              </a:prstGeom>
              <a:ln w="9525" cap="flat" cmpd="sng">
                <a:solidFill>
                  <a:srgbClr val="0000CC"/>
                </a:solidFill>
                <a:prstDash val="solid"/>
                <a:headEnd type="none" w="med" len="med"/>
                <a:tailEnd type="none" w="med" len="med"/>
              </a:ln>
            </p:spPr>
          </p:sp>
          <p:sp>
            <p:nvSpPr>
              <p:cNvPr id="42046" name="Line 71"/>
              <p:cNvSpPr>
                <a:spLocks noChangeAspect="1"/>
              </p:cNvSpPr>
              <p:nvPr/>
            </p:nvSpPr>
            <p:spPr>
              <a:xfrm>
                <a:off x="1217" y="3417"/>
                <a:ext cx="108" cy="110"/>
              </a:xfrm>
              <a:prstGeom prst="line">
                <a:avLst/>
              </a:prstGeom>
              <a:ln w="9525" cap="flat" cmpd="sng">
                <a:solidFill>
                  <a:srgbClr val="0000CC"/>
                </a:solidFill>
                <a:prstDash val="solid"/>
                <a:headEnd type="none" w="med" len="med"/>
                <a:tailEnd type="none" w="med" len="med"/>
              </a:ln>
            </p:spPr>
          </p:sp>
          <p:sp>
            <p:nvSpPr>
              <p:cNvPr id="42047" name="Line 72"/>
              <p:cNvSpPr>
                <a:spLocks noChangeAspect="1"/>
              </p:cNvSpPr>
              <p:nvPr/>
            </p:nvSpPr>
            <p:spPr>
              <a:xfrm>
                <a:off x="1179" y="3492"/>
                <a:ext cx="37" cy="38"/>
              </a:xfrm>
              <a:prstGeom prst="line">
                <a:avLst/>
              </a:prstGeom>
              <a:ln w="9525" cap="flat" cmpd="sng">
                <a:solidFill>
                  <a:srgbClr val="0000CC"/>
                </a:solidFill>
                <a:prstDash val="solid"/>
                <a:headEnd type="none" w="med" len="med"/>
                <a:tailEnd type="none" w="med" len="med"/>
              </a:ln>
            </p:spPr>
          </p:sp>
        </p:grpSp>
        <p:grpSp>
          <p:nvGrpSpPr>
            <p:cNvPr id="42019" name="Group 73"/>
            <p:cNvGrpSpPr>
              <a:grpSpLocks noChangeAspect="1"/>
            </p:cNvGrpSpPr>
            <p:nvPr/>
          </p:nvGrpSpPr>
          <p:grpSpPr>
            <a:xfrm flipH="1">
              <a:off x="2075" y="1959"/>
              <a:ext cx="563" cy="566"/>
              <a:chOff x="4814" y="1518"/>
              <a:chExt cx="384" cy="386"/>
            </a:xfrm>
          </p:grpSpPr>
          <p:sp>
            <p:nvSpPr>
              <p:cNvPr id="42034" name="Oval 74"/>
              <p:cNvSpPr>
                <a:spLocks noChangeAspect="1"/>
              </p:cNvSpPr>
              <p:nvPr/>
            </p:nvSpPr>
            <p:spPr>
              <a:xfrm flipH="1">
                <a:off x="4872" y="1574"/>
                <a:ext cx="274" cy="285"/>
              </a:xfrm>
              <a:prstGeom prst="ellipse">
                <a:avLst/>
              </a:prstGeom>
              <a:gradFill rotWithShape="1">
                <a:gsLst>
                  <a:gs pos="0">
                    <a:srgbClr val="808000"/>
                  </a:gs>
                  <a:gs pos="100000">
                    <a:srgbClr val="FFCC00"/>
                  </a:gs>
                </a:gsLst>
                <a:lin ang="5400000" scaled="1"/>
                <a:tileRect/>
              </a:gradFill>
              <a:ln w="28575" cap="flat" cmpd="sng">
                <a:solidFill>
                  <a:srgbClr val="0000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42035" name="Line 75"/>
              <p:cNvSpPr>
                <a:spLocks noChangeAspect="1"/>
              </p:cNvSpPr>
              <p:nvPr/>
            </p:nvSpPr>
            <p:spPr>
              <a:xfrm>
                <a:off x="5010" y="1518"/>
                <a:ext cx="0" cy="386"/>
              </a:xfrm>
              <a:prstGeom prst="line">
                <a:avLst/>
              </a:prstGeom>
              <a:ln w="9525" cap="flat" cmpd="sng">
                <a:solidFill>
                  <a:srgbClr val="0000CC"/>
                </a:solidFill>
                <a:prstDash val="lgDashDot"/>
                <a:headEnd type="none" w="med" len="med"/>
                <a:tailEnd type="none" w="med" len="med"/>
              </a:ln>
            </p:spPr>
          </p:sp>
          <p:sp>
            <p:nvSpPr>
              <p:cNvPr id="42036" name="Line 76"/>
              <p:cNvSpPr>
                <a:spLocks noChangeAspect="1"/>
              </p:cNvSpPr>
              <p:nvPr/>
            </p:nvSpPr>
            <p:spPr>
              <a:xfrm>
                <a:off x="4814" y="1717"/>
                <a:ext cx="384" cy="0"/>
              </a:xfrm>
              <a:prstGeom prst="line">
                <a:avLst/>
              </a:prstGeom>
              <a:ln w="9525" cap="flat" cmpd="sng">
                <a:solidFill>
                  <a:srgbClr val="0000CC"/>
                </a:solidFill>
                <a:prstDash val="lgDashDot"/>
                <a:headEnd type="none" w="med" len="med"/>
                <a:tailEnd type="none" w="med" len="med"/>
              </a:ln>
            </p:spPr>
          </p:sp>
        </p:grpSp>
        <p:sp>
          <p:nvSpPr>
            <p:cNvPr id="42020" name="Rectangle 77"/>
            <p:cNvSpPr>
              <a:spLocks noChangeAspect="1"/>
            </p:cNvSpPr>
            <p:nvPr/>
          </p:nvSpPr>
          <p:spPr>
            <a:xfrm>
              <a:off x="1323" y="2376"/>
              <a:ext cx="799" cy="186"/>
            </a:xfrm>
            <a:prstGeom prst="rect">
              <a:avLst/>
            </a:prstGeom>
            <a:solidFill>
              <a:srgbClr val="FFFFFF"/>
            </a:solidFill>
            <a:ln w="28575" cap="flat" cmpd="sng">
              <a:solidFill>
                <a:srgbClr val="0000CC"/>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42021" name="Line 78"/>
            <p:cNvSpPr>
              <a:spLocks noChangeAspect="1"/>
            </p:cNvSpPr>
            <p:nvPr/>
          </p:nvSpPr>
          <p:spPr>
            <a:xfrm flipH="1">
              <a:off x="1723" y="1784"/>
              <a:ext cx="0" cy="874"/>
            </a:xfrm>
            <a:prstGeom prst="line">
              <a:avLst/>
            </a:prstGeom>
            <a:ln w="9525" cap="flat" cmpd="sng">
              <a:solidFill>
                <a:srgbClr val="0000CC"/>
              </a:solidFill>
              <a:prstDash val="lgDashDot"/>
              <a:headEnd type="none" w="med" len="med"/>
              <a:tailEnd type="none" w="med" len="med"/>
            </a:ln>
          </p:spPr>
        </p:sp>
        <p:sp>
          <p:nvSpPr>
            <p:cNvPr id="42022" name="Line 79"/>
            <p:cNvSpPr>
              <a:spLocks noChangeAspect="1"/>
            </p:cNvSpPr>
            <p:nvPr/>
          </p:nvSpPr>
          <p:spPr>
            <a:xfrm>
              <a:off x="1328" y="2513"/>
              <a:ext cx="0" cy="399"/>
            </a:xfrm>
            <a:prstGeom prst="line">
              <a:avLst/>
            </a:prstGeom>
            <a:ln w="9525" cap="flat" cmpd="sng">
              <a:solidFill>
                <a:schemeClr val="tx1"/>
              </a:solidFill>
              <a:prstDash val="solid"/>
              <a:headEnd type="none" w="sm" len="med"/>
              <a:tailEnd type="none" w="sm" len="med"/>
            </a:ln>
          </p:spPr>
        </p:sp>
        <p:sp>
          <p:nvSpPr>
            <p:cNvPr id="42023" name="Line 80"/>
            <p:cNvSpPr>
              <a:spLocks noChangeAspect="1"/>
            </p:cNvSpPr>
            <p:nvPr/>
          </p:nvSpPr>
          <p:spPr>
            <a:xfrm>
              <a:off x="2126" y="2513"/>
              <a:ext cx="0" cy="399"/>
            </a:xfrm>
            <a:prstGeom prst="line">
              <a:avLst/>
            </a:prstGeom>
            <a:ln w="9525" cap="flat" cmpd="sng">
              <a:solidFill>
                <a:schemeClr val="tx1"/>
              </a:solidFill>
              <a:prstDash val="solid"/>
              <a:headEnd type="none" w="sm" len="med"/>
              <a:tailEnd type="none" w="sm" len="med"/>
            </a:ln>
          </p:spPr>
        </p:sp>
        <p:sp>
          <p:nvSpPr>
            <p:cNvPr id="42024" name="Line 81"/>
            <p:cNvSpPr>
              <a:spLocks noChangeAspect="1"/>
            </p:cNvSpPr>
            <p:nvPr/>
          </p:nvSpPr>
          <p:spPr>
            <a:xfrm>
              <a:off x="1328" y="2795"/>
              <a:ext cx="798" cy="0"/>
            </a:xfrm>
            <a:prstGeom prst="line">
              <a:avLst/>
            </a:prstGeom>
            <a:ln w="9525" cap="flat" cmpd="sng">
              <a:solidFill>
                <a:schemeClr val="tx1"/>
              </a:solidFill>
              <a:prstDash val="solid"/>
              <a:headEnd type="triangle" w="sm" len="lg"/>
              <a:tailEnd type="triangle" w="sm" len="lg"/>
            </a:ln>
          </p:spPr>
        </p:sp>
        <p:sp>
          <p:nvSpPr>
            <p:cNvPr id="42025" name="Text Box 82"/>
            <p:cNvSpPr txBox="1">
              <a:spLocks noChangeAspect="1"/>
            </p:cNvSpPr>
            <p:nvPr/>
          </p:nvSpPr>
          <p:spPr>
            <a:xfrm>
              <a:off x="1586" y="2579"/>
              <a:ext cx="464"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d</a:t>
              </a:r>
              <a:r>
                <a:rPr lang="en-US" altLang="zh-CN" sz="1400" i="0" baseline="-25000" dirty="0">
                  <a:latin typeface="Arial" panose="020B0604020202020204" pitchFamily="34" charset="0"/>
                  <a:ea typeface="宋体" panose="02010600030101010101" pitchFamily="2" charset="-122"/>
                </a:rPr>
                <a:t>1</a:t>
              </a:r>
            </a:p>
          </p:txBody>
        </p:sp>
        <p:sp>
          <p:nvSpPr>
            <p:cNvPr id="42026" name="Line 83"/>
            <p:cNvSpPr>
              <a:spLocks noChangeAspect="1"/>
            </p:cNvSpPr>
            <p:nvPr/>
          </p:nvSpPr>
          <p:spPr>
            <a:xfrm>
              <a:off x="1097" y="2515"/>
              <a:ext cx="0" cy="598"/>
            </a:xfrm>
            <a:prstGeom prst="line">
              <a:avLst/>
            </a:prstGeom>
            <a:ln w="9525" cap="flat" cmpd="sng">
              <a:solidFill>
                <a:schemeClr val="tx1"/>
              </a:solidFill>
              <a:prstDash val="solid"/>
              <a:headEnd type="none" w="sm" len="med"/>
              <a:tailEnd type="none" w="sm" len="med"/>
            </a:ln>
          </p:spPr>
        </p:sp>
        <p:sp>
          <p:nvSpPr>
            <p:cNvPr id="42027" name="Line 84"/>
            <p:cNvSpPr>
              <a:spLocks noChangeAspect="1"/>
            </p:cNvSpPr>
            <p:nvPr/>
          </p:nvSpPr>
          <p:spPr>
            <a:xfrm>
              <a:off x="2351" y="2519"/>
              <a:ext cx="0" cy="598"/>
            </a:xfrm>
            <a:prstGeom prst="line">
              <a:avLst/>
            </a:prstGeom>
            <a:ln w="9525" cap="flat" cmpd="sng">
              <a:solidFill>
                <a:schemeClr val="tx1"/>
              </a:solidFill>
              <a:prstDash val="solid"/>
              <a:headEnd type="none" w="sm" len="med"/>
              <a:tailEnd type="none" w="sm" len="med"/>
            </a:ln>
          </p:spPr>
        </p:sp>
        <p:sp>
          <p:nvSpPr>
            <p:cNvPr id="42028" name="Line 85"/>
            <p:cNvSpPr>
              <a:spLocks noChangeAspect="1"/>
            </p:cNvSpPr>
            <p:nvPr/>
          </p:nvSpPr>
          <p:spPr>
            <a:xfrm>
              <a:off x="1089" y="3022"/>
              <a:ext cx="1263" cy="0"/>
            </a:xfrm>
            <a:prstGeom prst="line">
              <a:avLst/>
            </a:prstGeom>
            <a:ln w="9525" cap="flat" cmpd="sng">
              <a:solidFill>
                <a:schemeClr val="tx1"/>
              </a:solidFill>
              <a:prstDash val="solid"/>
              <a:headEnd type="triangle" w="sm" len="lg"/>
              <a:tailEnd type="triangle" w="sm" len="lg"/>
            </a:ln>
          </p:spPr>
        </p:sp>
        <p:sp>
          <p:nvSpPr>
            <p:cNvPr id="42029" name="Text Box 86"/>
            <p:cNvSpPr txBox="1">
              <a:spLocks noChangeAspect="1"/>
            </p:cNvSpPr>
            <p:nvPr/>
          </p:nvSpPr>
          <p:spPr>
            <a:xfrm>
              <a:off x="1556" y="2817"/>
              <a:ext cx="465"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D</a:t>
              </a:r>
              <a:r>
                <a:rPr lang="en-US" altLang="zh-CN" sz="1400" i="0" baseline="-25000" dirty="0">
                  <a:latin typeface="Arial" panose="020B0604020202020204" pitchFamily="34" charset="0"/>
                  <a:ea typeface="宋体" panose="02010600030101010101" pitchFamily="2" charset="-122"/>
                </a:rPr>
                <a:t>1</a:t>
              </a:r>
            </a:p>
          </p:txBody>
        </p:sp>
        <p:sp>
          <p:nvSpPr>
            <p:cNvPr id="42030" name="Line 87"/>
            <p:cNvSpPr>
              <a:spLocks noChangeAspect="1"/>
            </p:cNvSpPr>
            <p:nvPr/>
          </p:nvSpPr>
          <p:spPr>
            <a:xfrm>
              <a:off x="2343" y="2034"/>
              <a:ext cx="664" cy="0"/>
            </a:xfrm>
            <a:prstGeom prst="line">
              <a:avLst/>
            </a:prstGeom>
            <a:ln w="9525" cap="flat" cmpd="sng">
              <a:solidFill>
                <a:schemeClr val="tx1"/>
              </a:solidFill>
              <a:prstDash val="solid"/>
              <a:headEnd type="none" w="sm" len="med"/>
              <a:tailEnd type="none" w="sm" len="med"/>
            </a:ln>
          </p:spPr>
        </p:sp>
        <p:sp>
          <p:nvSpPr>
            <p:cNvPr id="42031" name="Line 88"/>
            <p:cNvSpPr>
              <a:spLocks noChangeAspect="1"/>
            </p:cNvSpPr>
            <p:nvPr/>
          </p:nvSpPr>
          <p:spPr>
            <a:xfrm>
              <a:off x="2339" y="2465"/>
              <a:ext cx="664" cy="0"/>
            </a:xfrm>
            <a:prstGeom prst="line">
              <a:avLst/>
            </a:prstGeom>
            <a:ln w="9525" cap="flat" cmpd="sng">
              <a:solidFill>
                <a:schemeClr val="tx1"/>
              </a:solidFill>
              <a:prstDash val="solid"/>
              <a:headEnd type="none" w="sm" len="med"/>
              <a:tailEnd type="none" w="sm" len="med"/>
            </a:ln>
          </p:spPr>
        </p:sp>
        <p:sp>
          <p:nvSpPr>
            <p:cNvPr id="42032" name="Line 89"/>
            <p:cNvSpPr>
              <a:spLocks noChangeAspect="1"/>
            </p:cNvSpPr>
            <p:nvPr/>
          </p:nvSpPr>
          <p:spPr>
            <a:xfrm>
              <a:off x="2925" y="2047"/>
              <a:ext cx="0" cy="400"/>
            </a:xfrm>
            <a:prstGeom prst="line">
              <a:avLst/>
            </a:prstGeom>
            <a:ln w="9525" cap="flat" cmpd="sng">
              <a:solidFill>
                <a:schemeClr val="tx1"/>
              </a:solidFill>
              <a:prstDash val="solid"/>
              <a:headEnd type="triangle" w="sm" len="lg"/>
              <a:tailEnd type="triangle" w="sm" len="lg"/>
            </a:ln>
          </p:spPr>
        </p:sp>
        <p:sp>
          <p:nvSpPr>
            <p:cNvPr id="42033" name="Text Box 90"/>
            <p:cNvSpPr txBox="1">
              <a:spLocks noChangeAspect="1"/>
            </p:cNvSpPr>
            <p:nvPr/>
          </p:nvSpPr>
          <p:spPr>
            <a:xfrm rot="-5400000">
              <a:off x="2558" y="2106"/>
              <a:ext cx="527"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T/2</a:t>
              </a:r>
            </a:p>
          </p:txBody>
        </p:sp>
      </p:grpSp>
      <p:grpSp>
        <p:nvGrpSpPr>
          <p:cNvPr id="10" name="Group 91"/>
          <p:cNvGrpSpPr/>
          <p:nvPr/>
        </p:nvGrpSpPr>
        <p:grpSpPr>
          <a:xfrm>
            <a:off x="5443538" y="4252913"/>
            <a:ext cx="1554162" cy="779462"/>
            <a:chOff x="3216" y="3182"/>
            <a:chExt cx="979" cy="491"/>
          </a:xfrm>
        </p:grpSpPr>
        <p:sp>
          <p:nvSpPr>
            <p:cNvPr id="41994" name="Text Box 92"/>
            <p:cNvSpPr txBox="1"/>
            <p:nvPr/>
          </p:nvSpPr>
          <p:spPr>
            <a:xfrm>
              <a:off x="3243" y="3339"/>
              <a:ext cx="952" cy="231"/>
            </a:xfrm>
            <a:prstGeom prst="rect">
              <a:avLst/>
            </a:prstGeom>
            <a:noFill/>
            <a:ln w="9525">
              <a:noFill/>
            </a:ln>
          </p:spPr>
          <p:txBody>
            <a:bodyPr>
              <a:spAutoFit/>
            </a:bodyPr>
            <a:lstStyle/>
            <a:p>
              <a:pPr algn="l">
                <a:spcBef>
                  <a:spcPct val="50000"/>
                </a:spcBef>
              </a:pPr>
              <a:r>
                <a:rPr lang="en-US" altLang="zh-CN" sz="1800" i="0" dirty="0">
                  <a:solidFill>
                    <a:srgbClr val="000066"/>
                  </a:solidFill>
                  <a:latin typeface="Arial" panose="020B0604020202020204" pitchFamily="34" charset="0"/>
                  <a:ea typeface="宋体" panose="02010600030101010101" pitchFamily="2" charset="-122"/>
                </a:rPr>
                <a:t>D</a:t>
              </a:r>
              <a:r>
                <a:rPr lang="en-US" altLang="zh-CN" sz="1800" i="0" baseline="-25000" dirty="0">
                  <a:solidFill>
                    <a:srgbClr val="000066"/>
                  </a:solidFill>
                  <a:latin typeface="Arial" panose="020B0604020202020204" pitchFamily="34" charset="0"/>
                  <a:ea typeface="宋体" panose="02010600030101010101" pitchFamily="2" charset="-122"/>
                </a:rPr>
                <a:t>1</a:t>
              </a:r>
              <a:r>
                <a:rPr lang="en-US" altLang="zh-CN" sz="1800" i="0" dirty="0">
                  <a:solidFill>
                    <a:srgbClr val="000066"/>
                  </a:solidFill>
                  <a:latin typeface="Arial" panose="020B0604020202020204" pitchFamily="34" charset="0"/>
                  <a:ea typeface="宋体" panose="02010600030101010101" pitchFamily="2" charset="-122"/>
                </a:rPr>
                <a:t>=</a:t>
              </a:r>
            </a:p>
          </p:txBody>
        </p:sp>
        <p:sp>
          <p:nvSpPr>
            <p:cNvPr id="41995" name="Text Box 93"/>
            <p:cNvSpPr txBox="1"/>
            <p:nvPr/>
          </p:nvSpPr>
          <p:spPr>
            <a:xfrm>
              <a:off x="3216" y="3182"/>
              <a:ext cx="953" cy="491"/>
            </a:xfrm>
            <a:prstGeom prst="rect">
              <a:avLst/>
            </a:prstGeom>
            <a:noFill/>
            <a:ln w="9525">
              <a:noFill/>
            </a:ln>
          </p:spPr>
          <p:txBody>
            <a:bodyPr>
              <a:spAutoFit/>
            </a:bodyPr>
            <a:lstStyle/>
            <a:p>
              <a:pPr>
                <a:spcBef>
                  <a:spcPct val="50000"/>
                </a:spcBef>
              </a:pPr>
              <a:r>
                <a:rPr lang="en-US" altLang="zh-CN" sz="1800" i="0" dirty="0">
                  <a:solidFill>
                    <a:srgbClr val="000066"/>
                  </a:solidFill>
                  <a:latin typeface="Arial" panose="020B0604020202020204" pitchFamily="34" charset="0"/>
                  <a:ea typeface="宋体" panose="02010600030101010101" pitchFamily="2" charset="-122"/>
                </a:rPr>
                <a:t>D+d</a:t>
              </a:r>
            </a:p>
            <a:p>
              <a:pPr>
                <a:spcBef>
                  <a:spcPct val="50000"/>
                </a:spcBef>
              </a:pPr>
              <a:r>
                <a:rPr lang="en-US" altLang="zh-CN" sz="1800" i="0" dirty="0">
                  <a:solidFill>
                    <a:srgbClr val="000066"/>
                  </a:solidFill>
                  <a:latin typeface="Arial" panose="020B0604020202020204" pitchFamily="34" charset="0"/>
                  <a:ea typeface="宋体" panose="02010600030101010101" pitchFamily="2" charset="-122"/>
                </a:rPr>
                <a:t>2</a:t>
              </a:r>
            </a:p>
          </p:txBody>
        </p:sp>
        <p:sp>
          <p:nvSpPr>
            <p:cNvPr id="41996" name="Line 94"/>
            <p:cNvSpPr/>
            <p:nvPr/>
          </p:nvSpPr>
          <p:spPr>
            <a:xfrm>
              <a:off x="3515" y="3451"/>
              <a:ext cx="363" cy="0"/>
            </a:xfrm>
            <a:prstGeom prst="line">
              <a:avLst/>
            </a:prstGeom>
            <a:ln w="9525" cap="flat" cmpd="sng">
              <a:solidFill>
                <a:schemeClr val="tx1"/>
              </a:solidFill>
              <a:prstDash val="solid"/>
              <a:headEnd type="none" w="sm" len="med"/>
              <a:tailEnd type="none" w="sm" len="med"/>
            </a:ln>
          </p:spPr>
        </p:sp>
      </p:grpSp>
      <p:sp>
        <p:nvSpPr>
          <p:cNvPr id="535647" name="Text Box 95"/>
          <p:cNvSpPr txBox="1"/>
          <p:nvPr/>
        </p:nvSpPr>
        <p:spPr>
          <a:xfrm>
            <a:off x="5372100" y="5189538"/>
            <a:ext cx="2232025" cy="366712"/>
          </a:xfrm>
          <a:prstGeom prst="rect">
            <a:avLst/>
          </a:prstGeom>
          <a:noFill/>
          <a:ln w="9525">
            <a:noFill/>
          </a:ln>
        </p:spPr>
        <p:txBody>
          <a:bodyPr>
            <a:spAutoFit/>
          </a:bodyPr>
          <a:lstStyle/>
          <a:p>
            <a:pPr algn="l">
              <a:spcBef>
                <a:spcPct val="50000"/>
              </a:spcBef>
            </a:pPr>
            <a:r>
              <a:rPr lang="zh-CN" altLang="en-US" sz="1800" i="0" dirty="0">
                <a:solidFill>
                  <a:srgbClr val="000066"/>
                </a:solidFill>
                <a:latin typeface="Arial" panose="020B0604020202020204" pitchFamily="34" charset="0"/>
                <a:ea typeface="宋体" panose="02010600030101010101" pitchFamily="2" charset="-122"/>
              </a:rPr>
              <a:t>钢球直径</a:t>
            </a:r>
            <a:r>
              <a:rPr lang="en-US" altLang="zh-CN" sz="1800" i="0" dirty="0">
                <a:solidFill>
                  <a:srgbClr val="000066"/>
                </a:solidFill>
                <a:latin typeface="Arial" panose="020B0604020202020204" pitchFamily="34" charset="0"/>
                <a:ea typeface="宋体" panose="02010600030101010101" pitchFamily="2" charset="-122"/>
              </a:rPr>
              <a:t>=T/2</a:t>
            </a:r>
          </a:p>
        </p:txBody>
      </p:sp>
      <p:pic>
        <p:nvPicPr>
          <p:cNvPr id="41992" name="Picture 96"/>
          <p:cNvPicPr>
            <a:picLocks noChangeAspect="1"/>
          </p:cNvPicPr>
          <p:nvPr/>
        </p:nvPicPr>
        <p:blipFill>
          <a:blip r:embed="rId2"/>
          <a:stretch>
            <a:fillRect/>
          </a:stretch>
        </p:blipFill>
        <p:spPr>
          <a:xfrm>
            <a:off x="354013" y="1865313"/>
            <a:ext cx="3248025" cy="2762250"/>
          </a:xfrm>
          <a:prstGeom prst="rect">
            <a:avLst/>
          </a:prstGeom>
          <a:noFill/>
          <a:ln w="9525">
            <a:noFill/>
          </a:ln>
        </p:spPr>
      </p:pic>
      <p:sp>
        <p:nvSpPr>
          <p:cNvPr id="41993" name="Rectangle 9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14.4.1 </a:t>
            </a:r>
            <a:r>
              <a:rPr lang="zh-CN" altLang="en-US" i="0" dirty="0">
                <a:solidFill>
                  <a:srgbClr val="000066"/>
                </a:solidFill>
                <a:latin typeface="仿宋_GB2312" pitchFamily="49" charset="-122"/>
                <a:ea typeface="仿宋_GB2312" pitchFamily="49" charset="-122"/>
              </a:rPr>
              <a:t>常用滚动轴承的型式和规定表示法、特征表示法</a:t>
            </a:r>
            <a:r>
              <a:rPr lang="en-US" altLang="zh-CN" sz="1800" i="0" dirty="0">
                <a:solidFill>
                  <a:srgbClr val="FF0000"/>
                </a:solidFill>
                <a:latin typeface="仿宋_GB2312" pitchFamily="49" charset="-122"/>
                <a:ea typeface="仿宋_GB2312" pitchFamily="49" charset="-122"/>
              </a:rPr>
              <a:t>-</a:t>
            </a:r>
            <a:r>
              <a:rPr lang="zh-CN" altLang="en-US" sz="1800" i="0" dirty="0">
                <a:solidFill>
                  <a:srgbClr val="FF0000"/>
                </a:solidFill>
                <a:latin typeface="仿宋_GB2312" pitchFamily="49" charset="-122"/>
                <a:ea typeface="仿宋_GB2312" pitchFamily="49" charset="-122"/>
              </a:rPr>
              <a:t>推力球轴承</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535647"/>
                                        </p:tgtEl>
                                        <p:attrNameLst>
                                          <p:attrName>style.visibility</p:attrName>
                                        </p:attrNameLst>
                                      </p:cBhvr>
                                      <p:to>
                                        <p:strVal val="visible"/>
                                      </p:to>
                                    </p:set>
                                    <p:animEffect transition="in" filter="slide(fromBottom)">
                                      <p:cBhvr>
                                        <p:cTn id="16" dur="500"/>
                                        <p:tgtEl>
                                          <p:spTgt spid="535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64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B777C69-DCF6-4FF3-A90C-90D4AA3B267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36</a:t>
            </a:fld>
            <a:endParaRPr lang="en-US" altLang="zh-CN" sz="1400" b="0" i="0" dirty="0">
              <a:ea typeface="宋体" panose="02010600030101010101" pitchFamily="2" charset="-122"/>
            </a:endParaRPr>
          </a:p>
        </p:txBody>
      </p:sp>
      <p:sp>
        <p:nvSpPr>
          <p:cNvPr id="43013" name="Rectangle 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14.4.1 </a:t>
            </a:r>
            <a:r>
              <a:rPr lang="zh-CN" altLang="en-US" i="0" dirty="0">
                <a:solidFill>
                  <a:srgbClr val="000066"/>
                </a:solidFill>
                <a:latin typeface="仿宋_GB2312" pitchFamily="49" charset="-122"/>
                <a:ea typeface="仿宋_GB2312" pitchFamily="49" charset="-122"/>
              </a:rPr>
              <a:t>常用滚动轴承的型式和规定表示法、特征表示法</a:t>
            </a:r>
            <a:r>
              <a:rPr lang="en-US" altLang="zh-CN" sz="1600" i="0" dirty="0">
                <a:solidFill>
                  <a:srgbClr val="FF0000"/>
                </a:solidFill>
                <a:latin typeface="仿宋_GB2312" pitchFamily="49" charset="-122"/>
                <a:ea typeface="仿宋_GB2312" pitchFamily="49" charset="-122"/>
              </a:rPr>
              <a:t>-</a:t>
            </a:r>
            <a:r>
              <a:rPr lang="zh-CN" altLang="en-US" sz="1600" i="0" dirty="0">
                <a:solidFill>
                  <a:srgbClr val="FF0000"/>
                </a:solidFill>
                <a:latin typeface="仿宋_GB2312" pitchFamily="49" charset="-122"/>
                <a:ea typeface="仿宋_GB2312" pitchFamily="49" charset="-122"/>
              </a:rPr>
              <a:t>圆锥滚子轴承</a:t>
            </a:r>
            <a:endParaRPr lang="zh-CN" altLang="en-US" i="0" dirty="0">
              <a:solidFill>
                <a:srgbClr val="FF0000"/>
              </a:solidFill>
              <a:latin typeface="仿宋_GB2312" pitchFamily="49" charset="-122"/>
              <a:ea typeface="仿宋_GB2312" pitchFamily="49" charset="-122"/>
            </a:endParaRPr>
          </a:p>
        </p:txBody>
      </p:sp>
      <p:pic>
        <p:nvPicPr>
          <p:cNvPr id="43014" name="Picture 3" descr="1017668526_1_big"/>
          <p:cNvPicPr>
            <a:picLocks noChangeAspect="1"/>
          </p:cNvPicPr>
          <p:nvPr/>
        </p:nvPicPr>
        <p:blipFill>
          <a:blip r:embed="rId2"/>
          <a:stretch>
            <a:fillRect/>
          </a:stretch>
        </p:blipFill>
        <p:spPr>
          <a:xfrm>
            <a:off x="387350" y="481013"/>
            <a:ext cx="8099425" cy="6075362"/>
          </a:xfrm>
          <a:prstGeom prst="rect">
            <a:avLst/>
          </a:prstGeom>
          <a:noFill/>
          <a:ln w="9525">
            <a:noFill/>
          </a:ln>
        </p:spPr>
      </p:pic>
      <p:pic>
        <p:nvPicPr>
          <p:cNvPr id="532484" name="Picture 4" descr="20068161491249278"/>
          <p:cNvPicPr>
            <a:picLocks noChangeAspect="1"/>
          </p:cNvPicPr>
          <p:nvPr/>
        </p:nvPicPr>
        <p:blipFill>
          <a:blip r:embed="rId3"/>
          <a:stretch>
            <a:fillRect/>
          </a:stretch>
        </p:blipFill>
        <p:spPr>
          <a:xfrm>
            <a:off x="369888" y="407988"/>
            <a:ext cx="8131175" cy="6221412"/>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32484"/>
                                        </p:tgtEl>
                                        <p:attrNameLst>
                                          <p:attrName>style.visibility</p:attrName>
                                        </p:attrNameLst>
                                      </p:cBhvr>
                                      <p:to>
                                        <p:strVal val="visible"/>
                                      </p:to>
                                    </p:set>
                                    <p:animEffect transition="in" filter="dissolve">
                                      <p:cBhvr>
                                        <p:cTn id="7" dur="500"/>
                                        <p:tgtEl>
                                          <p:spTgt spid="532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F920EA0-424B-4B46-A124-6C85C8FB5EC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2"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37</a:t>
            </a:fld>
            <a:endParaRPr lang="en-US" altLang="zh-CN" sz="1400" b="0" i="0" dirty="0">
              <a:ea typeface="宋体" panose="02010600030101010101" pitchFamily="2" charset="-122"/>
            </a:endParaRPr>
          </a:p>
        </p:txBody>
      </p:sp>
      <p:grpSp>
        <p:nvGrpSpPr>
          <p:cNvPr id="2" name="Group 2"/>
          <p:cNvGrpSpPr/>
          <p:nvPr/>
        </p:nvGrpSpPr>
        <p:grpSpPr>
          <a:xfrm>
            <a:off x="2892425" y="1728788"/>
            <a:ext cx="6062663" cy="4603750"/>
            <a:chOff x="113" y="1117"/>
            <a:chExt cx="3819" cy="2900"/>
          </a:xfrm>
        </p:grpSpPr>
        <p:grpSp>
          <p:nvGrpSpPr>
            <p:cNvPr id="44046" name="Group 3"/>
            <p:cNvGrpSpPr/>
            <p:nvPr/>
          </p:nvGrpSpPr>
          <p:grpSpPr>
            <a:xfrm>
              <a:off x="305" y="1652"/>
              <a:ext cx="3627" cy="2138"/>
              <a:chOff x="2200" y="1207"/>
              <a:chExt cx="3627" cy="2138"/>
            </a:xfrm>
          </p:grpSpPr>
          <p:grpSp>
            <p:nvGrpSpPr>
              <p:cNvPr id="44085" name="Group 4"/>
              <p:cNvGrpSpPr/>
              <p:nvPr/>
            </p:nvGrpSpPr>
            <p:grpSpPr>
              <a:xfrm flipH="1">
                <a:off x="2322" y="1207"/>
                <a:ext cx="833" cy="1069"/>
                <a:chOff x="2322" y="1207"/>
                <a:chExt cx="833" cy="1069"/>
              </a:xfrm>
            </p:grpSpPr>
            <p:sp>
              <p:nvSpPr>
                <p:cNvPr id="44111" name="Line 5"/>
                <p:cNvSpPr/>
                <p:nvPr/>
              </p:nvSpPr>
              <p:spPr>
                <a:xfrm>
                  <a:off x="2322" y="2276"/>
                  <a:ext cx="833" cy="0"/>
                </a:xfrm>
                <a:prstGeom prst="line">
                  <a:avLst/>
                </a:prstGeom>
                <a:ln w="9525" cap="flat" cmpd="sng">
                  <a:solidFill>
                    <a:srgbClr val="0000CC"/>
                  </a:solidFill>
                  <a:prstDash val="lgDashDot"/>
                  <a:headEnd type="none" w="med" len="med"/>
                  <a:tailEnd type="none" w="med" len="med"/>
                </a:ln>
              </p:spPr>
            </p:sp>
            <p:sp>
              <p:nvSpPr>
                <p:cNvPr id="44112" name="Line 6"/>
                <p:cNvSpPr/>
                <p:nvPr/>
              </p:nvSpPr>
              <p:spPr>
                <a:xfrm>
                  <a:off x="2644" y="1253"/>
                  <a:ext cx="191" cy="627"/>
                </a:xfrm>
                <a:prstGeom prst="line">
                  <a:avLst/>
                </a:prstGeom>
                <a:ln w="9525" cap="flat" cmpd="sng">
                  <a:solidFill>
                    <a:srgbClr val="0000CC"/>
                  </a:solidFill>
                  <a:prstDash val="solid"/>
                  <a:headEnd type="none" w="med" len="med"/>
                  <a:tailEnd type="none" w="med" len="med"/>
                </a:ln>
              </p:spPr>
            </p:sp>
            <p:grpSp>
              <p:nvGrpSpPr>
                <p:cNvPr id="44113" name="Group 7"/>
                <p:cNvGrpSpPr/>
                <p:nvPr/>
              </p:nvGrpSpPr>
              <p:grpSpPr>
                <a:xfrm>
                  <a:off x="2451" y="1207"/>
                  <a:ext cx="472" cy="1067"/>
                  <a:chOff x="1478" y="1738"/>
                  <a:chExt cx="346" cy="799"/>
                </a:xfrm>
              </p:grpSpPr>
              <p:grpSp>
                <p:nvGrpSpPr>
                  <p:cNvPr id="44127" name="Group 8"/>
                  <p:cNvGrpSpPr/>
                  <p:nvPr/>
                </p:nvGrpSpPr>
                <p:grpSpPr>
                  <a:xfrm>
                    <a:off x="1478" y="1740"/>
                    <a:ext cx="346" cy="797"/>
                    <a:chOff x="1478" y="1740"/>
                    <a:chExt cx="346" cy="797"/>
                  </a:xfrm>
                </p:grpSpPr>
                <p:sp>
                  <p:nvSpPr>
                    <p:cNvPr id="44133" name="Freeform 9"/>
                    <p:cNvSpPr/>
                    <p:nvPr/>
                  </p:nvSpPr>
                  <p:spPr>
                    <a:xfrm>
                      <a:off x="1478" y="1740"/>
                      <a:ext cx="344" cy="797"/>
                    </a:xfrm>
                    <a:custGeom>
                      <a:avLst/>
                      <a:gdLst>
                        <a:gd name="txL" fmla="*/ 0 w 344"/>
                        <a:gd name="txT" fmla="*/ 0 h 797"/>
                        <a:gd name="txR" fmla="*/ 344 w 344"/>
                        <a:gd name="txB" fmla="*/ 797 h 797"/>
                      </a:gdLst>
                      <a:ahLst/>
                      <a:cxnLst>
                        <a:cxn ang="0">
                          <a:pos x="344" y="223"/>
                        </a:cxn>
                        <a:cxn ang="0">
                          <a:pos x="344" y="24"/>
                        </a:cxn>
                        <a:cxn ang="0">
                          <a:pos x="336" y="10"/>
                        </a:cxn>
                        <a:cxn ang="0">
                          <a:pos x="324" y="0"/>
                        </a:cxn>
                        <a:cxn ang="0">
                          <a:pos x="39" y="0"/>
                        </a:cxn>
                        <a:cxn ang="0">
                          <a:pos x="20" y="7"/>
                        </a:cxn>
                        <a:cxn ang="0">
                          <a:pos x="8" y="14"/>
                        </a:cxn>
                        <a:cxn ang="0">
                          <a:pos x="0" y="26"/>
                        </a:cxn>
                        <a:cxn ang="0">
                          <a:pos x="0" y="797"/>
                        </a:cxn>
                      </a:cxnLst>
                      <a:rect l="txL" t="txT" r="txR" b="txB"/>
                      <a:pathLst>
                        <a:path w="344" h="797">
                          <a:moveTo>
                            <a:pt x="344" y="223"/>
                          </a:moveTo>
                          <a:lnTo>
                            <a:pt x="344" y="24"/>
                          </a:lnTo>
                          <a:lnTo>
                            <a:pt x="336" y="10"/>
                          </a:lnTo>
                          <a:lnTo>
                            <a:pt x="324" y="0"/>
                          </a:lnTo>
                          <a:lnTo>
                            <a:pt x="39" y="0"/>
                          </a:lnTo>
                          <a:lnTo>
                            <a:pt x="20" y="7"/>
                          </a:lnTo>
                          <a:lnTo>
                            <a:pt x="8" y="14"/>
                          </a:lnTo>
                          <a:lnTo>
                            <a:pt x="0" y="26"/>
                          </a:lnTo>
                          <a:lnTo>
                            <a:pt x="0" y="797"/>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4134" name="Line 10"/>
                    <p:cNvSpPr/>
                    <p:nvPr/>
                  </p:nvSpPr>
                  <p:spPr>
                    <a:xfrm flipV="1">
                      <a:off x="1478" y="1814"/>
                      <a:ext cx="346" cy="96"/>
                    </a:xfrm>
                    <a:prstGeom prst="line">
                      <a:avLst/>
                    </a:prstGeom>
                    <a:ln w="28575" cap="flat" cmpd="sng">
                      <a:solidFill>
                        <a:srgbClr val="0000CC"/>
                      </a:solidFill>
                      <a:prstDash val="solid"/>
                      <a:headEnd type="none" w="med" len="med"/>
                      <a:tailEnd type="none" w="med" len="med"/>
                    </a:ln>
                  </p:spPr>
                </p:sp>
              </p:grpSp>
              <p:grpSp>
                <p:nvGrpSpPr>
                  <p:cNvPr id="44128" name="Group 11"/>
                  <p:cNvGrpSpPr/>
                  <p:nvPr/>
                </p:nvGrpSpPr>
                <p:grpSpPr>
                  <a:xfrm>
                    <a:off x="1486" y="1738"/>
                    <a:ext cx="305" cy="160"/>
                    <a:chOff x="1486" y="1738"/>
                    <a:chExt cx="305" cy="160"/>
                  </a:xfrm>
                </p:grpSpPr>
                <p:sp>
                  <p:nvSpPr>
                    <p:cNvPr id="44129" name="Line 12"/>
                    <p:cNvSpPr/>
                    <p:nvPr/>
                  </p:nvSpPr>
                  <p:spPr>
                    <a:xfrm flipV="1">
                      <a:off x="1486" y="1742"/>
                      <a:ext cx="74" cy="75"/>
                    </a:xfrm>
                    <a:prstGeom prst="line">
                      <a:avLst/>
                    </a:prstGeom>
                    <a:ln w="12700" cap="flat" cmpd="sng">
                      <a:solidFill>
                        <a:srgbClr val="0000CC"/>
                      </a:solidFill>
                      <a:prstDash val="solid"/>
                      <a:headEnd type="none" w="med" len="med"/>
                      <a:tailEnd type="none" w="med" len="med"/>
                    </a:ln>
                  </p:spPr>
                </p:sp>
                <p:sp>
                  <p:nvSpPr>
                    <p:cNvPr id="44130" name="Line 13"/>
                    <p:cNvSpPr/>
                    <p:nvPr/>
                  </p:nvSpPr>
                  <p:spPr>
                    <a:xfrm flipV="1">
                      <a:off x="1488" y="1738"/>
                      <a:ext cx="156" cy="160"/>
                    </a:xfrm>
                    <a:prstGeom prst="line">
                      <a:avLst/>
                    </a:prstGeom>
                    <a:ln w="12700" cap="flat" cmpd="sng">
                      <a:solidFill>
                        <a:srgbClr val="0000CC"/>
                      </a:solidFill>
                      <a:prstDash val="solid"/>
                      <a:headEnd type="none" w="med" len="med"/>
                      <a:tailEnd type="none" w="med" len="med"/>
                    </a:ln>
                  </p:spPr>
                </p:sp>
                <p:sp>
                  <p:nvSpPr>
                    <p:cNvPr id="44131" name="Line 14"/>
                    <p:cNvSpPr/>
                    <p:nvPr/>
                  </p:nvSpPr>
                  <p:spPr>
                    <a:xfrm flipV="1">
                      <a:off x="1591" y="1742"/>
                      <a:ext cx="130" cy="128"/>
                    </a:xfrm>
                    <a:prstGeom prst="line">
                      <a:avLst/>
                    </a:prstGeom>
                    <a:ln w="12700" cap="flat" cmpd="sng">
                      <a:solidFill>
                        <a:srgbClr val="0000CC"/>
                      </a:solidFill>
                      <a:prstDash val="solid"/>
                      <a:headEnd type="none" w="med" len="med"/>
                      <a:tailEnd type="none" w="med" len="med"/>
                    </a:ln>
                  </p:spPr>
                </p:sp>
                <p:sp>
                  <p:nvSpPr>
                    <p:cNvPr id="44132" name="Line 15"/>
                    <p:cNvSpPr/>
                    <p:nvPr/>
                  </p:nvSpPr>
                  <p:spPr>
                    <a:xfrm flipV="1">
                      <a:off x="1699" y="1747"/>
                      <a:ext cx="92" cy="91"/>
                    </a:xfrm>
                    <a:prstGeom prst="line">
                      <a:avLst/>
                    </a:prstGeom>
                    <a:ln w="12700" cap="flat" cmpd="sng">
                      <a:solidFill>
                        <a:srgbClr val="0000CC"/>
                      </a:solidFill>
                      <a:prstDash val="solid"/>
                      <a:headEnd type="none" w="med" len="med"/>
                      <a:tailEnd type="none" w="med" len="med"/>
                    </a:ln>
                  </p:spPr>
                </p:sp>
              </p:grpSp>
            </p:grpSp>
            <p:grpSp>
              <p:nvGrpSpPr>
                <p:cNvPr id="44114" name="Group 16"/>
                <p:cNvGrpSpPr/>
                <p:nvPr/>
              </p:nvGrpSpPr>
              <p:grpSpPr>
                <a:xfrm>
                  <a:off x="2490" y="1521"/>
                  <a:ext cx="551" cy="755"/>
                  <a:chOff x="1507" y="1973"/>
                  <a:chExt cx="403" cy="566"/>
                </a:xfrm>
              </p:grpSpPr>
              <p:sp>
                <p:nvSpPr>
                  <p:cNvPr id="44123" name="Freeform 17"/>
                  <p:cNvSpPr/>
                  <p:nvPr/>
                </p:nvSpPr>
                <p:spPr>
                  <a:xfrm>
                    <a:off x="1507" y="1973"/>
                    <a:ext cx="403" cy="566"/>
                  </a:xfrm>
                  <a:custGeom>
                    <a:avLst/>
                    <a:gdLst>
                      <a:gd name="txL" fmla="*/ 0 w 403"/>
                      <a:gd name="txT" fmla="*/ 0 h 566"/>
                      <a:gd name="txR" fmla="*/ 403 w 403"/>
                      <a:gd name="txB" fmla="*/ 566 h 566"/>
                    </a:gdLst>
                    <a:ahLst/>
                    <a:cxnLst>
                      <a:cxn ang="0">
                        <a:pos x="403" y="566"/>
                      </a:cxn>
                      <a:cxn ang="0">
                        <a:pos x="403" y="0"/>
                      </a:cxn>
                      <a:cxn ang="0">
                        <a:pos x="315" y="0"/>
                      </a:cxn>
                      <a:cxn ang="0">
                        <a:pos x="315" y="55"/>
                      </a:cxn>
                      <a:cxn ang="0">
                        <a:pos x="39" y="113"/>
                      </a:cxn>
                      <a:cxn ang="0">
                        <a:pos x="39" y="72"/>
                      </a:cxn>
                      <a:cxn ang="0">
                        <a:pos x="0" y="72"/>
                      </a:cxn>
                      <a:cxn ang="0">
                        <a:pos x="0" y="566"/>
                      </a:cxn>
                    </a:cxnLst>
                    <a:rect l="txL" t="txT" r="txR" b="txB"/>
                    <a:pathLst>
                      <a:path w="403" h="566">
                        <a:moveTo>
                          <a:pt x="403" y="566"/>
                        </a:moveTo>
                        <a:lnTo>
                          <a:pt x="403" y="0"/>
                        </a:lnTo>
                        <a:lnTo>
                          <a:pt x="315" y="0"/>
                        </a:lnTo>
                        <a:lnTo>
                          <a:pt x="315" y="55"/>
                        </a:lnTo>
                        <a:lnTo>
                          <a:pt x="39" y="113"/>
                        </a:lnTo>
                        <a:lnTo>
                          <a:pt x="39" y="72"/>
                        </a:lnTo>
                        <a:lnTo>
                          <a:pt x="0" y="72"/>
                        </a:lnTo>
                        <a:lnTo>
                          <a:pt x="0" y="56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4124" name="Freeform 18"/>
                  <p:cNvSpPr/>
                  <p:nvPr/>
                </p:nvSpPr>
                <p:spPr>
                  <a:xfrm>
                    <a:off x="1507" y="2136"/>
                    <a:ext cx="31" cy="401"/>
                  </a:xfrm>
                  <a:custGeom>
                    <a:avLst/>
                    <a:gdLst>
                      <a:gd name="txL" fmla="*/ 0 w 31"/>
                      <a:gd name="txT" fmla="*/ 0 h 401"/>
                      <a:gd name="txR" fmla="*/ 31 w 31"/>
                      <a:gd name="txB" fmla="*/ 401 h 401"/>
                    </a:gdLst>
                    <a:ahLst/>
                    <a:cxnLst>
                      <a:cxn ang="0">
                        <a:pos x="0" y="0"/>
                      </a:cxn>
                      <a:cxn ang="0">
                        <a:pos x="31" y="31"/>
                      </a:cxn>
                      <a:cxn ang="0">
                        <a:pos x="31" y="401"/>
                      </a:cxn>
                    </a:cxnLst>
                    <a:rect l="txL" t="txT" r="txR" b="txB"/>
                    <a:pathLst>
                      <a:path w="31" h="401">
                        <a:moveTo>
                          <a:pt x="0" y="0"/>
                        </a:moveTo>
                        <a:lnTo>
                          <a:pt x="31" y="31"/>
                        </a:lnTo>
                        <a:lnTo>
                          <a:pt x="31" y="401"/>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4125" name="Freeform 19"/>
                  <p:cNvSpPr/>
                  <p:nvPr/>
                </p:nvSpPr>
                <p:spPr>
                  <a:xfrm flipH="1">
                    <a:off x="1877" y="2136"/>
                    <a:ext cx="31" cy="401"/>
                  </a:xfrm>
                  <a:custGeom>
                    <a:avLst/>
                    <a:gdLst>
                      <a:gd name="txL" fmla="*/ 0 w 31"/>
                      <a:gd name="txT" fmla="*/ 0 h 401"/>
                      <a:gd name="txR" fmla="*/ 31 w 31"/>
                      <a:gd name="txB" fmla="*/ 401 h 401"/>
                    </a:gdLst>
                    <a:ahLst/>
                    <a:cxnLst>
                      <a:cxn ang="0">
                        <a:pos x="0" y="0"/>
                      </a:cxn>
                      <a:cxn ang="0">
                        <a:pos x="31" y="31"/>
                      </a:cxn>
                      <a:cxn ang="0">
                        <a:pos x="31" y="401"/>
                      </a:cxn>
                    </a:cxnLst>
                    <a:rect l="txL" t="txT" r="txR" b="txB"/>
                    <a:pathLst>
                      <a:path w="31" h="401">
                        <a:moveTo>
                          <a:pt x="0" y="0"/>
                        </a:moveTo>
                        <a:lnTo>
                          <a:pt x="31" y="31"/>
                        </a:lnTo>
                        <a:lnTo>
                          <a:pt x="31" y="401"/>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4126" name="Line 20"/>
                  <p:cNvSpPr/>
                  <p:nvPr/>
                </p:nvSpPr>
                <p:spPr>
                  <a:xfrm>
                    <a:off x="1539" y="2169"/>
                    <a:ext cx="338" cy="0"/>
                  </a:xfrm>
                  <a:prstGeom prst="line">
                    <a:avLst/>
                  </a:prstGeom>
                  <a:ln w="28575" cap="flat" cmpd="sng">
                    <a:solidFill>
                      <a:srgbClr val="0000CC"/>
                    </a:solidFill>
                    <a:prstDash val="solid"/>
                    <a:headEnd type="none" w="med" len="med"/>
                    <a:tailEnd type="none" w="med" len="med"/>
                  </a:ln>
                </p:spPr>
              </p:sp>
            </p:grpSp>
            <p:sp>
              <p:nvSpPr>
                <p:cNvPr id="44115" name="Line 21"/>
                <p:cNvSpPr/>
                <p:nvPr/>
              </p:nvSpPr>
              <p:spPr>
                <a:xfrm flipH="1">
                  <a:off x="2880" y="1634"/>
                  <a:ext cx="158" cy="144"/>
                </a:xfrm>
                <a:prstGeom prst="line">
                  <a:avLst/>
                </a:prstGeom>
                <a:ln w="12700" cap="flat" cmpd="sng">
                  <a:solidFill>
                    <a:srgbClr val="0000CC"/>
                  </a:solidFill>
                  <a:prstDash val="solid"/>
                  <a:headEnd type="none" w="med" len="med"/>
                  <a:tailEnd type="none" w="med" len="med"/>
                </a:ln>
              </p:spPr>
            </p:sp>
            <p:sp>
              <p:nvSpPr>
                <p:cNvPr id="44116" name="Line 22"/>
                <p:cNvSpPr/>
                <p:nvPr/>
              </p:nvSpPr>
              <p:spPr>
                <a:xfrm flipH="1">
                  <a:off x="2772" y="1522"/>
                  <a:ext cx="261" cy="258"/>
                </a:xfrm>
                <a:prstGeom prst="line">
                  <a:avLst/>
                </a:prstGeom>
                <a:ln w="12700" cap="flat" cmpd="sng">
                  <a:solidFill>
                    <a:srgbClr val="0000CC"/>
                  </a:solidFill>
                  <a:prstDash val="solid"/>
                  <a:headEnd type="none" w="med" len="med"/>
                  <a:tailEnd type="none" w="med" len="med"/>
                </a:ln>
              </p:spPr>
            </p:sp>
            <p:sp>
              <p:nvSpPr>
                <p:cNvPr id="44117" name="Line 23"/>
                <p:cNvSpPr/>
                <p:nvPr/>
              </p:nvSpPr>
              <p:spPr>
                <a:xfrm flipH="1">
                  <a:off x="2660" y="1617"/>
                  <a:ext cx="153" cy="154"/>
                </a:xfrm>
                <a:prstGeom prst="line">
                  <a:avLst/>
                </a:prstGeom>
                <a:ln w="12700" cap="flat" cmpd="sng">
                  <a:solidFill>
                    <a:srgbClr val="0000CC"/>
                  </a:solidFill>
                  <a:prstDash val="solid"/>
                  <a:headEnd type="none" w="med" len="med"/>
                  <a:tailEnd type="none" w="med" len="med"/>
                </a:ln>
              </p:spPr>
            </p:sp>
            <p:sp>
              <p:nvSpPr>
                <p:cNvPr id="44118" name="Line 24"/>
                <p:cNvSpPr/>
                <p:nvPr/>
              </p:nvSpPr>
              <p:spPr>
                <a:xfrm flipH="1">
                  <a:off x="2536" y="1638"/>
                  <a:ext cx="139" cy="140"/>
                </a:xfrm>
                <a:prstGeom prst="line">
                  <a:avLst/>
                </a:prstGeom>
                <a:ln w="12700" cap="flat" cmpd="sng">
                  <a:solidFill>
                    <a:srgbClr val="0000CC"/>
                  </a:solidFill>
                  <a:prstDash val="solid"/>
                  <a:headEnd type="none" w="med" len="med"/>
                  <a:tailEnd type="none" w="med" len="med"/>
                </a:ln>
              </p:spPr>
            </p:sp>
            <p:sp>
              <p:nvSpPr>
                <p:cNvPr id="44119" name="Line 25"/>
                <p:cNvSpPr/>
                <p:nvPr/>
              </p:nvSpPr>
              <p:spPr>
                <a:xfrm flipH="1">
                  <a:off x="2485" y="1652"/>
                  <a:ext cx="56" cy="56"/>
                </a:xfrm>
                <a:prstGeom prst="line">
                  <a:avLst/>
                </a:prstGeom>
                <a:ln w="12700" cap="flat" cmpd="sng">
                  <a:solidFill>
                    <a:srgbClr val="0000CC"/>
                  </a:solidFill>
                  <a:prstDash val="solid"/>
                  <a:headEnd type="none" w="med" len="med"/>
                  <a:tailEnd type="none" w="med" len="med"/>
                </a:ln>
              </p:spPr>
            </p:sp>
            <p:grpSp>
              <p:nvGrpSpPr>
                <p:cNvPr id="44120" name="Group 26"/>
                <p:cNvGrpSpPr/>
                <p:nvPr/>
              </p:nvGrpSpPr>
              <p:grpSpPr>
                <a:xfrm>
                  <a:off x="2372" y="1328"/>
                  <a:ext cx="631" cy="336"/>
                  <a:chOff x="1421" y="1829"/>
                  <a:chExt cx="461" cy="252"/>
                </a:xfrm>
              </p:grpSpPr>
              <p:sp>
                <p:nvSpPr>
                  <p:cNvPr id="533531" name="Freeform 27"/>
                  <p:cNvSpPr/>
                  <p:nvPr/>
                </p:nvSpPr>
                <p:spPr bwMode="auto">
                  <a:xfrm>
                    <a:off x="1524" y="1829"/>
                    <a:ext cx="286" cy="252"/>
                  </a:xfrm>
                  <a:custGeom>
                    <a:avLst/>
                    <a:gdLst/>
                    <a:ahLst/>
                    <a:cxnLst>
                      <a:cxn ang="0">
                        <a:pos x="0" y="69"/>
                      </a:cxn>
                      <a:cxn ang="0">
                        <a:pos x="38" y="252"/>
                      </a:cxn>
                      <a:cxn ang="0">
                        <a:pos x="286" y="201"/>
                      </a:cxn>
                      <a:cxn ang="0">
                        <a:pos x="240" y="0"/>
                      </a:cxn>
                      <a:cxn ang="0">
                        <a:pos x="0" y="69"/>
                      </a:cxn>
                    </a:cxnLst>
                    <a:rect l="0" t="0" r="r" b="b"/>
                    <a:pathLst>
                      <a:path w="286" h="252">
                        <a:moveTo>
                          <a:pt x="0" y="69"/>
                        </a:moveTo>
                        <a:lnTo>
                          <a:pt x="38" y="252"/>
                        </a:lnTo>
                        <a:lnTo>
                          <a:pt x="286" y="201"/>
                        </a:lnTo>
                        <a:lnTo>
                          <a:pt x="240" y="0"/>
                        </a:lnTo>
                        <a:lnTo>
                          <a:pt x="0" y="69"/>
                        </a:lnTo>
                        <a:close/>
                      </a:path>
                    </a:pathLst>
                  </a:custGeom>
                  <a:gradFill rotWithShape="1">
                    <a:gsLst>
                      <a:gs pos="0">
                        <a:srgbClr val="FFCC99"/>
                      </a:gs>
                      <a:gs pos="50000">
                        <a:schemeClr val="accent1"/>
                      </a:gs>
                      <a:gs pos="100000">
                        <a:srgbClr val="FFCC99"/>
                      </a:gs>
                    </a:gsLst>
                    <a:lin ang="5400000" scaled="1"/>
                  </a:gradFill>
                  <a:ln w="28575" cap="flat" cmpd="sng">
                    <a:solidFill>
                      <a:srgbClr val="0000CC"/>
                    </a:solidFill>
                    <a:prstDash val="solid"/>
                    <a:round/>
                    <a:headEnd type="none" w="med" len="med"/>
                    <a:tailEnd type="none" w="med" len="med"/>
                  </a:ln>
                  <a:effectLst/>
                </p:spPr>
                <p:txBody>
                  <a:bodyPr wrap="non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1" u="none" strike="noStrike" kern="1200" cap="none" spc="0" normalizeH="0" baseline="0" noProof="0">
                      <a:ln>
                        <a:noFill/>
                      </a:ln>
                      <a:solidFill>
                        <a:schemeClr val="tx1"/>
                      </a:solidFill>
                      <a:effectLst/>
                      <a:uLnTx/>
                      <a:uFillTx/>
                      <a:latin typeface="Times New Roman" panose="02020603050405020304" pitchFamily="18" charset="0"/>
                      <a:ea typeface="Dotum" pitchFamily="34" charset="-127"/>
                      <a:cs typeface="+mn-cs"/>
                    </a:endParaRPr>
                  </a:p>
                </p:txBody>
              </p:sp>
              <p:sp>
                <p:nvSpPr>
                  <p:cNvPr id="44122" name="Line 28"/>
                  <p:cNvSpPr/>
                  <p:nvPr/>
                </p:nvSpPr>
                <p:spPr>
                  <a:xfrm flipV="1">
                    <a:off x="1421" y="1896"/>
                    <a:ext cx="461" cy="127"/>
                  </a:xfrm>
                  <a:prstGeom prst="line">
                    <a:avLst/>
                  </a:prstGeom>
                  <a:ln w="9525" cap="flat" cmpd="sng">
                    <a:solidFill>
                      <a:srgbClr val="0000CC"/>
                    </a:solidFill>
                    <a:prstDash val="lgDashDot"/>
                    <a:headEnd type="none" w="med" len="med"/>
                    <a:tailEnd type="none" w="med" len="med"/>
                  </a:ln>
                </p:spPr>
              </p:sp>
            </p:grpSp>
          </p:grpSp>
          <p:grpSp>
            <p:nvGrpSpPr>
              <p:cNvPr id="44086" name="Group 29"/>
              <p:cNvGrpSpPr/>
              <p:nvPr/>
            </p:nvGrpSpPr>
            <p:grpSpPr>
              <a:xfrm>
                <a:off x="2200" y="2276"/>
                <a:ext cx="3627" cy="1069"/>
                <a:chOff x="2200" y="2276"/>
                <a:chExt cx="3627" cy="1069"/>
              </a:xfrm>
            </p:grpSpPr>
            <p:sp>
              <p:nvSpPr>
                <p:cNvPr id="44087" name="Line 30"/>
                <p:cNvSpPr/>
                <p:nvPr/>
              </p:nvSpPr>
              <p:spPr>
                <a:xfrm flipH="1" flipV="1">
                  <a:off x="2200" y="2276"/>
                  <a:ext cx="3627" cy="0"/>
                </a:xfrm>
                <a:prstGeom prst="line">
                  <a:avLst/>
                </a:prstGeom>
                <a:ln w="9525" cap="flat" cmpd="sng">
                  <a:solidFill>
                    <a:srgbClr val="0000CC"/>
                  </a:solidFill>
                  <a:prstDash val="lgDashDot"/>
                  <a:headEnd type="none" w="med" len="med"/>
                  <a:tailEnd type="none" w="med" len="med"/>
                </a:ln>
              </p:spPr>
            </p:sp>
            <p:sp>
              <p:nvSpPr>
                <p:cNvPr id="44088" name="Line 31"/>
                <p:cNvSpPr/>
                <p:nvPr/>
              </p:nvSpPr>
              <p:spPr>
                <a:xfrm flipH="1" flipV="1">
                  <a:off x="2642" y="2672"/>
                  <a:ext cx="191" cy="627"/>
                </a:xfrm>
                <a:prstGeom prst="line">
                  <a:avLst/>
                </a:prstGeom>
                <a:ln w="9525" cap="flat" cmpd="sng">
                  <a:solidFill>
                    <a:srgbClr val="0000CC"/>
                  </a:solidFill>
                  <a:prstDash val="solid"/>
                  <a:headEnd type="none" w="med" len="med"/>
                  <a:tailEnd type="none" w="med" len="med"/>
                </a:ln>
              </p:spPr>
            </p:sp>
            <p:grpSp>
              <p:nvGrpSpPr>
                <p:cNvPr id="44089" name="Group 32"/>
                <p:cNvGrpSpPr/>
                <p:nvPr/>
              </p:nvGrpSpPr>
              <p:grpSpPr>
                <a:xfrm flipH="1" flipV="1">
                  <a:off x="2554" y="2278"/>
                  <a:ext cx="472" cy="1067"/>
                  <a:chOff x="1478" y="1738"/>
                  <a:chExt cx="346" cy="799"/>
                </a:xfrm>
              </p:grpSpPr>
              <p:grpSp>
                <p:nvGrpSpPr>
                  <p:cNvPr id="44103" name="Group 33"/>
                  <p:cNvGrpSpPr/>
                  <p:nvPr/>
                </p:nvGrpSpPr>
                <p:grpSpPr>
                  <a:xfrm>
                    <a:off x="1478" y="1740"/>
                    <a:ext cx="346" cy="797"/>
                    <a:chOff x="1478" y="1740"/>
                    <a:chExt cx="346" cy="797"/>
                  </a:xfrm>
                </p:grpSpPr>
                <p:sp>
                  <p:nvSpPr>
                    <p:cNvPr id="44109" name="Freeform 34"/>
                    <p:cNvSpPr/>
                    <p:nvPr/>
                  </p:nvSpPr>
                  <p:spPr>
                    <a:xfrm>
                      <a:off x="1478" y="1740"/>
                      <a:ext cx="344" cy="797"/>
                    </a:xfrm>
                    <a:custGeom>
                      <a:avLst/>
                      <a:gdLst>
                        <a:gd name="txL" fmla="*/ 0 w 344"/>
                        <a:gd name="txT" fmla="*/ 0 h 797"/>
                        <a:gd name="txR" fmla="*/ 344 w 344"/>
                        <a:gd name="txB" fmla="*/ 797 h 797"/>
                      </a:gdLst>
                      <a:ahLst/>
                      <a:cxnLst>
                        <a:cxn ang="0">
                          <a:pos x="344" y="223"/>
                        </a:cxn>
                        <a:cxn ang="0">
                          <a:pos x="344" y="24"/>
                        </a:cxn>
                        <a:cxn ang="0">
                          <a:pos x="336" y="10"/>
                        </a:cxn>
                        <a:cxn ang="0">
                          <a:pos x="324" y="0"/>
                        </a:cxn>
                        <a:cxn ang="0">
                          <a:pos x="39" y="0"/>
                        </a:cxn>
                        <a:cxn ang="0">
                          <a:pos x="20" y="7"/>
                        </a:cxn>
                        <a:cxn ang="0">
                          <a:pos x="8" y="14"/>
                        </a:cxn>
                        <a:cxn ang="0">
                          <a:pos x="0" y="26"/>
                        </a:cxn>
                        <a:cxn ang="0">
                          <a:pos x="0" y="797"/>
                        </a:cxn>
                      </a:cxnLst>
                      <a:rect l="txL" t="txT" r="txR" b="txB"/>
                      <a:pathLst>
                        <a:path w="344" h="797">
                          <a:moveTo>
                            <a:pt x="344" y="223"/>
                          </a:moveTo>
                          <a:lnTo>
                            <a:pt x="344" y="24"/>
                          </a:lnTo>
                          <a:lnTo>
                            <a:pt x="336" y="10"/>
                          </a:lnTo>
                          <a:lnTo>
                            <a:pt x="324" y="0"/>
                          </a:lnTo>
                          <a:lnTo>
                            <a:pt x="39" y="0"/>
                          </a:lnTo>
                          <a:lnTo>
                            <a:pt x="20" y="7"/>
                          </a:lnTo>
                          <a:lnTo>
                            <a:pt x="8" y="14"/>
                          </a:lnTo>
                          <a:lnTo>
                            <a:pt x="0" y="26"/>
                          </a:lnTo>
                          <a:lnTo>
                            <a:pt x="0" y="797"/>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4110" name="Line 35"/>
                    <p:cNvSpPr/>
                    <p:nvPr/>
                  </p:nvSpPr>
                  <p:spPr>
                    <a:xfrm flipV="1">
                      <a:off x="1478" y="1814"/>
                      <a:ext cx="346" cy="96"/>
                    </a:xfrm>
                    <a:prstGeom prst="line">
                      <a:avLst/>
                    </a:prstGeom>
                    <a:ln w="28575" cap="flat" cmpd="sng">
                      <a:solidFill>
                        <a:srgbClr val="0000CC"/>
                      </a:solidFill>
                      <a:prstDash val="solid"/>
                      <a:headEnd type="none" w="med" len="med"/>
                      <a:tailEnd type="none" w="med" len="med"/>
                    </a:ln>
                  </p:spPr>
                </p:sp>
              </p:grpSp>
              <p:grpSp>
                <p:nvGrpSpPr>
                  <p:cNvPr id="44104" name="Group 36"/>
                  <p:cNvGrpSpPr/>
                  <p:nvPr/>
                </p:nvGrpSpPr>
                <p:grpSpPr>
                  <a:xfrm>
                    <a:off x="1486" y="1738"/>
                    <a:ext cx="305" cy="160"/>
                    <a:chOff x="1486" y="1738"/>
                    <a:chExt cx="305" cy="160"/>
                  </a:xfrm>
                </p:grpSpPr>
                <p:sp>
                  <p:nvSpPr>
                    <p:cNvPr id="44105" name="Line 37"/>
                    <p:cNvSpPr/>
                    <p:nvPr/>
                  </p:nvSpPr>
                  <p:spPr>
                    <a:xfrm flipV="1">
                      <a:off x="1486" y="1742"/>
                      <a:ext cx="74" cy="75"/>
                    </a:xfrm>
                    <a:prstGeom prst="line">
                      <a:avLst/>
                    </a:prstGeom>
                    <a:ln w="12700" cap="flat" cmpd="sng">
                      <a:solidFill>
                        <a:srgbClr val="0000CC"/>
                      </a:solidFill>
                      <a:prstDash val="solid"/>
                      <a:headEnd type="none" w="med" len="med"/>
                      <a:tailEnd type="none" w="med" len="med"/>
                    </a:ln>
                  </p:spPr>
                </p:sp>
                <p:sp>
                  <p:nvSpPr>
                    <p:cNvPr id="44106" name="Line 38"/>
                    <p:cNvSpPr/>
                    <p:nvPr/>
                  </p:nvSpPr>
                  <p:spPr>
                    <a:xfrm flipV="1">
                      <a:off x="1488" y="1738"/>
                      <a:ext cx="156" cy="160"/>
                    </a:xfrm>
                    <a:prstGeom prst="line">
                      <a:avLst/>
                    </a:prstGeom>
                    <a:ln w="12700" cap="flat" cmpd="sng">
                      <a:solidFill>
                        <a:srgbClr val="0000CC"/>
                      </a:solidFill>
                      <a:prstDash val="solid"/>
                      <a:headEnd type="none" w="med" len="med"/>
                      <a:tailEnd type="none" w="med" len="med"/>
                    </a:ln>
                  </p:spPr>
                </p:sp>
                <p:sp>
                  <p:nvSpPr>
                    <p:cNvPr id="44107" name="Line 39"/>
                    <p:cNvSpPr/>
                    <p:nvPr/>
                  </p:nvSpPr>
                  <p:spPr>
                    <a:xfrm flipV="1">
                      <a:off x="1591" y="1742"/>
                      <a:ext cx="130" cy="128"/>
                    </a:xfrm>
                    <a:prstGeom prst="line">
                      <a:avLst/>
                    </a:prstGeom>
                    <a:ln w="12700" cap="flat" cmpd="sng">
                      <a:solidFill>
                        <a:srgbClr val="0000CC"/>
                      </a:solidFill>
                      <a:prstDash val="solid"/>
                      <a:headEnd type="none" w="med" len="med"/>
                      <a:tailEnd type="none" w="med" len="med"/>
                    </a:ln>
                  </p:spPr>
                </p:sp>
                <p:sp>
                  <p:nvSpPr>
                    <p:cNvPr id="44108" name="Line 40"/>
                    <p:cNvSpPr/>
                    <p:nvPr/>
                  </p:nvSpPr>
                  <p:spPr>
                    <a:xfrm flipV="1">
                      <a:off x="1699" y="1747"/>
                      <a:ext cx="92" cy="91"/>
                    </a:xfrm>
                    <a:prstGeom prst="line">
                      <a:avLst/>
                    </a:prstGeom>
                    <a:ln w="12700" cap="flat" cmpd="sng">
                      <a:solidFill>
                        <a:srgbClr val="0000CC"/>
                      </a:solidFill>
                      <a:prstDash val="solid"/>
                      <a:headEnd type="none" w="med" len="med"/>
                      <a:tailEnd type="none" w="med" len="med"/>
                    </a:ln>
                  </p:spPr>
                </p:sp>
              </p:grpSp>
            </p:grpSp>
            <p:grpSp>
              <p:nvGrpSpPr>
                <p:cNvPr id="44090" name="Group 41"/>
                <p:cNvGrpSpPr/>
                <p:nvPr/>
              </p:nvGrpSpPr>
              <p:grpSpPr>
                <a:xfrm flipH="1" flipV="1">
                  <a:off x="2436" y="2276"/>
                  <a:ext cx="551" cy="755"/>
                  <a:chOff x="1507" y="1973"/>
                  <a:chExt cx="403" cy="566"/>
                </a:xfrm>
              </p:grpSpPr>
              <p:sp>
                <p:nvSpPr>
                  <p:cNvPr id="44099" name="Freeform 42"/>
                  <p:cNvSpPr/>
                  <p:nvPr/>
                </p:nvSpPr>
                <p:spPr>
                  <a:xfrm>
                    <a:off x="1507" y="1973"/>
                    <a:ext cx="403" cy="566"/>
                  </a:xfrm>
                  <a:custGeom>
                    <a:avLst/>
                    <a:gdLst>
                      <a:gd name="txL" fmla="*/ 0 w 403"/>
                      <a:gd name="txT" fmla="*/ 0 h 566"/>
                      <a:gd name="txR" fmla="*/ 403 w 403"/>
                      <a:gd name="txB" fmla="*/ 566 h 566"/>
                    </a:gdLst>
                    <a:ahLst/>
                    <a:cxnLst>
                      <a:cxn ang="0">
                        <a:pos x="403" y="566"/>
                      </a:cxn>
                      <a:cxn ang="0">
                        <a:pos x="403" y="0"/>
                      </a:cxn>
                      <a:cxn ang="0">
                        <a:pos x="315" y="0"/>
                      </a:cxn>
                      <a:cxn ang="0">
                        <a:pos x="315" y="55"/>
                      </a:cxn>
                      <a:cxn ang="0">
                        <a:pos x="39" y="113"/>
                      </a:cxn>
                      <a:cxn ang="0">
                        <a:pos x="39" y="72"/>
                      </a:cxn>
                      <a:cxn ang="0">
                        <a:pos x="0" y="72"/>
                      </a:cxn>
                      <a:cxn ang="0">
                        <a:pos x="0" y="566"/>
                      </a:cxn>
                    </a:cxnLst>
                    <a:rect l="txL" t="txT" r="txR" b="txB"/>
                    <a:pathLst>
                      <a:path w="403" h="566">
                        <a:moveTo>
                          <a:pt x="403" y="566"/>
                        </a:moveTo>
                        <a:lnTo>
                          <a:pt x="403" y="0"/>
                        </a:lnTo>
                        <a:lnTo>
                          <a:pt x="315" y="0"/>
                        </a:lnTo>
                        <a:lnTo>
                          <a:pt x="315" y="55"/>
                        </a:lnTo>
                        <a:lnTo>
                          <a:pt x="39" y="113"/>
                        </a:lnTo>
                        <a:lnTo>
                          <a:pt x="39" y="72"/>
                        </a:lnTo>
                        <a:lnTo>
                          <a:pt x="0" y="72"/>
                        </a:lnTo>
                        <a:lnTo>
                          <a:pt x="0" y="56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4100" name="Freeform 43"/>
                  <p:cNvSpPr/>
                  <p:nvPr/>
                </p:nvSpPr>
                <p:spPr>
                  <a:xfrm>
                    <a:off x="1507" y="2136"/>
                    <a:ext cx="31" cy="401"/>
                  </a:xfrm>
                  <a:custGeom>
                    <a:avLst/>
                    <a:gdLst>
                      <a:gd name="txL" fmla="*/ 0 w 31"/>
                      <a:gd name="txT" fmla="*/ 0 h 401"/>
                      <a:gd name="txR" fmla="*/ 31 w 31"/>
                      <a:gd name="txB" fmla="*/ 401 h 401"/>
                    </a:gdLst>
                    <a:ahLst/>
                    <a:cxnLst>
                      <a:cxn ang="0">
                        <a:pos x="0" y="0"/>
                      </a:cxn>
                      <a:cxn ang="0">
                        <a:pos x="31" y="31"/>
                      </a:cxn>
                      <a:cxn ang="0">
                        <a:pos x="31" y="401"/>
                      </a:cxn>
                    </a:cxnLst>
                    <a:rect l="txL" t="txT" r="txR" b="txB"/>
                    <a:pathLst>
                      <a:path w="31" h="401">
                        <a:moveTo>
                          <a:pt x="0" y="0"/>
                        </a:moveTo>
                        <a:lnTo>
                          <a:pt x="31" y="31"/>
                        </a:lnTo>
                        <a:lnTo>
                          <a:pt x="31" y="401"/>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4101" name="Freeform 44"/>
                  <p:cNvSpPr/>
                  <p:nvPr/>
                </p:nvSpPr>
                <p:spPr>
                  <a:xfrm flipH="1">
                    <a:off x="1877" y="2136"/>
                    <a:ext cx="31" cy="401"/>
                  </a:xfrm>
                  <a:custGeom>
                    <a:avLst/>
                    <a:gdLst>
                      <a:gd name="txL" fmla="*/ 0 w 31"/>
                      <a:gd name="txT" fmla="*/ 0 h 401"/>
                      <a:gd name="txR" fmla="*/ 31 w 31"/>
                      <a:gd name="txB" fmla="*/ 401 h 401"/>
                    </a:gdLst>
                    <a:ahLst/>
                    <a:cxnLst>
                      <a:cxn ang="0">
                        <a:pos x="0" y="0"/>
                      </a:cxn>
                      <a:cxn ang="0">
                        <a:pos x="31" y="31"/>
                      </a:cxn>
                      <a:cxn ang="0">
                        <a:pos x="31" y="401"/>
                      </a:cxn>
                    </a:cxnLst>
                    <a:rect l="txL" t="txT" r="txR" b="txB"/>
                    <a:pathLst>
                      <a:path w="31" h="401">
                        <a:moveTo>
                          <a:pt x="0" y="0"/>
                        </a:moveTo>
                        <a:lnTo>
                          <a:pt x="31" y="31"/>
                        </a:lnTo>
                        <a:lnTo>
                          <a:pt x="31" y="401"/>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44102" name="Line 45"/>
                  <p:cNvSpPr/>
                  <p:nvPr/>
                </p:nvSpPr>
                <p:spPr>
                  <a:xfrm>
                    <a:off x="1539" y="2169"/>
                    <a:ext cx="338" cy="0"/>
                  </a:xfrm>
                  <a:prstGeom prst="line">
                    <a:avLst/>
                  </a:prstGeom>
                  <a:ln w="28575" cap="flat" cmpd="sng">
                    <a:solidFill>
                      <a:srgbClr val="0000CC"/>
                    </a:solidFill>
                    <a:prstDash val="solid"/>
                    <a:headEnd type="none" w="med" len="med"/>
                    <a:tailEnd type="none" w="med" len="med"/>
                  </a:ln>
                </p:spPr>
              </p:sp>
            </p:grpSp>
            <p:sp>
              <p:nvSpPr>
                <p:cNvPr id="44091" name="Line 46"/>
                <p:cNvSpPr/>
                <p:nvPr/>
              </p:nvSpPr>
              <p:spPr>
                <a:xfrm flipV="1">
                  <a:off x="2439" y="2774"/>
                  <a:ext cx="158" cy="144"/>
                </a:xfrm>
                <a:prstGeom prst="line">
                  <a:avLst/>
                </a:prstGeom>
                <a:ln w="12700" cap="flat" cmpd="sng">
                  <a:solidFill>
                    <a:srgbClr val="0000CC"/>
                  </a:solidFill>
                  <a:prstDash val="solid"/>
                  <a:headEnd type="none" w="med" len="med"/>
                  <a:tailEnd type="none" w="med" len="med"/>
                </a:ln>
              </p:spPr>
            </p:sp>
            <p:sp>
              <p:nvSpPr>
                <p:cNvPr id="44092" name="Line 47"/>
                <p:cNvSpPr/>
                <p:nvPr/>
              </p:nvSpPr>
              <p:spPr>
                <a:xfrm flipV="1">
                  <a:off x="2444" y="2772"/>
                  <a:ext cx="261" cy="258"/>
                </a:xfrm>
                <a:prstGeom prst="line">
                  <a:avLst/>
                </a:prstGeom>
                <a:ln w="12700" cap="flat" cmpd="sng">
                  <a:solidFill>
                    <a:srgbClr val="0000CC"/>
                  </a:solidFill>
                  <a:prstDash val="solid"/>
                  <a:headEnd type="none" w="med" len="med"/>
                  <a:tailEnd type="none" w="med" len="med"/>
                </a:ln>
              </p:spPr>
            </p:sp>
            <p:sp>
              <p:nvSpPr>
                <p:cNvPr id="44093" name="Line 48"/>
                <p:cNvSpPr/>
                <p:nvPr/>
              </p:nvSpPr>
              <p:spPr>
                <a:xfrm flipV="1">
                  <a:off x="2664" y="2781"/>
                  <a:ext cx="153" cy="154"/>
                </a:xfrm>
                <a:prstGeom prst="line">
                  <a:avLst/>
                </a:prstGeom>
                <a:ln w="12700" cap="flat" cmpd="sng">
                  <a:solidFill>
                    <a:srgbClr val="0000CC"/>
                  </a:solidFill>
                  <a:prstDash val="solid"/>
                  <a:headEnd type="none" w="med" len="med"/>
                  <a:tailEnd type="none" w="med" len="med"/>
                </a:ln>
              </p:spPr>
            </p:sp>
            <p:sp>
              <p:nvSpPr>
                <p:cNvPr id="44094" name="Line 49"/>
                <p:cNvSpPr/>
                <p:nvPr/>
              </p:nvSpPr>
              <p:spPr>
                <a:xfrm flipV="1">
                  <a:off x="2802" y="2774"/>
                  <a:ext cx="139" cy="140"/>
                </a:xfrm>
                <a:prstGeom prst="line">
                  <a:avLst/>
                </a:prstGeom>
                <a:ln w="12700" cap="flat" cmpd="sng">
                  <a:solidFill>
                    <a:srgbClr val="0000CC"/>
                  </a:solidFill>
                  <a:prstDash val="solid"/>
                  <a:headEnd type="none" w="med" len="med"/>
                  <a:tailEnd type="none" w="med" len="med"/>
                </a:ln>
              </p:spPr>
            </p:sp>
            <p:sp>
              <p:nvSpPr>
                <p:cNvPr id="44095" name="Line 50"/>
                <p:cNvSpPr/>
                <p:nvPr/>
              </p:nvSpPr>
              <p:spPr>
                <a:xfrm flipV="1">
                  <a:off x="2936" y="2844"/>
                  <a:ext cx="56" cy="56"/>
                </a:xfrm>
                <a:prstGeom prst="line">
                  <a:avLst/>
                </a:prstGeom>
                <a:ln w="12700" cap="flat" cmpd="sng">
                  <a:solidFill>
                    <a:srgbClr val="0000CC"/>
                  </a:solidFill>
                  <a:prstDash val="solid"/>
                  <a:headEnd type="none" w="med" len="med"/>
                  <a:tailEnd type="none" w="med" len="med"/>
                </a:ln>
              </p:spPr>
            </p:sp>
            <p:grpSp>
              <p:nvGrpSpPr>
                <p:cNvPr id="44096" name="Group 51"/>
                <p:cNvGrpSpPr/>
                <p:nvPr/>
              </p:nvGrpSpPr>
              <p:grpSpPr>
                <a:xfrm flipH="1" flipV="1">
                  <a:off x="2474" y="2888"/>
                  <a:ext cx="631" cy="336"/>
                  <a:chOff x="1421" y="1829"/>
                  <a:chExt cx="461" cy="252"/>
                </a:xfrm>
              </p:grpSpPr>
              <p:sp>
                <p:nvSpPr>
                  <p:cNvPr id="533556" name="Freeform 52"/>
                  <p:cNvSpPr/>
                  <p:nvPr/>
                </p:nvSpPr>
                <p:spPr bwMode="auto">
                  <a:xfrm>
                    <a:off x="1524" y="1829"/>
                    <a:ext cx="286" cy="252"/>
                  </a:xfrm>
                  <a:custGeom>
                    <a:avLst/>
                    <a:gdLst/>
                    <a:ahLst/>
                    <a:cxnLst>
                      <a:cxn ang="0">
                        <a:pos x="0" y="69"/>
                      </a:cxn>
                      <a:cxn ang="0">
                        <a:pos x="38" y="252"/>
                      </a:cxn>
                      <a:cxn ang="0">
                        <a:pos x="286" y="201"/>
                      </a:cxn>
                      <a:cxn ang="0">
                        <a:pos x="240" y="0"/>
                      </a:cxn>
                      <a:cxn ang="0">
                        <a:pos x="0" y="69"/>
                      </a:cxn>
                    </a:cxnLst>
                    <a:rect l="0" t="0" r="r" b="b"/>
                    <a:pathLst>
                      <a:path w="286" h="252">
                        <a:moveTo>
                          <a:pt x="0" y="69"/>
                        </a:moveTo>
                        <a:lnTo>
                          <a:pt x="38" y="252"/>
                        </a:lnTo>
                        <a:lnTo>
                          <a:pt x="286" y="201"/>
                        </a:lnTo>
                        <a:lnTo>
                          <a:pt x="240" y="0"/>
                        </a:lnTo>
                        <a:lnTo>
                          <a:pt x="0" y="69"/>
                        </a:lnTo>
                        <a:close/>
                      </a:path>
                    </a:pathLst>
                  </a:custGeom>
                  <a:gradFill rotWithShape="1">
                    <a:gsLst>
                      <a:gs pos="0">
                        <a:schemeClr val="bg1"/>
                      </a:gs>
                      <a:gs pos="50000">
                        <a:schemeClr val="accent1"/>
                      </a:gs>
                      <a:gs pos="100000">
                        <a:schemeClr val="bg1"/>
                      </a:gs>
                    </a:gsLst>
                    <a:lin ang="5400000" scaled="1"/>
                  </a:gradFill>
                  <a:ln w="28575" cap="flat" cmpd="sng">
                    <a:solidFill>
                      <a:srgbClr val="0000CC"/>
                    </a:solidFill>
                    <a:prstDash val="solid"/>
                    <a:round/>
                    <a:headEnd type="none" w="med" len="med"/>
                    <a:tailEnd type="none" w="med" len="med"/>
                  </a:ln>
                  <a:effectLst/>
                </p:spPr>
                <p:txBody>
                  <a:bodyPr wrap="none"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1" u="none" strike="noStrike" kern="1200" cap="none" spc="0" normalizeH="0" baseline="0" noProof="0">
                      <a:ln>
                        <a:noFill/>
                      </a:ln>
                      <a:solidFill>
                        <a:schemeClr val="tx1"/>
                      </a:solidFill>
                      <a:effectLst/>
                      <a:uLnTx/>
                      <a:uFillTx/>
                      <a:latin typeface="Times New Roman" panose="02020603050405020304" pitchFamily="18" charset="0"/>
                      <a:ea typeface="Dotum" pitchFamily="34" charset="-127"/>
                      <a:cs typeface="+mn-cs"/>
                    </a:endParaRPr>
                  </a:p>
                </p:txBody>
              </p:sp>
              <p:sp>
                <p:nvSpPr>
                  <p:cNvPr id="44098" name="Line 53"/>
                  <p:cNvSpPr/>
                  <p:nvPr/>
                </p:nvSpPr>
                <p:spPr>
                  <a:xfrm flipV="1">
                    <a:off x="1421" y="1896"/>
                    <a:ext cx="461" cy="127"/>
                  </a:xfrm>
                  <a:prstGeom prst="line">
                    <a:avLst/>
                  </a:prstGeom>
                  <a:ln w="9525" cap="flat" cmpd="sng">
                    <a:solidFill>
                      <a:srgbClr val="0000CC"/>
                    </a:solidFill>
                    <a:prstDash val="lgDashDot"/>
                    <a:headEnd type="none" w="med" len="med"/>
                    <a:tailEnd type="none" w="med" len="med"/>
                  </a:ln>
                </p:spPr>
              </p:sp>
            </p:grpSp>
          </p:grpSp>
        </p:grpSp>
        <p:sp>
          <p:nvSpPr>
            <p:cNvPr id="44047" name="Line 54"/>
            <p:cNvSpPr/>
            <p:nvPr/>
          </p:nvSpPr>
          <p:spPr>
            <a:xfrm>
              <a:off x="940" y="1652"/>
              <a:ext cx="1043" cy="0"/>
            </a:xfrm>
            <a:prstGeom prst="line">
              <a:avLst/>
            </a:prstGeom>
            <a:ln w="9525" cap="flat" cmpd="sng">
              <a:solidFill>
                <a:schemeClr val="tx1"/>
              </a:solidFill>
              <a:prstDash val="solid"/>
              <a:headEnd type="none" w="sm" len="med"/>
              <a:tailEnd type="none" w="sm" len="med"/>
            </a:ln>
          </p:spPr>
        </p:sp>
        <p:sp>
          <p:nvSpPr>
            <p:cNvPr id="44048" name="Line 55"/>
            <p:cNvSpPr/>
            <p:nvPr/>
          </p:nvSpPr>
          <p:spPr>
            <a:xfrm>
              <a:off x="940" y="3784"/>
              <a:ext cx="1043" cy="0"/>
            </a:xfrm>
            <a:prstGeom prst="line">
              <a:avLst/>
            </a:prstGeom>
            <a:ln w="9525" cap="flat" cmpd="sng">
              <a:solidFill>
                <a:schemeClr val="tx1"/>
              </a:solidFill>
              <a:prstDash val="solid"/>
              <a:headEnd type="none" w="sm" len="med"/>
              <a:tailEnd type="none" w="sm" len="med"/>
            </a:ln>
          </p:spPr>
        </p:sp>
        <p:sp>
          <p:nvSpPr>
            <p:cNvPr id="44049" name="Line 56"/>
            <p:cNvSpPr/>
            <p:nvPr/>
          </p:nvSpPr>
          <p:spPr>
            <a:xfrm>
              <a:off x="1847" y="1652"/>
              <a:ext cx="0" cy="2132"/>
            </a:xfrm>
            <a:prstGeom prst="line">
              <a:avLst/>
            </a:prstGeom>
            <a:ln w="9525" cap="flat" cmpd="sng">
              <a:solidFill>
                <a:schemeClr val="tx1"/>
              </a:solidFill>
              <a:prstDash val="solid"/>
              <a:headEnd type="triangle" w="sm" len="lg"/>
              <a:tailEnd type="triangle" w="sm" len="lg"/>
            </a:ln>
          </p:spPr>
        </p:sp>
        <p:sp>
          <p:nvSpPr>
            <p:cNvPr id="44050" name="Text Box 57"/>
            <p:cNvSpPr txBox="1"/>
            <p:nvPr/>
          </p:nvSpPr>
          <p:spPr>
            <a:xfrm rot="-5400000">
              <a:off x="1462" y="2394"/>
              <a:ext cx="589"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D</a:t>
              </a:r>
            </a:p>
          </p:txBody>
        </p:sp>
        <p:sp>
          <p:nvSpPr>
            <p:cNvPr id="44051" name="Line 58"/>
            <p:cNvSpPr/>
            <p:nvPr/>
          </p:nvSpPr>
          <p:spPr>
            <a:xfrm>
              <a:off x="1030" y="2224"/>
              <a:ext cx="681" cy="0"/>
            </a:xfrm>
            <a:prstGeom prst="line">
              <a:avLst/>
            </a:prstGeom>
            <a:ln w="9525" cap="flat" cmpd="sng">
              <a:solidFill>
                <a:schemeClr val="tx1"/>
              </a:solidFill>
              <a:prstDash val="solid"/>
              <a:headEnd type="none" w="sm" len="med"/>
              <a:tailEnd type="none" w="sm" len="med"/>
            </a:ln>
          </p:spPr>
        </p:sp>
        <p:sp>
          <p:nvSpPr>
            <p:cNvPr id="44052" name="Line 59"/>
            <p:cNvSpPr/>
            <p:nvPr/>
          </p:nvSpPr>
          <p:spPr>
            <a:xfrm>
              <a:off x="1620" y="1652"/>
              <a:ext cx="0" cy="567"/>
            </a:xfrm>
            <a:prstGeom prst="line">
              <a:avLst/>
            </a:prstGeom>
            <a:ln w="9525" cap="flat" cmpd="sng">
              <a:solidFill>
                <a:schemeClr val="tx1"/>
              </a:solidFill>
              <a:prstDash val="solid"/>
              <a:headEnd type="triangle" w="sm" len="lg"/>
              <a:tailEnd type="triangle" w="sm" len="lg"/>
            </a:ln>
          </p:spPr>
        </p:sp>
        <p:sp>
          <p:nvSpPr>
            <p:cNvPr id="44053" name="Text Box 60"/>
            <p:cNvSpPr txBox="1"/>
            <p:nvPr/>
          </p:nvSpPr>
          <p:spPr>
            <a:xfrm rot="-5400000">
              <a:off x="1284" y="1669"/>
              <a:ext cx="499"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A</a:t>
              </a:r>
            </a:p>
          </p:txBody>
        </p:sp>
        <p:sp>
          <p:nvSpPr>
            <p:cNvPr id="44054" name="Line 61"/>
            <p:cNvSpPr/>
            <p:nvPr/>
          </p:nvSpPr>
          <p:spPr>
            <a:xfrm>
              <a:off x="1076" y="2061"/>
              <a:ext cx="317" cy="0"/>
            </a:xfrm>
            <a:prstGeom prst="line">
              <a:avLst/>
            </a:prstGeom>
            <a:ln w="9525" cap="flat" cmpd="sng">
              <a:solidFill>
                <a:schemeClr val="tx1"/>
              </a:solidFill>
              <a:prstDash val="solid"/>
              <a:headEnd type="none" w="sm" len="med"/>
              <a:tailEnd type="none" w="sm" len="med"/>
            </a:ln>
          </p:spPr>
        </p:sp>
        <p:sp>
          <p:nvSpPr>
            <p:cNvPr id="44055" name="Line 62"/>
            <p:cNvSpPr/>
            <p:nvPr/>
          </p:nvSpPr>
          <p:spPr>
            <a:xfrm>
              <a:off x="1348" y="1652"/>
              <a:ext cx="0" cy="409"/>
            </a:xfrm>
            <a:prstGeom prst="line">
              <a:avLst/>
            </a:prstGeom>
            <a:ln w="9525" cap="flat" cmpd="sng">
              <a:solidFill>
                <a:schemeClr val="tx1"/>
              </a:solidFill>
              <a:prstDash val="solid"/>
              <a:headEnd type="triangle" w="sm" len="lg"/>
              <a:tailEnd type="triangle" w="sm" len="lg"/>
            </a:ln>
          </p:spPr>
        </p:sp>
        <p:sp>
          <p:nvSpPr>
            <p:cNvPr id="44056" name="Text Box 63"/>
            <p:cNvSpPr txBox="1"/>
            <p:nvPr/>
          </p:nvSpPr>
          <p:spPr>
            <a:xfrm rot="-5400000">
              <a:off x="1037" y="1691"/>
              <a:ext cx="453"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A/4</a:t>
              </a:r>
            </a:p>
          </p:txBody>
        </p:sp>
        <p:sp>
          <p:nvSpPr>
            <p:cNvPr id="44057" name="Line 64"/>
            <p:cNvSpPr/>
            <p:nvPr/>
          </p:nvSpPr>
          <p:spPr>
            <a:xfrm>
              <a:off x="537" y="3059"/>
              <a:ext cx="545" cy="0"/>
            </a:xfrm>
            <a:prstGeom prst="line">
              <a:avLst/>
            </a:prstGeom>
            <a:ln w="9525" cap="flat" cmpd="sng">
              <a:solidFill>
                <a:schemeClr val="tx1"/>
              </a:solidFill>
              <a:prstDash val="solid"/>
              <a:headEnd type="triangle" w="sm" len="lg"/>
              <a:tailEnd type="triangle" w="sm" len="lg"/>
            </a:ln>
          </p:spPr>
        </p:sp>
        <p:sp>
          <p:nvSpPr>
            <p:cNvPr id="44058" name="Text Box 65"/>
            <p:cNvSpPr txBox="1"/>
            <p:nvPr/>
          </p:nvSpPr>
          <p:spPr>
            <a:xfrm>
              <a:off x="712" y="2892"/>
              <a:ext cx="318"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B</a:t>
              </a:r>
            </a:p>
          </p:txBody>
        </p:sp>
        <p:sp>
          <p:nvSpPr>
            <p:cNvPr id="44059" name="Line 66"/>
            <p:cNvSpPr/>
            <p:nvPr/>
          </p:nvSpPr>
          <p:spPr>
            <a:xfrm>
              <a:off x="664" y="3694"/>
              <a:ext cx="0" cy="317"/>
            </a:xfrm>
            <a:prstGeom prst="line">
              <a:avLst/>
            </a:prstGeom>
            <a:ln w="9525" cap="flat" cmpd="sng">
              <a:solidFill>
                <a:schemeClr val="tx1"/>
              </a:solidFill>
              <a:prstDash val="solid"/>
              <a:headEnd type="none" w="sm" len="med"/>
              <a:tailEnd type="none" w="sm" len="med"/>
            </a:ln>
          </p:spPr>
        </p:sp>
        <p:sp>
          <p:nvSpPr>
            <p:cNvPr id="44060" name="Line 67"/>
            <p:cNvSpPr/>
            <p:nvPr/>
          </p:nvSpPr>
          <p:spPr>
            <a:xfrm>
              <a:off x="1133" y="3700"/>
              <a:ext cx="0" cy="317"/>
            </a:xfrm>
            <a:prstGeom prst="line">
              <a:avLst/>
            </a:prstGeom>
            <a:ln w="9525" cap="flat" cmpd="sng">
              <a:solidFill>
                <a:schemeClr val="tx1"/>
              </a:solidFill>
              <a:prstDash val="solid"/>
              <a:headEnd type="none" w="sm" len="med"/>
              <a:tailEnd type="none" w="sm" len="med"/>
            </a:ln>
          </p:spPr>
        </p:sp>
        <p:sp>
          <p:nvSpPr>
            <p:cNvPr id="44061" name="Line 68"/>
            <p:cNvSpPr/>
            <p:nvPr/>
          </p:nvSpPr>
          <p:spPr>
            <a:xfrm>
              <a:off x="667" y="3966"/>
              <a:ext cx="454" cy="0"/>
            </a:xfrm>
            <a:prstGeom prst="line">
              <a:avLst/>
            </a:prstGeom>
            <a:ln w="9525" cap="flat" cmpd="sng">
              <a:solidFill>
                <a:schemeClr val="tx1"/>
              </a:solidFill>
              <a:prstDash val="solid"/>
              <a:headEnd type="triangle" w="sm" len="lg"/>
              <a:tailEnd type="triangle" w="sm" len="lg"/>
            </a:ln>
          </p:spPr>
        </p:sp>
        <p:sp>
          <p:nvSpPr>
            <p:cNvPr id="44062" name="Text Box 69"/>
            <p:cNvSpPr txBox="1"/>
            <p:nvPr/>
          </p:nvSpPr>
          <p:spPr>
            <a:xfrm>
              <a:off x="789" y="3812"/>
              <a:ext cx="272"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C</a:t>
              </a:r>
            </a:p>
          </p:txBody>
        </p:sp>
        <p:sp>
          <p:nvSpPr>
            <p:cNvPr id="44063" name="Line 70"/>
            <p:cNvSpPr/>
            <p:nvPr/>
          </p:nvSpPr>
          <p:spPr>
            <a:xfrm flipV="1">
              <a:off x="543" y="1244"/>
              <a:ext cx="0" cy="726"/>
            </a:xfrm>
            <a:prstGeom prst="line">
              <a:avLst/>
            </a:prstGeom>
            <a:ln w="9525" cap="flat" cmpd="sng">
              <a:solidFill>
                <a:schemeClr val="tx1"/>
              </a:solidFill>
              <a:prstDash val="solid"/>
              <a:headEnd type="none" w="sm" len="med"/>
              <a:tailEnd type="none" w="sm" len="med"/>
            </a:ln>
          </p:spPr>
        </p:sp>
        <p:sp>
          <p:nvSpPr>
            <p:cNvPr id="44064" name="Line 71"/>
            <p:cNvSpPr/>
            <p:nvPr/>
          </p:nvSpPr>
          <p:spPr>
            <a:xfrm flipV="1">
              <a:off x="1121" y="1244"/>
              <a:ext cx="0" cy="635"/>
            </a:xfrm>
            <a:prstGeom prst="line">
              <a:avLst/>
            </a:prstGeom>
            <a:ln w="9525" cap="flat" cmpd="sng">
              <a:solidFill>
                <a:schemeClr val="tx1"/>
              </a:solidFill>
              <a:prstDash val="solid"/>
              <a:headEnd type="none" w="sm" len="med"/>
              <a:tailEnd type="none" w="sm" len="med"/>
            </a:ln>
          </p:spPr>
        </p:sp>
        <p:sp>
          <p:nvSpPr>
            <p:cNvPr id="44065" name="Line 72"/>
            <p:cNvSpPr/>
            <p:nvPr/>
          </p:nvSpPr>
          <p:spPr>
            <a:xfrm>
              <a:off x="534" y="1290"/>
              <a:ext cx="590" cy="0"/>
            </a:xfrm>
            <a:prstGeom prst="line">
              <a:avLst/>
            </a:prstGeom>
            <a:ln w="9525" cap="flat" cmpd="sng">
              <a:solidFill>
                <a:schemeClr val="tx1"/>
              </a:solidFill>
              <a:prstDash val="solid"/>
              <a:headEnd type="triangle" w="sm" len="lg"/>
              <a:tailEnd type="triangle" w="sm" len="lg"/>
            </a:ln>
          </p:spPr>
        </p:sp>
        <p:sp>
          <p:nvSpPr>
            <p:cNvPr id="44066" name="Text Box 73"/>
            <p:cNvSpPr txBox="1"/>
            <p:nvPr/>
          </p:nvSpPr>
          <p:spPr>
            <a:xfrm>
              <a:off x="713" y="1117"/>
              <a:ext cx="318"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T</a:t>
              </a:r>
            </a:p>
          </p:txBody>
        </p:sp>
        <p:sp>
          <p:nvSpPr>
            <p:cNvPr id="44067" name="Line 74"/>
            <p:cNvSpPr/>
            <p:nvPr/>
          </p:nvSpPr>
          <p:spPr>
            <a:xfrm flipV="1">
              <a:off x="864" y="1462"/>
              <a:ext cx="0" cy="499"/>
            </a:xfrm>
            <a:prstGeom prst="line">
              <a:avLst/>
            </a:prstGeom>
            <a:ln w="9525" cap="flat" cmpd="sng">
              <a:solidFill>
                <a:schemeClr val="tx1"/>
              </a:solidFill>
              <a:prstDash val="solid"/>
              <a:headEnd type="none" w="sm" len="med"/>
              <a:tailEnd type="none" w="sm" len="med"/>
            </a:ln>
          </p:spPr>
        </p:sp>
        <p:sp>
          <p:nvSpPr>
            <p:cNvPr id="44068" name="Line 75"/>
            <p:cNvSpPr/>
            <p:nvPr/>
          </p:nvSpPr>
          <p:spPr>
            <a:xfrm>
              <a:off x="861" y="1562"/>
              <a:ext cx="261" cy="0"/>
            </a:xfrm>
            <a:prstGeom prst="line">
              <a:avLst/>
            </a:prstGeom>
            <a:ln w="9525" cap="flat" cmpd="sng">
              <a:solidFill>
                <a:schemeClr val="tx1"/>
              </a:solidFill>
              <a:prstDash val="solid"/>
              <a:headEnd type="triangle" w="sm" len="lg"/>
              <a:tailEnd type="triangle" w="sm" len="lg"/>
            </a:ln>
          </p:spPr>
        </p:sp>
        <p:sp>
          <p:nvSpPr>
            <p:cNvPr id="44069" name="Text Box 76"/>
            <p:cNvSpPr txBox="1"/>
            <p:nvPr/>
          </p:nvSpPr>
          <p:spPr>
            <a:xfrm>
              <a:off x="852" y="1379"/>
              <a:ext cx="318"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T/2</a:t>
              </a:r>
            </a:p>
          </p:txBody>
        </p:sp>
        <p:sp>
          <p:nvSpPr>
            <p:cNvPr id="44070" name="Line 77"/>
            <p:cNvSpPr>
              <a:spLocks noChangeAspect="1"/>
            </p:cNvSpPr>
            <p:nvPr/>
          </p:nvSpPr>
          <p:spPr>
            <a:xfrm>
              <a:off x="1088" y="2000"/>
              <a:ext cx="2720" cy="723"/>
            </a:xfrm>
            <a:prstGeom prst="line">
              <a:avLst/>
            </a:prstGeom>
            <a:ln w="9525" cap="flat" cmpd="sng">
              <a:solidFill>
                <a:schemeClr val="tx1"/>
              </a:solidFill>
              <a:prstDash val="solid"/>
              <a:headEnd type="none" w="sm" len="med"/>
              <a:tailEnd type="none" w="sm" len="med"/>
            </a:ln>
          </p:spPr>
        </p:sp>
        <p:sp>
          <p:nvSpPr>
            <p:cNvPr id="44071" name="Line 78"/>
            <p:cNvSpPr>
              <a:spLocks noChangeAspect="1"/>
            </p:cNvSpPr>
            <p:nvPr/>
          </p:nvSpPr>
          <p:spPr>
            <a:xfrm flipH="1">
              <a:off x="1090" y="2719"/>
              <a:ext cx="2720" cy="723"/>
            </a:xfrm>
            <a:prstGeom prst="line">
              <a:avLst/>
            </a:prstGeom>
            <a:ln w="9525" cap="flat" cmpd="sng">
              <a:solidFill>
                <a:schemeClr val="tx1"/>
              </a:solidFill>
              <a:prstDash val="solid"/>
              <a:headEnd type="none" w="sm" len="med"/>
              <a:tailEnd type="none" w="sm" len="med"/>
            </a:ln>
          </p:spPr>
        </p:sp>
        <p:sp>
          <p:nvSpPr>
            <p:cNvPr id="44072" name="Arc 79"/>
            <p:cNvSpPr/>
            <p:nvPr/>
          </p:nvSpPr>
          <p:spPr>
            <a:xfrm rot="-2129385" flipH="1">
              <a:off x="2799" y="2514"/>
              <a:ext cx="181" cy="182"/>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triangle" w="sm" len="lg"/>
              <a:tailEnd type="triangle" w="sm" len="lg"/>
            </a:ln>
          </p:spPr>
          <p:txBody>
            <a:bodyPr/>
            <a:lstStyle/>
            <a:p>
              <a:endParaRPr lang="zh-CN" altLang="en-US"/>
            </a:p>
          </p:txBody>
        </p:sp>
        <p:sp>
          <p:nvSpPr>
            <p:cNvPr id="44073" name="Text Box 80"/>
            <p:cNvSpPr txBox="1"/>
            <p:nvPr/>
          </p:nvSpPr>
          <p:spPr>
            <a:xfrm>
              <a:off x="2619" y="2469"/>
              <a:ext cx="453" cy="212"/>
            </a:xfrm>
            <a:prstGeom prst="rect">
              <a:avLst/>
            </a:prstGeom>
            <a:noFill/>
            <a:ln w="9525">
              <a:noFill/>
            </a:ln>
          </p:spPr>
          <p:txBody>
            <a:bodyPr>
              <a:spAutoFit/>
            </a:bodyPr>
            <a:lstStyle/>
            <a:p>
              <a:pPr algn="l">
                <a:spcBef>
                  <a:spcPct val="50000"/>
                </a:spcBef>
              </a:pPr>
              <a:r>
                <a:rPr lang="en-US" altLang="zh-CN" sz="1600" i="0" dirty="0">
                  <a:latin typeface="Arial" panose="020B0604020202020204" pitchFamily="34" charset="0"/>
                  <a:ea typeface="宋体" panose="02010600030101010101" pitchFamily="2" charset="-122"/>
                </a:rPr>
                <a:t>α</a:t>
              </a:r>
            </a:p>
          </p:txBody>
        </p:sp>
        <p:sp>
          <p:nvSpPr>
            <p:cNvPr id="44074" name="Line 81"/>
            <p:cNvSpPr/>
            <p:nvPr/>
          </p:nvSpPr>
          <p:spPr>
            <a:xfrm flipH="1">
              <a:off x="214" y="2228"/>
              <a:ext cx="453" cy="0"/>
            </a:xfrm>
            <a:prstGeom prst="line">
              <a:avLst/>
            </a:prstGeom>
            <a:ln w="9525" cap="flat" cmpd="sng">
              <a:solidFill>
                <a:schemeClr val="tx1"/>
              </a:solidFill>
              <a:prstDash val="solid"/>
              <a:headEnd type="none" w="sm" len="med"/>
              <a:tailEnd type="none" w="sm" len="med"/>
            </a:ln>
          </p:spPr>
        </p:sp>
        <p:sp>
          <p:nvSpPr>
            <p:cNvPr id="44075" name="Line 82"/>
            <p:cNvSpPr/>
            <p:nvPr/>
          </p:nvSpPr>
          <p:spPr>
            <a:xfrm flipH="1">
              <a:off x="214" y="3214"/>
              <a:ext cx="453" cy="0"/>
            </a:xfrm>
            <a:prstGeom prst="line">
              <a:avLst/>
            </a:prstGeom>
            <a:ln w="9525" cap="flat" cmpd="sng">
              <a:solidFill>
                <a:schemeClr val="tx1"/>
              </a:solidFill>
              <a:prstDash val="solid"/>
              <a:headEnd type="none" w="sm" len="med"/>
              <a:tailEnd type="none" w="sm" len="med"/>
            </a:ln>
          </p:spPr>
        </p:sp>
        <p:sp>
          <p:nvSpPr>
            <p:cNvPr id="44076" name="Line 83"/>
            <p:cNvSpPr/>
            <p:nvPr/>
          </p:nvSpPr>
          <p:spPr>
            <a:xfrm flipV="1">
              <a:off x="350" y="2223"/>
              <a:ext cx="0" cy="998"/>
            </a:xfrm>
            <a:prstGeom prst="line">
              <a:avLst/>
            </a:prstGeom>
            <a:ln w="9525" cap="flat" cmpd="sng">
              <a:solidFill>
                <a:schemeClr val="tx1"/>
              </a:solidFill>
              <a:prstDash val="solid"/>
              <a:headEnd type="triangle" w="sm" len="lg"/>
              <a:tailEnd type="triangle" w="sm" len="lg"/>
            </a:ln>
          </p:spPr>
        </p:sp>
        <p:sp>
          <p:nvSpPr>
            <p:cNvPr id="44077" name="Text Box 84"/>
            <p:cNvSpPr txBox="1"/>
            <p:nvPr/>
          </p:nvSpPr>
          <p:spPr>
            <a:xfrm rot="-5400000">
              <a:off x="118" y="2650"/>
              <a:ext cx="182"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d</a:t>
              </a:r>
            </a:p>
          </p:txBody>
        </p:sp>
        <p:sp>
          <p:nvSpPr>
            <p:cNvPr id="44078" name="Line 85"/>
            <p:cNvSpPr/>
            <p:nvPr/>
          </p:nvSpPr>
          <p:spPr>
            <a:xfrm flipH="1">
              <a:off x="171" y="1962"/>
              <a:ext cx="453" cy="0"/>
            </a:xfrm>
            <a:prstGeom prst="line">
              <a:avLst/>
            </a:prstGeom>
            <a:ln w="9525" cap="flat" cmpd="sng">
              <a:solidFill>
                <a:schemeClr val="tx1"/>
              </a:solidFill>
              <a:prstDash val="solid"/>
              <a:headEnd type="none" w="sm" len="med"/>
              <a:tailEnd type="none" w="sm" len="med"/>
            </a:ln>
          </p:spPr>
        </p:sp>
        <p:sp>
          <p:nvSpPr>
            <p:cNvPr id="44079" name="Line 86"/>
            <p:cNvSpPr/>
            <p:nvPr/>
          </p:nvSpPr>
          <p:spPr>
            <a:xfrm flipV="1">
              <a:off x="350" y="1964"/>
              <a:ext cx="0" cy="272"/>
            </a:xfrm>
            <a:prstGeom prst="line">
              <a:avLst/>
            </a:prstGeom>
            <a:ln w="9525" cap="flat" cmpd="sng">
              <a:solidFill>
                <a:schemeClr val="tx1"/>
              </a:solidFill>
              <a:prstDash val="solid"/>
              <a:headEnd type="triangle" w="sm" len="lg"/>
              <a:tailEnd type="triangle" w="sm" len="lg"/>
            </a:ln>
          </p:spPr>
        </p:sp>
        <p:sp>
          <p:nvSpPr>
            <p:cNvPr id="44080" name="Text Box 87"/>
            <p:cNvSpPr txBox="1"/>
            <p:nvPr/>
          </p:nvSpPr>
          <p:spPr>
            <a:xfrm rot="-5400000">
              <a:off x="97" y="1990"/>
              <a:ext cx="323"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A/2</a:t>
              </a:r>
            </a:p>
          </p:txBody>
        </p:sp>
        <p:sp>
          <p:nvSpPr>
            <p:cNvPr id="44081" name="Line 88"/>
            <p:cNvSpPr>
              <a:spLocks noChangeAspect="1"/>
            </p:cNvSpPr>
            <p:nvPr/>
          </p:nvSpPr>
          <p:spPr>
            <a:xfrm flipH="1" flipV="1">
              <a:off x="350" y="1667"/>
              <a:ext cx="453" cy="127"/>
            </a:xfrm>
            <a:prstGeom prst="line">
              <a:avLst/>
            </a:prstGeom>
            <a:ln w="9525" cap="flat" cmpd="sng">
              <a:solidFill>
                <a:schemeClr val="tx1"/>
              </a:solidFill>
              <a:prstDash val="solid"/>
              <a:headEnd type="none" w="sm" len="med"/>
              <a:tailEnd type="none" w="sm" len="med"/>
            </a:ln>
          </p:spPr>
        </p:sp>
        <p:sp>
          <p:nvSpPr>
            <p:cNvPr id="44082" name="Line 89"/>
            <p:cNvSpPr>
              <a:spLocks noChangeAspect="1"/>
            </p:cNvSpPr>
            <p:nvPr/>
          </p:nvSpPr>
          <p:spPr>
            <a:xfrm flipH="1" flipV="1">
              <a:off x="260" y="1920"/>
              <a:ext cx="453" cy="127"/>
            </a:xfrm>
            <a:prstGeom prst="line">
              <a:avLst/>
            </a:prstGeom>
            <a:ln w="9525" cap="flat" cmpd="sng">
              <a:solidFill>
                <a:schemeClr val="tx1"/>
              </a:solidFill>
              <a:prstDash val="solid"/>
              <a:headEnd type="none" w="sm" len="med"/>
              <a:tailEnd type="none" w="sm" len="med"/>
            </a:ln>
          </p:spPr>
        </p:sp>
        <p:sp>
          <p:nvSpPr>
            <p:cNvPr id="44083" name="Line 90"/>
            <p:cNvSpPr>
              <a:spLocks noChangeAspect="1"/>
            </p:cNvSpPr>
            <p:nvPr/>
          </p:nvSpPr>
          <p:spPr>
            <a:xfrm flipH="1">
              <a:off x="350" y="1698"/>
              <a:ext cx="100" cy="249"/>
            </a:xfrm>
            <a:prstGeom prst="line">
              <a:avLst/>
            </a:prstGeom>
            <a:ln w="9525" cap="flat" cmpd="sng">
              <a:solidFill>
                <a:schemeClr val="tx1"/>
              </a:solidFill>
              <a:prstDash val="solid"/>
              <a:headEnd type="triangle" w="sm" len="lg"/>
              <a:tailEnd type="triangle" w="sm" len="lg"/>
            </a:ln>
          </p:spPr>
        </p:sp>
        <p:sp>
          <p:nvSpPr>
            <p:cNvPr id="44084" name="Text Box 91"/>
            <p:cNvSpPr txBox="1"/>
            <p:nvPr/>
          </p:nvSpPr>
          <p:spPr>
            <a:xfrm rot="-4089161">
              <a:off x="163" y="1651"/>
              <a:ext cx="363" cy="192"/>
            </a:xfrm>
            <a:prstGeom prst="rect">
              <a:avLst/>
            </a:prstGeom>
            <a:noFill/>
            <a:ln w="9525">
              <a:noFill/>
            </a:ln>
          </p:spPr>
          <p:txBody>
            <a:bodyPr>
              <a:spAutoFit/>
            </a:bodyPr>
            <a:lstStyle/>
            <a:p>
              <a:pPr algn="l">
                <a:spcBef>
                  <a:spcPct val="50000"/>
                </a:spcBef>
              </a:pPr>
              <a:r>
                <a:rPr lang="en-US" altLang="zh-CN" sz="1400" i="0" dirty="0">
                  <a:latin typeface="Arial" panose="020B0604020202020204" pitchFamily="34" charset="0"/>
                  <a:ea typeface="宋体" panose="02010600030101010101" pitchFamily="2" charset="-122"/>
                </a:rPr>
                <a:t>A/2</a:t>
              </a:r>
            </a:p>
          </p:txBody>
        </p:sp>
      </p:grpSp>
      <p:grpSp>
        <p:nvGrpSpPr>
          <p:cNvPr id="16" name="Group 92"/>
          <p:cNvGrpSpPr/>
          <p:nvPr/>
        </p:nvGrpSpPr>
        <p:grpSpPr>
          <a:xfrm>
            <a:off x="6564313" y="4464050"/>
            <a:ext cx="1554162" cy="779463"/>
            <a:chOff x="3216" y="3182"/>
            <a:chExt cx="979" cy="491"/>
          </a:xfrm>
        </p:grpSpPr>
        <p:sp>
          <p:nvSpPr>
            <p:cNvPr id="44043" name="Text Box 93"/>
            <p:cNvSpPr txBox="1"/>
            <p:nvPr/>
          </p:nvSpPr>
          <p:spPr>
            <a:xfrm>
              <a:off x="3243" y="3339"/>
              <a:ext cx="952" cy="231"/>
            </a:xfrm>
            <a:prstGeom prst="rect">
              <a:avLst/>
            </a:prstGeom>
            <a:noFill/>
            <a:ln w="9525">
              <a:noFill/>
            </a:ln>
          </p:spPr>
          <p:txBody>
            <a:bodyPr>
              <a:spAutoFit/>
            </a:bodyPr>
            <a:lstStyle/>
            <a:p>
              <a:pPr algn="l">
                <a:spcBef>
                  <a:spcPct val="50000"/>
                </a:spcBef>
              </a:pPr>
              <a:r>
                <a:rPr lang="en-US" altLang="zh-CN" sz="1800" i="0" dirty="0">
                  <a:solidFill>
                    <a:srgbClr val="000066"/>
                  </a:solidFill>
                  <a:latin typeface="Arial" panose="020B0604020202020204" pitchFamily="34" charset="0"/>
                  <a:ea typeface="宋体" panose="02010600030101010101" pitchFamily="2" charset="-122"/>
                </a:rPr>
                <a:t>A=</a:t>
              </a:r>
            </a:p>
          </p:txBody>
        </p:sp>
        <p:sp>
          <p:nvSpPr>
            <p:cNvPr id="44044" name="Text Box 94"/>
            <p:cNvSpPr txBox="1"/>
            <p:nvPr/>
          </p:nvSpPr>
          <p:spPr>
            <a:xfrm>
              <a:off x="3216" y="3182"/>
              <a:ext cx="953" cy="491"/>
            </a:xfrm>
            <a:prstGeom prst="rect">
              <a:avLst/>
            </a:prstGeom>
            <a:noFill/>
            <a:ln w="9525">
              <a:noFill/>
            </a:ln>
          </p:spPr>
          <p:txBody>
            <a:bodyPr>
              <a:spAutoFit/>
            </a:bodyPr>
            <a:lstStyle/>
            <a:p>
              <a:pPr>
                <a:spcBef>
                  <a:spcPct val="50000"/>
                </a:spcBef>
              </a:pPr>
              <a:r>
                <a:rPr lang="en-US" altLang="zh-CN" sz="1800" i="0" dirty="0">
                  <a:solidFill>
                    <a:srgbClr val="000066"/>
                  </a:solidFill>
                  <a:latin typeface="Arial" panose="020B0604020202020204" pitchFamily="34" charset="0"/>
                  <a:ea typeface="宋体" panose="02010600030101010101" pitchFamily="2" charset="-122"/>
                </a:rPr>
                <a:t>D+d</a:t>
              </a:r>
            </a:p>
            <a:p>
              <a:pPr>
                <a:spcBef>
                  <a:spcPct val="50000"/>
                </a:spcBef>
              </a:pPr>
              <a:r>
                <a:rPr lang="en-US" altLang="zh-CN" sz="1800" i="0" dirty="0">
                  <a:solidFill>
                    <a:srgbClr val="000066"/>
                  </a:solidFill>
                  <a:latin typeface="Arial" panose="020B0604020202020204" pitchFamily="34" charset="0"/>
                  <a:ea typeface="宋体" panose="02010600030101010101" pitchFamily="2" charset="-122"/>
                </a:rPr>
                <a:t>2</a:t>
              </a:r>
            </a:p>
          </p:txBody>
        </p:sp>
        <p:sp>
          <p:nvSpPr>
            <p:cNvPr id="44045" name="Line 95"/>
            <p:cNvSpPr/>
            <p:nvPr/>
          </p:nvSpPr>
          <p:spPr>
            <a:xfrm>
              <a:off x="3515" y="3451"/>
              <a:ext cx="363" cy="0"/>
            </a:xfrm>
            <a:prstGeom prst="line">
              <a:avLst/>
            </a:prstGeom>
            <a:ln w="9525" cap="flat" cmpd="sng">
              <a:solidFill>
                <a:schemeClr val="tx1"/>
              </a:solidFill>
              <a:prstDash val="solid"/>
              <a:headEnd type="none" w="sm" len="med"/>
              <a:tailEnd type="none" w="sm" len="med"/>
            </a:ln>
          </p:spPr>
        </p:sp>
      </p:grpSp>
      <p:sp>
        <p:nvSpPr>
          <p:cNvPr id="533600" name="Text Box 96"/>
          <p:cNvSpPr txBox="1"/>
          <p:nvPr/>
        </p:nvSpPr>
        <p:spPr>
          <a:xfrm>
            <a:off x="6564313" y="5184775"/>
            <a:ext cx="1152525" cy="366713"/>
          </a:xfrm>
          <a:prstGeom prst="rect">
            <a:avLst/>
          </a:prstGeom>
          <a:noFill/>
          <a:ln w="9525">
            <a:noFill/>
          </a:ln>
        </p:spPr>
        <p:txBody>
          <a:bodyPr>
            <a:spAutoFit/>
          </a:bodyPr>
          <a:lstStyle/>
          <a:p>
            <a:pPr algn="l">
              <a:spcBef>
                <a:spcPct val="50000"/>
              </a:spcBef>
            </a:pPr>
            <a:r>
              <a:rPr lang="en-US" altLang="zh-CN" sz="1800" i="0" dirty="0">
                <a:solidFill>
                  <a:srgbClr val="000066"/>
                </a:solidFill>
                <a:latin typeface="Arial" panose="020B0604020202020204" pitchFamily="34" charset="0"/>
                <a:ea typeface="宋体" panose="02010600030101010101" pitchFamily="2" charset="-122"/>
              </a:rPr>
              <a:t>α= 15°</a:t>
            </a:r>
          </a:p>
        </p:txBody>
      </p:sp>
      <p:sp>
        <p:nvSpPr>
          <p:cNvPr id="533601" name="Text Box 97"/>
          <p:cNvSpPr txBox="1"/>
          <p:nvPr/>
        </p:nvSpPr>
        <p:spPr>
          <a:xfrm>
            <a:off x="6564313" y="5761038"/>
            <a:ext cx="1800225" cy="366712"/>
          </a:xfrm>
          <a:prstGeom prst="rect">
            <a:avLst/>
          </a:prstGeom>
          <a:noFill/>
          <a:ln w="9525">
            <a:noFill/>
          </a:ln>
        </p:spPr>
        <p:txBody>
          <a:bodyPr>
            <a:spAutoFit/>
          </a:bodyPr>
          <a:lstStyle/>
          <a:p>
            <a:pPr algn="l">
              <a:spcBef>
                <a:spcPct val="50000"/>
              </a:spcBef>
            </a:pPr>
            <a:r>
              <a:rPr lang="zh-CN" altLang="en-US" sz="1800" i="0" dirty="0">
                <a:solidFill>
                  <a:srgbClr val="000066"/>
                </a:solidFill>
                <a:latin typeface="Arial" panose="020B0604020202020204" pitchFamily="34" charset="0"/>
                <a:ea typeface="宋体" panose="02010600030101010101" pitchFamily="2" charset="-122"/>
              </a:rPr>
              <a:t>滚子直径</a:t>
            </a:r>
            <a:r>
              <a:rPr lang="en-US" altLang="zh-CN" sz="1800" i="0" dirty="0">
                <a:solidFill>
                  <a:srgbClr val="000066"/>
                </a:solidFill>
                <a:latin typeface="Arial" panose="020B0604020202020204" pitchFamily="34" charset="0"/>
                <a:ea typeface="宋体" panose="02010600030101010101" pitchFamily="2" charset="-122"/>
              </a:rPr>
              <a:t>=A/2</a:t>
            </a:r>
          </a:p>
        </p:txBody>
      </p:sp>
      <p:pic>
        <p:nvPicPr>
          <p:cNvPr id="44041" name="Picture 98"/>
          <p:cNvPicPr>
            <a:picLocks noChangeAspect="1"/>
          </p:cNvPicPr>
          <p:nvPr/>
        </p:nvPicPr>
        <p:blipFill>
          <a:blip r:embed="rId2"/>
          <a:stretch>
            <a:fillRect/>
          </a:stretch>
        </p:blipFill>
        <p:spPr>
          <a:xfrm>
            <a:off x="0" y="547688"/>
            <a:ext cx="2657475" cy="4429125"/>
          </a:xfrm>
          <a:prstGeom prst="rect">
            <a:avLst/>
          </a:prstGeom>
          <a:noFill/>
          <a:ln w="9525">
            <a:noFill/>
          </a:ln>
        </p:spPr>
      </p:pic>
      <p:sp>
        <p:nvSpPr>
          <p:cNvPr id="44042" name="Rectangle 99"/>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14.4.1 </a:t>
            </a:r>
            <a:r>
              <a:rPr lang="zh-CN" altLang="en-US" i="0" dirty="0">
                <a:solidFill>
                  <a:srgbClr val="000066"/>
                </a:solidFill>
                <a:latin typeface="仿宋_GB2312" pitchFamily="49" charset="-122"/>
                <a:ea typeface="仿宋_GB2312" pitchFamily="49" charset="-122"/>
              </a:rPr>
              <a:t>常用滚动轴承的型式和规定表示法、特征表示法</a:t>
            </a:r>
            <a:r>
              <a:rPr lang="en-US" altLang="zh-CN" sz="1600" i="0" dirty="0">
                <a:solidFill>
                  <a:srgbClr val="FF0000"/>
                </a:solidFill>
                <a:latin typeface="仿宋_GB2312" pitchFamily="49" charset="-122"/>
                <a:ea typeface="仿宋_GB2312" pitchFamily="49" charset="-122"/>
              </a:rPr>
              <a:t>-</a:t>
            </a:r>
            <a:r>
              <a:rPr lang="zh-CN" altLang="en-US" sz="1600" i="0" dirty="0">
                <a:solidFill>
                  <a:srgbClr val="FF0000"/>
                </a:solidFill>
                <a:latin typeface="仿宋_GB2312" pitchFamily="49" charset="-122"/>
                <a:ea typeface="仿宋_GB2312" pitchFamily="49" charset="-122"/>
              </a:rPr>
              <a:t>圆锥滚子轴承</a:t>
            </a:r>
            <a:endParaRPr lang="zh-CN" altLang="en-US" i="0" dirty="0">
              <a:solidFill>
                <a:srgbClr val="FF0000"/>
              </a:solidFill>
              <a:latin typeface="仿宋_GB2312" pitchFamily="49" charset="-122"/>
              <a:ea typeface="仿宋_GB2312"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533600"/>
                                        </p:tgtEl>
                                        <p:attrNameLst>
                                          <p:attrName>style.visibility</p:attrName>
                                        </p:attrNameLst>
                                      </p:cBhvr>
                                      <p:to>
                                        <p:strVal val="visible"/>
                                      </p:to>
                                    </p:set>
                                    <p:animEffect transition="in" filter="slide(fromBottom)">
                                      <p:cBhvr>
                                        <p:cTn id="16" dur="500"/>
                                        <p:tgtEl>
                                          <p:spTgt spid="533600"/>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533601"/>
                                        </p:tgtEl>
                                        <p:attrNameLst>
                                          <p:attrName>style.visibility</p:attrName>
                                        </p:attrNameLst>
                                      </p:cBhvr>
                                      <p:to>
                                        <p:strVal val="visible"/>
                                      </p:to>
                                    </p:set>
                                    <p:animEffect transition="in" filter="slide(fromBottom)">
                                      <p:cBhvr>
                                        <p:cTn id="21" dur="500"/>
                                        <p:tgtEl>
                                          <p:spTgt spid="533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3600" grpId="0"/>
      <p:bldP spid="53360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D004261-98B5-4F5C-AF46-B3EFCD269267}"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3"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38</a:t>
            </a:fld>
            <a:endParaRPr lang="en-US" altLang="zh-CN" sz="1400" b="0" i="0" dirty="0">
              <a:ea typeface="宋体" panose="02010600030101010101" pitchFamily="2" charset="-122"/>
            </a:endParaRPr>
          </a:p>
        </p:txBody>
      </p:sp>
      <p:grpSp>
        <p:nvGrpSpPr>
          <p:cNvPr id="45061" name="Group 3"/>
          <p:cNvGrpSpPr/>
          <p:nvPr/>
        </p:nvGrpSpPr>
        <p:grpSpPr>
          <a:xfrm>
            <a:off x="1393825" y="855663"/>
            <a:ext cx="5010150" cy="2887662"/>
            <a:chOff x="887" y="365"/>
            <a:chExt cx="3327" cy="2053"/>
          </a:xfrm>
        </p:grpSpPr>
        <p:sp>
          <p:nvSpPr>
            <p:cNvPr id="45109" name="Rectangle 4"/>
            <p:cNvSpPr/>
            <p:nvPr/>
          </p:nvSpPr>
          <p:spPr>
            <a:xfrm>
              <a:off x="1155" y="481"/>
              <a:ext cx="287" cy="282"/>
            </a:xfrm>
            <a:prstGeom prst="rect">
              <a:avLst/>
            </a:prstGeom>
            <a:noFill/>
            <a:ln w="57150">
              <a:noFill/>
            </a:ln>
          </p:spPr>
          <p:txBody>
            <a:bodyPr lIns="0" tIns="0" rIns="0" bIns="0">
              <a:spAutoFit/>
            </a:bodyPr>
            <a:lstStyle/>
            <a:p>
              <a:pPr>
                <a:spcBef>
                  <a:spcPct val="50000"/>
                </a:spcBef>
              </a:pPr>
              <a:endParaRPr lang="zh-CN" altLang="zh-CN" sz="2600" i="0" dirty="0">
                <a:latin typeface="仿宋_GB2312" pitchFamily="49" charset="-122"/>
                <a:ea typeface="仿宋_GB2312" pitchFamily="49" charset="-122"/>
              </a:endParaRPr>
            </a:p>
          </p:txBody>
        </p:sp>
        <p:sp>
          <p:nvSpPr>
            <p:cNvPr id="45110" name="Rectangle 5"/>
            <p:cNvSpPr/>
            <p:nvPr/>
          </p:nvSpPr>
          <p:spPr>
            <a:xfrm>
              <a:off x="1131" y="1063"/>
              <a:ext cx="296" cy="1194"/>
            </a:xfrm>
            <a:prstGeom prst="rect">
              <a:avLst/>
            </a:prstGeom>
            <a:noFill/>
            <a:ln w="28575">
              <a:noFill/>
            </a:ln>
          </p:spPr>
          <p:txBody>
            <a:bodyPr>
              <a:spAutoFit/>
            </a:bodyPr>
            <a:lstStyle/>
            <a:p>
              <a:r>
                <a:rPr lang="zh-CN" altLang="en-US" sz="2600" i="0" dirty="0">
                  <a:latin typeface="仿宋_GB2312" pitchFamily="49" charset="-122"/>
                  <a:ea typeface="仿宋_GB2312" pitchFamily="49" charset="-122"/>
                </a:rPr>
                <a:t>类型代号</a:t>
              </a:r>
            </a:p>
          </p:txBody>
        </p:sp>
        <p:sp>
          <p:nvSpPr>
            <p:cNvPr id="45111" name="Rectangle 6"/>
            <p:cNvSpPr/>
            <p:nvPr/>
          </p:nvSpPr>
          <p:spPr>
            <a:xfrm>
              <a:off x="1658" y="1194"/>
              <a:ext cx="742" cy="1194"/>
            </a:xfrm>
            <a:prstGeom prst="rect">
              <a:avLst/>
            </a:prstGeom>
            <a:noFill/>
            <a:ln w="28575">
              <a:noFill/>
            </a:ln>
          </p:spPr>
          <p:txBody>
            <a:bodyPr>
              <a:spAutoFit/>
            </a:bodyPr>
            <a:lstStyle/>
            <a:p>
              <a:r>
                <a:rPr lang="zh-CN" altLang="en-US" sz="2600" i="0" dirty="0">
                  <a:latin typeface="仿宋_GB2312" pitchFamily="49" charset="-122"/>
                  <a:ea typeface="仿宋_GB2312" pitchFamily="49" charset="-122"/>
                </a:rPr>
                <a:t>宽</a:t>
              </a:r>
              <a:r>
                <a:rPr lang="en-US" altLang="zh-CN" sz="2600" i="0" dirty="0">
                  <a:latin typeface="仿宋_GB2312" pitchFamily="49" charset="-122"/>
                  <a:ea typeface="仿宋_GB2312" pitchFamily="49" charset="-122"/>
                </a:rPr>
                <a:t>(</a:t>
              </a:r>
              <a:r>
                <a:rPr lang="zh-CN" altLang="en-US" sz="2600" i="0" dirty="0">
                  <a:latin typeface="仿宋_GB2312" pitchFamily="49" charset="-122"/>
                  <a:ea typeface="仿宋_GB2312" pitchFamily="49" charset="-122"/>
                </a:rPr>
                <a:t>高</a:t>
              </a:r>
              <a:r>
                <a:rPr lang="en-US" altLang="zh-CN" sz="2600" i="0" dirty="0">
                  <a:latin typeface="仿宋_GB2312" pitchFamily="49" charset="-122"/>
                  <a:ea typeface="仿宋_GB2312" pitchFamily="49" charset="-122"/>
                </a:rPr>
                <a:t>)</a:t>
              </a:r>
              <a:r>
                <a:rPr lang="zh-CN" altLang="en-US" sz="2600" i="0" dirty="0">
                  <a:latin typeface="仿宋_GB2312" pitchFamily="49" charset="-122"/>
                  <a:ea typeface="仿宋_GB2312" pitchFamily="49" charset="-122"/>
                </a:rPr>
                <a:t>度</a:t>
              </a:r>
            </a:p>
            <a:p>
              <a:r>
                <a:rPr lang="zh-CN" altLang="en-US" sz="2600" i="0" dirty="0">
                  <a:latin typeface="仿宋_GB2312" pitchFamily="49" charset="-122"/>
                  <a:ea typeface="仿宋_GB2312" pitchFamily="49" charset="-122"/>
                </a:rPr>
                <a:t>系列代号</a:t>
              </a:r>
            </a:p>
          </p:txBody>
        </p:sp>
        <p:sp>
          <p:nvSpPr>
            <p:cNvPr id="45112" name="Rectangle 7"/>
            <p:cNvSpPr/>
            <p:nvPr/>
          </p:nvSpPr>
          <p:spPr>
            <a:xfrm>
              <a:off x="2450" y="1281"/>
              <a:ext cx="715" cy="912"/>
            </a:xfrm>
            <a:prstGeom prst="rect">
              <a:avLst/>
            </a:prstGeom>
            <a:noFill/>
            <a:ln w="28575">
              <a:noFill/>
            </a:ln>
          </p:spPr>
          <p:txBody>
            <a:bodyPr>
              <a:spAutoFit/>
            </a:bodyPr>
            <a:lstStyle/>
            <a:p>
              <a:r>
                <a:rPr lang="zh-CN" altLang="en-US" sz="2600" i="0" dirty="0">
                  <a:latin typeface="仿宋_GB2312" pitchFamily="49" charset="-122"/>
                  <a:ea typeface="仿宋_GB2312" pitchFamily="49" charset="-122"/>
                </a:rPr>
                <a:t>直径系列</a:t>
              </a:r>
            </a:p>
            <a:p>
              <a:r>
                <a:rPr lang="zh-CN" altLang="en-US" sz="2600" i="0" dirty="0">
                  <a:latin typeface="仿宋_GB2312" pitchFamily="49" charset="-122"/>
                  <a:ea typeface="仿宋_GB2312" pitchFamily="49" charset="-122"/>
                </a:rPr>
                <a:t>代号</a:t>
              </a:r>
            </a:p>
          </p:txBody>
        </p:sp>
        <p:sp>
          <p:nvSpPr>
            <p:cNvPr id="45113" name="Rectangle 8"/>
            <p:cNvSpPr/>
            <p:nvPr/>
          </p:nvSpPr>
          <p:spPr>
            <a:xfrm>
              <a:off x="1744" y="850"/>
              <a:ext cx="1438" cy="348"/>
            </a:xfrm>
            <a:prstGeom prst="rect">
              <a:avLst/>
            </a:prstGeom>
            <a:noFill/>
            <a:ln w="28575">
              <a:noFill/>
            </a:ln>
          </p:spPr>
          <p:txBody>
            <a:bodyPr wrap="none">
              <a:spAutoFit/>
            </a:bodyPr>
            <a:lstStyle/>
            <a:p>
              <a:r>
                <a:rPr lang="zh-CN" altLang="en-US" sz="2600" i="0" dirty="0">
                  <a:latin typeface="仿宋_GB2312" pitchFamily="49" charset="-122"/>
                  <a:ea typeface="仿宋_GB2312" pitchFamily="49" charset="-122"/>
                </a:rPr>
                <a:t>尺寸系列代号</a:t>
              </a:r>
            </a:p>
          </p:txBody>
        </p:sp>
        <p:grpSp>
          <p:nvGrpSpPr>
            <p:cNvPr id="45114" name="Group 9"/>
            <p:cNvGrpSpPr/>
            <p:nvPr/>
          </p:nvGrpSpPr>
          <p:grpSpPr>
            <a:xfrm>
              <a:off x="1201" y="538"/>
              <a:ext cx="2794" cy="206"/>
              <a:chOff x="1354" y="1150"/>
              <a:chExt cx="2794" cy="206"/>
            </a:xfrm>
          </p:grpSpPr>
          <p:grpSp>
            <p:nvGrpSpPr>
              <p:cNvPr id="45125" name="Group 10"/>
              <p:cNvGrpSpPr/>
              <p:nvPr/>
            </p:nvGrpSpPr>
            <p:grpSpPr>
              <a:xfrm>
                <a:off x="1354" y="1150"/>
                <a:ext cx="190" cy="194"/>
                <a:chOff x="1354" y="1498"/>
                <a:chExt cx="190" cy="194"/>
              </a:xfrm>
            </p:grpSpPr>
            <p:sp>
              <p:nvSpPr>
                <p:cNvPr id="45138" name="Line 11"/>
                <p:cNvSpPr/>
                <p:nvPr/>
              </p:nvSpPr>
              <p:spPr>
                <a:xfrm>
                  <a:off x="1354" y="1498"/>
                  <a:ext cx="190" cy="194"/>
                </a:xfrm>
                <a:prstGeom prst="line">
                  <a:avLst/>
                </a:prstGeom>
                <a:ln w="57150" cap="flat" cmpd="sng">
                  <a:solidFill>
                    <a:srgbClr val="0000CC"/>
                  </a:solidFill>
                  <a:prstDash val="solid"/>
                  <a:headEnd type="none" w="sm" len="lg"/>
                  <a:tailEnd type="none" w="sm" len="lg"/>
                </a:ln>
              </p:spPr>
            </p:sp>
            <p:sp>
              <p:nvSpPr>
                <p:cNvPr id="45139" name="Line 12"/>
                <p:cNvSpPr/>
                <p:nvPr/>
              </p:nvSpPr>
              <p:spPr>
                <a:xfrm flipV="1">
                  <a:off x="1354" y="1502"/>
                  <a:ext cx="190" cy="188"/>
                </a:xfrm>
                <a:prstGeom prst="line">
                  <a:avLst/>
                </a:prstGeom>
                <a:ln w="57150" cap="flat" cmpd="sng">
                  <a:solidFill>
                    <a:srgbClr val="0000CC"/>
                  </a:solidFill>
                  <a:prstDash val="solid"/>
                  <a:headEnd type="none" w="sm" len="lg"/>
                  <a:tailEnd type="none" w="sm" len="lg"/>
                </a:ln>
              </p:spPr>
            </p:sp>
          </p:grpSp>
          <p:grpSp>
            <p:nvGrpSpPr>
              <p:cNvPr id="45126" name="Group 13"/>
              <p:cNvGrpSpPr/>
              <p:nvPr/>
            </p:nvGrpSpPr>
            <p:grpSpPr>
              <a:xfrm>
                <a:off x="2194" y="1150"/>
                <a:ext cx="190" cy="194"/>
                <a:chOff x="1354" y="1498"/>
                <a:chExt cx="190" cy="194"/>
              </a:xfrm>
            </p:grpSpPr>
            <p:sp>
              <p:nvSpPr>
                <p:cNvPr id="45136" name="Line 14"/>
                <p:cNvSpPr/>
                <p:nvPr/>
              </p:nvSpPr>
              <p:spPr>
                <a:xfrm>
                  <a:off x="1354" y="1498"/>
                  <a:ext cx="190" cy="194"/>
                </a:xfrm>
                <a:prstGeom prst="line">
                  <a:avLst/>
                </a:prstGeom>
                <a:ln w="57150" cap="flat" cmpd="sng">
                  <a:solidFill>
                    <a:srgbClr val="0000CC"/>
                  </a:solidFill>
                  <a:prstDash val="solid"/>
                  <a:headEnd type="none" w="sm" len="lg"/>
                  <a:tailEnd type="none" w="sm" len="lg"/>
                </a:ln>
              </p:spPr>
            </p:sp>
            <p:sp>
              <p:nvSpPr>
                <p:cNvPr id="45137" name="Line 15"/>
                <p:cNvSpPr/>
                <p:nvPr/>
              </p:nvSpPr>
              <p:spPr>
                <a:xfrm flipV="1">
                  <a:off x="1354" y="1502"/>
                  <a:ext cx="190" cy="188"/>
                </a:xfrm>
                <a:prstGeom prst="line">
                  <a:avLst/>
                </a:prstGeom>
                <a:ln w="57150" cap="flat" cmpd="sng">
                  <a:solidFill>
                    <a:srgbClr val="0000CC"/>
                  </a:solidFill>
                  <a:prstDash val="solid"/>
                  <a:headEnd type="none" w="sm" len="lg"/>
                  <a:tailEnd type="none" w="sm" len="lg"/>
                </a:ln>
              </p:spPr>
            </p:sp>
          </p:grpSp>
          <p:grpSp>
            <p:nvGrpSpPr>
              <p:cNvPr id="45127" name="Group 16"/>
              <p:cNvGrpSpPr/>
              <p:nvPr/>
            </p:nvGrpSpPr>
            <p:grpSpPr>
              <a:xfrm>
                <a:off x="2938" y="1150"/>
                <a:ext cx="190" cy="194"/>
                <a:chOff x="1354" y="1498"/>
                <a:chExt cx="190" cy="194"/>
              </a:xfrm>
            </p:grpSpPr>
            <p:sp>
              <p:nvSpPr>
                <p:cNvPr id="45134" name="Line 17"/>
                <p:cNvSpPr/>
                <p:nvPr/>
              </p:nvSpPr>
              <p:spPr>
                <a:xfrm>
                  <a:off x="1354" y="1498"/>
                  <a:ext cx="190" cy="194"/>
                </a:xfrm>
                <a:prstGeom prst="line">
                  <a:avLst/>
                </a:prstGeom>
                <a:ln w="57150" cap="flat" cmpd="sng">
                  <a:solidFill>
                    <a:srgbClr val="0000CC"/>
                  </a:solidFill>
                  <a:prstDash val="solid"/>
                  <a:headEnd type="none" w="sm" len="lg"/>
                  <a:tailEnd type="none" w="sm" len="lg"/>
                </a:ln>
              </p:spPr>
            </p:sp>
            <p:sp>
              <p:nvSpPr>
                <p:cNvPr id="45135" name="Line 18"/>
                <p:cNvSpPr/>
                <p:nvPr/>
              </p:nvSpPr>
              <p:spPr>
                <a:xfrm flipV="1">
                  <a:off x="1354" y="1502"/>
                  <a:ext cx="190" cy="188"/>
                </a:xfrm>
                <a:prstGeom prst="line">
                  <a:avLst/>
                </a:prstGeom>
                <a:ln w="57150" cap="flat" cmpd="sng">
                  <a:solidFill>
                    <a:srgbClr val="0000CC"/>
                  </a:solidFill>
                  <a:prstDash val="solid"/>
                  <a:headEnd type="none" w="sm" len="lg"/>
                  <a:tailEnd type="none" w="sm" len="lg"/>
                </a:ln>
              </p:spPr>
            </p:sp>
          </p:grpSp>
          <p:grpSp>
            <p:nvGrpSpPr>
              <p:cNvPr id="45128" name="Group 19"/>
              <p:cNvGrpSpPr/>
              <p:nvPr/>
            </p:nvGrpSpPr>
            <p:grpSpPr>
              <a:xfrm>
                <a:off x="3526" y="1162"/>
                <a:ext cx="190" cy="194"/>
                <a:chOff x="1354" y="1498"/>
                <a:chExt cx="190" cy="194"/>
              </a:xfrm>
            </p:grpSpPr>
            <p:sp>
              <p:nvSpPr>
                <p:cNvPr id="45132" name="Line 20"/>
                <p:cNvSpPr/>
                <p:nvPr/>
              </p:nvSpPr>
              <p:spPr>
                <a:xfrm>
                  <a:off x="1354" y="1498"/>
                  <a:ext cx="190" cy="194"/>
                </a:xfrm>
                <a:prstGeom prst="line">
                  <a:avLst/>
                </a:prstGeom>
                <a:ln w="57150" cap="flat" cmpd="sng">
                  <a:solidFill>
                    <a:srgbClr val="0000CC"/>
                  </a:solidFill>
                  <a:prstDash val="solid"/>
                  <a:headEnd type="none" w="sm" len="lg"/>
                  <a:tailEnd type="none" w="sm" len="lg"/>
                </a:ln>
              </p:spPr>
            </p:sp>
            <p:sp>
              <p:nvSpPr>
                <p:cNvPr id="45133" name="Line 21"/>
                <p:cNvSpPr/>
                <p:nvPr/>
              </p:nvSpPr>
              <p:spPr>
                <a:xfrm flipV="1">
                  <a:off x="1354" y="1502"/>
                  <a:ext cx="190" cy="188"/>
                </a:xfrm>
                <a:prstGeom prst="line">
                  <a:avLst/>
                </a:prstGeom>
                <a:ln w="57150" cap="flat" cmpd="sng">
                  <a:solidFill>
                    <a:srgbClr val="0000CC"/>
                  </a:solidFill>
                  <a:prstDash val="solid"/>
                  <a:headEnd type="none" w="sm" len="lg"/>
                  <a:tailEnd type="none" w="sm" len="lg"/>
                </a:ln>
              </p:spPr>
            </p:sp>
          </p:grpSp>
          <p:grpSp>
            <p:nvGrpSpPr>
              <p:cNvPr id="45129" name="Group 22"/>
              <p:cNvGrpSpPr/>
              <p:nvPr/>
            </p:nvGrpSpPr>
            <p:grpSpPr>
              <a:xfrm>
                <a:off x="3958" y="1150"/>
                <a:ext cx="190" cy="194"/>
                <a:chOff x="1354" y="1498"/>
                <a:chExt cx="190" cy="194"/>
              </a:xfrm>
            </p:grpSpPr>
            <p:sp>
              <p:nvSpPr>
                <p:cNvPr id="45130" name="Line 23"/>
                <p:cNvSpPr/>
                <p:nvPr/>
              </p:nvSpPr>
              <p:spPr>
                <a:xfrm>
                  <a:off x="1354" y="1498"/>
                  <a:ext cx="190" cy="194"/>
                </a:xfrm>
                <a:prstGeom prst="line">
                  <a:avLst/>
                </a:prstGeom>
                <a:ln w="57150" cap="flat" cmpd="sng">
                  <a:solidFill>
                    <a:srgbClr val="0000CC"/>
                  </a:solidFill>
                  <a:prstDash val="solid"/>
                  <a:headEnd type="none" w="sm" len="lg"/>
                  <a:tailEnd type="none" w="sm" len="lg"/>
                </a:ln>
              </p:spPr>
            </p:sp>
            <p:sp>
              <p:nvSpPr>
                <p:cNvPr id="45131" name="Line 24"/>
                <p:cNvSpPr/>
                <p:nvPr/>
              </p:nvSpPr>
              <p:spPr>
                <a:xfrm flipV="1">
                  <a:off x="1354" y="1502"/>
                  <a:ext cx="190" cy="188"/>
                </a:xfrm>
                <a:prstGeom prst="line">
                  <a:avLst/>
                </a:prstGeom>
                <a:ln w="57150" cap="flat" cmpd="sng">
                  <a:solidFill>
                    <a:srgbClr val="0000CC"/>
                  </a:solidFill>
                  <a:prstDash val="solid"/>
                  <a:headEnd type="none" w="sm" len="lg"/>
                  <a:tailEnd type="none" w="sm" len="lg"/>
                </a:ln>
              </p:spPr>
            </p:sp>
          </p:grpSp>
        </p:grpSp>
        <p:sp>
          <p:nvSpPr>
            <p:cNvPr id="45115" name="Text Box 25"/>
            <p:cNvSpPr txBox="1"/>
            <p:nvPr/>
          </p:nvSpPr>
          <p:spPr>
            <a:xfrm>
              <a:off x="3525" y="987"/>
              <a:ext cx="367" cy="1194"/>
            </a:xfrm>
            <a:prstGeom prst="rect">
              <a:avLst/>
            </a:prstGeom>
            <a:noFill/>
            <a:ln w="28575">
              <a:noFill/>
            </a:ln>
          </p:spPr>
          <p:txBody>
            <a:bodyPr>
              <a:spAutoFit/>
            </a:bodyPr>
            <a:lstStyle/>
            <a:p>
              <a:pPr>
                <a:spcBef>
                  <a:spcPct val="50000"/>
                </a:spcBef>
              </a:pPr>
              <a:r>
                <a:rPr lang="zh-CN" altLang="en-US" sz="2600" i="0" dirty="0">
                  <a:latin typeface="仿宋_GB2312" pitchFamily="49" charset="-122"/>
                  <a:ea typeface="仿宋_GB2312" pitchFamily="49" charset="-122"/>
                </a:rPr>
                <a:t>内径代号</a:t>
              </a:r>
            </a:p>
          </p:txBody>
        </p:sp>
        <p:sp>
          <p:nvSpPr>
            <p:cNvPr id="45116" name="Line 26"/>
            <p:cNvSpPr/>
            <p:nvPr/>
          </p:nvSpPr>
          <p:spPr>
            <a:xfrm flipV="1">
              <a:off x="891" y="855"/>
              <a:ext cx="3321" cy="0"/>
            </a:xfrm>
            <a:prstGeom prst="line">
              <a:avLst/>
            </a:prstGeom>
            <a:ln w="4826" cap="flat" cmpd="sng">
              <a:solidFill>
                <a:schemeClr val="tx1"/>
              </a:solidFill>
              <a:prstDash val="solid"/>
              <a:headEnd type="none" w="med" len="med"/>
              <a:tailEnd type="none" w="med" len="med"/>
            </a:ln>
          </p:spPr>
        </p:sp>
        <p:sp>
          <p:nvSpPr>
            <p:cNvPr id="45117" name="Line 27"/>
            <p:cNvSpPr/>
            <p:nvPr/>
          </p:nvSpPr>
          <p:spPr>
            <a:xfrm flipH="1">
              <a:off x="2444" y="1202"/>
              <a:ext cx="0" cy="1179"/>
            </a:xfrm>
            <a:prstGeom prst="line">
              <a:avLst/>
            </a:prstGeom>
            <a:ln w="4826" cap="flat" cmpd="sng">
              <a:solidFill>
                <a:schemeClr val="tx1"/>
              </a:solidFill>
              <a:prstDash val="solid"/>
              <a:headEnd type="none" w="med" len="med"/>
              <a:tailEnd type="none" w="med" len="med"/>
            </a:ln>
          </p:spPr>
        </p:sp>
        <p:sp>
          <p:nvSpPr>
            <p:cNvPr id="45118" name="Line 28"/>
            <p:cNvSpPr/>
            <p:nvPr/>
          </p:nvSpPr>
          <p:spPr>
            <a:xfrm>
              <a:off x="3241" y="366"/>
              <a:ext cx="0" cy="2052"/>
            </a:xfrm>
            <a:prstGeom prst="line">
              <a:avLst/>
            </a:prstGeom>
            <a:ln w="4763" cap="flat" cmpd="sng">
              <a:solidFill>
                <a:schemeClr val="tx1"/>
              </a:solidFill>
              <a:prstDash val="solid"/>
              <a:headEnd type="none" w="med" len="med"/>
              <a:tailEnd type="none" w="med" len="med"/>
            </a:ln>
          </p:spPr>
        </p:sp>
        <p:sp>
          <p:nvSpPr>
            <p:cNvPr id="45119" name="Line 29"/>
            <p:cNvSpPr/>
            <p:nvPr/>
          </p:nvSpPr>
          <p:spPr>
            <a:xfrm>
              <a:off x="1665" y="1197"/>
              <a:ext cx="1575" cy="0"/>
            </a:xfrm>
            <a:prstGeom prst="line">
              <a:avLst/>
            </a:prstGeom>
            <a:ln w="4763" cap="flat" cmpd="sng">
              <a:solidFill>
                <a:schemeClr val="tx1"/>
              </a:solidFill>
              <a:prstDash val="solid"/>
              <a:headEnd type="none" w="med" len="med"/>
              <a:tailEnd type="none" w="med" len="med"/>
            </a:ln>
          </p:spPr>
        </p:sp>
        <p:sp>
          <p:nvSpPr>
            <p:cNvPr id="45120" name="Line 30"/>
            <p:cNvSpPr/>
            <p:nvPr/>
          </p:nvSpPr>
          <p:spPr>
            <a:xfrm>
              <a:off x="1662" y="366"/>
              <a:ext cx="0" cy="2052"/>
            </a:xfrm>
            <a:prstGeom prst="line">
              <a:avLst/>
            </a:prstGeom>
            <a:ln w="4763" cap="flat" cmpd="sng">
              <a:solidFill>
                <a:schemeClr val="tx1"/>
              </a:solidFill>
              <a:prstDash val="solid"/>
              <a:headEnd type="none" w="med" len="med"/>
              <a:tailEnd type="none" w="med" len="med"/>
            </a:ln>
          </p:spPr>
        </p:sp>
        <p:sp>
          <p:nvSpPr>
            <p:cNvPr id="45121" name="Line 31"/>
            <p:cNvSpPr/>
            <p:nvPr/>
          </p:nvSpPr>
          <p:spPr>
            <a:xfrm>
              <a:off x="4214" y="366"/>
              <a:ext cx="0" cy="2052"/>
            </a:xfrm>
            <a:prstGeom prst="line">
              <a:avLst/>
            </a:prstGeom>
            <a:ln w="4763" cap="flat" cmpd="sng">
              <a:solidFill>
                <a:schemeClr val="tx1"/>
              </a:solidFill>
              <a:prstDash val="solid"/>
              <a:headEnd type="none" w="med" len="med"/>
              <a:tailEnd type="none" w="med" len="med"/>
            </a:ln>
          </p:spPr>
        </p:sp>
        <p:sp>
          <p:nvSpPr>
            <p:cNvPr id="45122" name="Line 32"/>
            <p:cNvSpPr/>
            <p:nvPr/>
          </p:nvSpPr>
          <p:spPr>
            <a:xfrm>
              <a:off x="889" y="366"/>
              <a:ext cx="0" cy="2052"/>
            </a:xfrm>
            <a:prstGeom prst="line">
              <a:avLst/>
            </a:prstGeom>
            <a:ln w="4763" cap="flat" cmpd="sng">
              <a:solidFill>
                <a:schemeClr val="tx1"/>
              </a:solidFill>
              <a:prstDash val="solid"/>
              <a:headEnd type="none" w="med" len="med"/>
              <a:tailEnd type="none" w="med" len="med"/>
            </a:ln>
          </p:spPr>
        </p:sp>
        <p:sp>
          <p:nvSpPr>
            <p:cNvPr id="45123" name="Line 33"/>
            <p:cNvSpPr/>
            <p:nvPr/>
          </p:nvSpPr>
          <p:spPr>
            <a:xfrm flipV="1">
              <a:off x="887" y="365"/>
              <a:ext cx="3321" cy="0"/>
            </a:xfrm>
            <a:prstGeom prst="line">
              <a:avLst/>
            </a:prstGeom>
            <a:ln w="4826" cap="flat" cmpd="sng">
              <a:solidFill>
                <a:schemeClr val="tx1"/>
              </a:solidFill>
              <a:prstDash val="solid"/>
              <a:headEnd type="none" w="med" len="med"/>
              <a:tailEnd type="none" w="med" len="med"/>
            </a:ln>
          </p:spPr>
        </p:sp>
        <p:sp>
          <p:nvSpPr>
            <p:cNvPr id="45124" name="Line 34"/>
            <p:cNvSpPr/>
            <p:nvPr/>
          </p:nvSpPr>
          <p:spPr>
            <a:xfrm flipV="1">
              <a:off x="887" y="2408"/>
              <a:ext cx="3321" cy="0"/>
            </a:xfrm>
            <a:prstGeom prst="line">
              <a:avLst/>
            </a:prstGeom>
            <a:ln w="4826" cap="flat" cmpd="sng">
              <a:solidFill>
                <a:schemeClr val="tx1"/>
              </a:solidFill>
              <a:prstDash val="solid"/>
              <a:headEnd type="none" w="med" len="med"/>
              <a:tailEnd type="none" w="med" len="med"/>
            </a:ln>
          </p:spPr>
        </p:sp>
      </p:grpSp>
      <p:grpSp>
        <p:nvGrpSpPr>
          <p:cNvPr id="9" name="Group 35"/>
          <p:cNvGrpSpPr/>
          <p:nvPr/>
        </p:nvGrpSpPr>
        <p:grpSpPr>
          <a:xfrm>
            <a:off x="757238" y="5262563"/>
            <a:ext cx="7200900" cy="1346200"/>
            <a:chOff x="567" y="2990"/>
            <a:chExt cx="4536" cy="848"/>
          </a:xfrm>
        </p:grpSpPr>
        <p:sp>
          <p:nvSpPr>
            <p:cNvPr id="45086" name="Rectangle 36"/>
            <p:cNvSpPr/>
            <p:nvPr/>
          </p:nvSpPr>
          <p:spPr>
            <a:xfrm>
              <a:off x="1989" y="2990"/>
              <a:ext cx="1497" cy="231"/>
            </a:xfrm>
            <a:prstGeom prst="rect">
              <a:avLst/>
            </a:prstGeom>
            <a:noFill/>
            <a:ln w="19050">
              <a:noFill/>
            </a:ln>
          </p:spPr>
          <p:txBody>
            <a:bodyPr>
              <a:spAutoFit/>
            </a:bodyPr>
            <a:lstStyle/>
            <a:p>
              <a:r>
                <a:rPr lang="zh-CN" altLang="en-US" sz="1800" i="0" dirty="0">
                  <a:solidFill>
                    <a:srgbClr val="000066"/>
                  </a:solidFill>
                  <a:latin typeface="仿宋_GB2312" pitchFamily="49" charset="-122"/>
                  <a:ea typeface="仿宋_GB2312" pitchFamily="49" charset="-122"/>
                </a:rPr>
                <a:t>轴承的内径代号  </a:t>
              </a:r>
              <a:endParaRPr lang="zh-CN" altLang="en-US" sz="1800" b="0" i="0" dirty="0">
                <a:solidFill>
                  <a:srgbClr val="000066"/>
                </a:solidFill>
                <a:latin typeface="仿宋_GB2312" pitchFamily="49" charset="-122"/>
                <a:ea typeface="仿宋_GB2312" pitchFamily="49" charset="-122"/>
              </a:endParaRPr>
            </a:p>
          </p:txBody>
        </p:sp>
        <p:sp>
          <p:nvSpPr>
            <p:cNvPr id="45087" name="Rectangle 37"/>
            <p:cNvSpPr/>
            <p:nvPr/>
          </p:nvSpPr>
          <p:spPr>
            <a:xfrm>
              <a:off x="750" y="3306"/>
              <a:ext cx="692" cy="231"/>
            </a:xfrm>
            <a:prstGeom prst="rect">
              <a:avLst/>
            </a:prstGeom>
            <a:noFill/>
            <a:ln w="19050">
              <a:noFill/>
            </a:ln>
          </p:spPr>
          <p:txBody>
            <a:bodyPr wrap="none">
              <a:spAutoFit/>
            </a:bodyPr>
            <a:lstStyle/>
            <a:p>
              <a:pPr algn="l"/>
              <a:r>
                <a:rPr lang="zh-CN" altLang="en-US" sz="1800" i="0" dirty="0">
                  <a:solidFill>
                    <a:srgbClr val="000066"/>
                  </a:solidFill>
                  <a:latin typeface="仿宋_GB2312" pitchFamily="49" charset="-122"/>
                  <a:ea typeface="仿宋_GB2312" pitchFamily="49" charset="-122"/>
                </a:rPr>
                <a:t>内径代号</a:t>
              </a:r>
              <a:endParaRPr lang="zh-CN" altLang="en-US" sz="1800" b="0" i="0" dirty="0">
                <a:solidFill>
                  <a:srgbClr val="000066"/>
                </a:solidFill>
                <a:latin typeface="仿宋_GB2312" pitchFamily="49" charset="-122"/>
                <a:ea typeface="仿宋_GB2312" pitchFamily="49" charset="-122"/>
              </a:endParaRPr>
            </a:p>
          </p:txBody>
        </p:sp>
        <p:sp>
          <p:nvSpPr>
            <p:cNvPr id="45088" name="Rectangle 38"/>
            <p:cNvSpPr/>
            <p:nvPr/>
          </p:nvSpPr>
          <p:spPr>
            <a:xfrm>
              <a:off x="599" y="3571"/>
              <a:ext cx="1340" cy="231"/>
            </a:xfrm>
            <a:prstGeom prst="rect">
              <a:avLst/>
            </a:prstGeom>
            <a:noFill/>
            <a:ln w="19050">
              <a:noFill/>
            </a:ln>
          </p:spPr>
          <p:txBody>
            <a:bodyPr wrap="none">
              <a:spAutoFit/>
            </a:bodyPr>
            <a:lstStyle/>
            <a:p>
              <a:pPr algn="l"/>
              <a:r>
                <a:rPr lang="zh-CN" altLang="en-US" sz="1800" i="0" dirty="0">
                  <a:solidFill>
                    <a:srgbClr val="000066"/>
                  </a:solidFill>
                  <a:latin typeface="仿宋_GB2312" pitchFamily="49" charset="-122"/>
                  <a:ea typeface="仿宋_GB2312" pitchFamily="49" charset="-122"/>
                </a:rPr>
                <a:t>轴承内径尺寸 </a:t>
              </a:r>
              <a:r>
                <a:rPr lang="en-US" altLang="zh-CN" sz="1800" i="0" dirty="0">
                  <a:solidFill>
                    <a:srgbClr val="000066"/>
                  </a:solidFill>
                  <a:latin typeface="仿宋_GB2312" pitchFamily="49" charset="-122"/>
                  <a:ea typeface="仿宋_GB2312" pitchFamily="49" charset="-122"/>
                </a:rPr>
                <a:t>/ mm</a:t>
              </a:r>
              <a:endParaRPr lang="en-US" altLang="zh-CN" sz="1800" b="0" i="0" dirty="0">
                <a:solidFill>
                  <a:srgbClr val="000066"/>
                </a:solidFill>
                <a:latin typeface="仿宋_GB2312" pitchFamily="49" charset="-122"/>
                <a:ea typeface="仿宋_GB2312" pitchFamily="49" charset="-122"/>
              </a:endParaRPr>
            </a:p>
          </p:txBody>
        </p:sp>
        <p:grpSp>
          <p:nvGrpSpPr>
            <p:cNvPr id="45089" name="Group 39"/>
            <p:cNvGrpSpPr/>
            <p:nvPr/>
          </p:nvGrpSpPr>
          <p:grpSpPr>
            <a:xfrm>
              <a:off x="567" y="3261"/>
              <a:ext cx="4536" cy="577"/>
              <a:chOff x="567" y="916"/>
              <a:chExt cx="4536" cy="577"/>
            </a:xfrm>
          </p:grpSpPr>
          <p:sp>
            <p:nvSpPr>
              <p:cNvPr id="45100" name="Line 40"/>
              <p:cNvSpPr/>
              <p:nvPr/>
            </p:nvSpPr>
            <p:spPr>
              <a:xfrm>
                <a:off x="567" y="916"/>
                <a:ext cx="4536" cy="0"/>
              </a:xfrm>
              <a:prstGeom prst="line">
                <a:avLst/>
              </a:prstGeom>
              <a:ln w="19050" cap="flat" cmpd="sng">
                <a:solidFill>
                  <a:schemeClr val="hlink"/>
                </a:solidFill>
                <a:prstDash val="solid"/>
                <a:headEnd type="none" w="sm" len="lg"/>
                <a:tailEnd type="none" w="sm" len="lg"/>
              </a:ln>
            </p:spPr>
          </p:sp>
          <p:sp>
            <p:nvSpPr>
              <p:cNvPr id="45101" name="Line 41"/>
              <p:cNvSpPr/>
              <p:nvPr/>
            </p:nvSpPr>
            <p:spPr>
              <a:xfrm>
                <a:off x="567" y="1203"/>
                <a:ext cx="4536" cy="0"/>
              </a:xfrm>
              <a:prstGeom prst="line">
                <a:avLst/>
              </a:prstGeom>
              <a:ln w="19050" cap="flat" cmpd="sng">
                <a:solidFill>
                  <a:schemeClr val="hlink"/>
                </a:solidFill>
                <a:prstDash val="solid"/>
                <a:headEnd type="none" w="sm" len="lg"/>
                <a:tailEnd type="none" w="sm" len="lg"/>
              </a:ln>
            </p:spPr>
          </p:sp>
          <p:sp>
            <p:nvSpPr>
              <p:cNvPr id="45102" name="Line 42"/>
              <p:cNvSpPr/>
              <p:nvPr/>
            </p:nvSpPr>
            <p:spPr>
              <a:xfrm>
                <a:off x="567" y="1493"/>
                <a:ext cx="4536" cy="0"/>
              </a:xfrm>
              <a:prstGeom prst="line">
                <a:avLst/>
              </a:prstGeom>
              <a:ln w="19050" cap="flat" cmpd="sng">
                <a:solidFill>
                  <a:schemeClr val="hlink"/>
                </a:solidFill>
                <a:prstDash val="solid"/>
                <a:headEnd type="none" w="sm" len="lg"/>
                <a:tailEnd type="none" w="sm" len="lg"/>
              </a:ln>
            </p:spPr>
          </p:sp>
          <p:grpSp>
            <p:nvGrpSpPr>
              <p:cNvPr id="45103" name="Group 43"/>
              <p:cNvGrpSpPr/>
              <p:nvPr/>
            </p:nvGrpSpPr>
            <p:grpSpPr>
              <a:xfrm>
                <a:off x="1956" y="916"/>
                <a:ext cx="2230" cy="577"/>
                <a:chOff x="1956" y="916"/>
                <a:chExt cx="2230" cy="577"/>
              </a:xfrm>
            </p:grpSpPr>
            <p:sp>
              <p:nvSpPr>
                <p:cNvPr id="45104" name="Line 44"/>
                <p:cNvSpPr/>
                <p:nvPr/>
              </p:nvSpPr>
              <p:spPr>
                <a:xfrm flipV="1">
                  <a:off x="3033" y="916"/>
                  <a:ext cx="0" cy="567"/>
                </a:xfrm>
                <a:prstGeom prst="line">
                  <a:avLst/>
                </a:prstGeom>
                <a:ln w="19050" cap="flat" cmpd="sng">
                  <a:solidFill>
                    <a:schemeClr val="hlink"/>
                  </a:solidFill>
                  <a:prstDash val="solid"/>
                  <a:headEnd type="none" w="sm" len="lg"/>
                  <a:tailEnd type="none" w="sm" len="lg"/>
                </a:ln>
              </p:spPr>
            </p:sp>
            <p:sp>
              <p:nvSpPr>
                <p:cNvPr id="45105" name="Line 45"/>
                <p:cNvSpPr/>
                <p:nvPr/>
              </p:nvSpPr>
              <p:spPr>
                <a:xfrm flipV="1">
                  <a:off x="3600" y="916"/>
                  <a:ext cx="0" cy="567"/>
                </a:xfrm>
                <a:prstGeom prst="line">
                  <a:avLst/>
                </a:prstGeom>
                <a:ln w="19050" cap="flat" cmpd="sng">
                  <a:solidFill>
                    <a:schemeClr val="hlink"/>
                  </a:solidFill>
                  <a:prstDash val="solid"/>
                  <a:headEnd type="none" w="sm" len="lg"/>
                  <a:tailEnd type="none" w="sm" len="lg"/>
                </a:ln>
              </p:spPr>
            </p:sp>
            <p:sp>
              <p:nvSpPr>
                <p:cNvPr id="45106" name="Line 46"/>
                <p:cNvSpPr/>
                <p:nvPr/>
              </p:nvSpPr>
              <p:spPr>
                <a:xfrm flipV="1">
                  <a:off x="4186" y="926"/>
                  <a:ext cx="0" cy="567"/>
                </a:xfrm>
                <a:prstGeom prst="line">
                  <a:avLst/>
                </a:prstGeom>
                <a:ln w="19050" cap="flat" cmpd="sng">
                  <a:solidFill>
                    <a:schemeClr val="hlink"/>
                  </a:solidFill>
                  <a:prstDash val="solid"/>
                  <a:headEnd type="none" w="sm" len="lg"/>
                  <a:tailEnd type="none" w="sm" len="lg"/>
                </a:ln>
              </p:spPr>
            </p:sp>
            <p:sp>
              <p:nvSpPr>
                <p:cNvPr id="45107" name="Line 47"/>
                <p:cNvSpPr/>
                <p:nvPr/>
              </p:nvSpPr>
              <p:spPr>
                <a:xfrm flipV="1">
                  <a:off x="1956" y="916"/>
                  <a:ext cx="0" cy="567"/>
                </a:xfrm>
                <a:prstGeom prst="line">
                  <a:avLst/>
                </a:prstGeom>
                <a:ln w="19050" cap="flat" cmpd="sng">
                  <a:solidFill>
                    <a:schemeClr val="hlink"/>
                  </a:solidFill>
                  <a:prstDash val="solid"/>
                  <a:headEnd type="none" w="sm" len="lg"/>
                  <a:tailEnd type="none" w="sm" len="lg"/>
                </a:ln>
              </p:spPr>
            </p:sp>
            <p:sp>
              <p:nvSpPr>
                <p:cNvPr id="45108" name="Line 48"/>
                <p:cNvSpPr/>
                <p:nvPr/>
              </p:nvSpPr>
              <p:spPr>
                <a:xfrm flipV="1">
                  <a:off x="2485" y="916"/>
                  <a:ext cx="0" cy="567"/>
                </a:xfrm>
                <a:prstGeom prst="line">
                  <a:avLst/>
                </a:prstGeom>
                <a:ln w="19050" cap="flat" cmpd="sng">
                  <a:solidFill>
                    <a:schemeClr val="hlink"/>
                  </a:solidFill>
                  <a:prstDash val="solid"/>
                  <a:headEnd type="none" w="sm" len="lg"/>
                  <a:tailEnd type="none" w="sm" len="lg"/>
                </a:ln>
              </p:spPr>
            </p:sp>
          </p:grpSp>
        </p:grpSp>
        <p:sp>
          <p:nvSpPr>
            <p:cNvPr id="45090" name="Rectangle 49"/>
            <p:cNvSpPr/>
            <p:nvPr/>
          </p:nvSpPr>
          <p:spPr>
            <a:xfrm>
              <a:off x="2091" y="3316"/>
              <a:ext cx="262" cy="231"/>
            </a:xfrm>
            <a:prstGeom prst="rect">
              <a:avLst/>
            </a:prstGeom>
            <a:noFill/>
            <a:ln w="19050">
              <a:noFill/>
            </a:ln>
          </p:spPr>
          <p:txBody>
            <a:bodyPr wrap="none">
              <a:spAutoFit/>
            </a:bodyPr>
            <a:lstStyle/>
            <a:p>
              <a:r>
                <a:rPr lang="en-US" altLang="zh-CN" sz="1800" i="0" dirty="0">
                  <a:solidFill>
                    <a:srgbClr val="000066"/>
                  </a:solidFill>
                  <a:latin typeface="仿宋_GB2312" pitchFamily="49" charset="-122"/>
                  <a:ea typeface="仿宋_GB2312" pitchFamily="49" charset="-122"/>
                </a:rPr>
                <a:t>00</a:t>
              </a:r>
              <a:endParaRPr lang="en-US" altLang="zh-CN" sz="1800" b="0" i="0" dirty="0">
                <a:solidFill>
                  <a:srgbClr val="000066"/>
                </a:solidFill>
                <a:latin typeface="仿宋_GB2312" pitchFamily="49" charset="-122"/>
                <a:ea typeface="仿宋_GB2312" pitchFamily="49" charset="-122"/>
              </a:endParaRPr>
            </a:p>
          </p:txBody>
        </p:sp>
        <p:sp>
          <p:nvSpPr>
            <p:cNvPr id="45091" name="Rectangle 50"/>
            <p:cNvSpPr/>
            <p:nvPr/>
          </p:nvSpPr>
          <p:spPr>
            <a:xfrm>
              <a:off x="2091" y="3571"/>
              <a:ext cx="262" cy="231"/>
            </a:xfrm>
            <a:prstGeom prst="rect">
              <a:avLst/>
            </a:prstGeom>
            <a:noFill/>
            <a:ln w="19050">
              <a:noFill/>
            </a:ln>
          </p:spPr>
          <p:txBody>
            <a:bodyPr wrap="none">
              <a:spAutoFit/>
            </a:bodyPr>
            <a:lstStyle/>
            <a:p>
              <a:r>
                <a:rPr lang="en-US" altLang="zh-CN" sz="1800" i="0" dirty="0">
                  <a:solidFill>
                    <a:srgbClr val="000066"/>
                  </a:solidFill>
                  <a:latin typeface="仿宋_GB2312" pitchFamily="49" charset="-122"/>
                  <a:ea typeface="仿宋_GB2312" pitchFamily="49" charset="-122"/>
                </a:rPr>
                <a:t>10</a:t>
              </a:r>
              <a:endParaRPr lang="en-US" altLang="zh-CN" sz="1800" b="0" i="0" dirty="0">
                <a:solidFill>
                  <a:srgbClr val="000066"/>
                </a:solidFill>
                <a:latin typeface="仿宋_GB2312" pitchFamily="49" charset="-122"/>
                <a:ea typeface="仿宋_GB2312" pitchFamily="49" charset="-122"/>
              </a:endParaRPr>
            </a:p>
          </p:txBody>
        </p:sp>
        <p:sp>
          <p:nvSpPr>
            <p:cNvPr id="45092" name="Rectangle 51"/>
            <p:cNvSpPr/>
            <p:nvPr/>
          </p:nvSpPr>
          <p:spPr>
            <a:xfrm>
              <a:off x="2611" y="3316"/>
              <a:ext cx="262" cy="231"/>
            </a:xfrm>
            <a:prstGeom prst="rect">
              <a:avLst/>
            </a:prstGeom>
            <a:noFill/>
            <a:ln w="19050">
              <a:noFill/>
            </a:ln>
          </p:spPr>
          <p:txBody>
            <a:bodyPr wrap="none">
              <a:spAutoFit/>
            </a:bodyPr>
            <a:lstStyle/>
            <a:p>
              <a:r>
                <a:rPr lang="en-US" altLang="zh-CN" sz="1800" i="0" dirty="0">
                  <a:solidFill>
                    <a:srgbClr val="000066"/>
                  </a:solidFill>
                  <a:latin typeface="仿宋_GB2312" pitchFamily="49" charset="-122"/>
                  <a:ea typeface="仿宋_GB2312" pitchFamily="49" charset="-122"/>
                </a:rPr>
                <a:t>01</a:t>
              </a:r>
              <a:endParaRPr lang="en-US" altLang="zh-CN" sz="1800" b="0" i="0" dirty="0">
                <a:solidFill>
                  <a:srgbClr val="000066"/>
                </a:solidFill>
                <a:latin typeface="仿宋_GB2312" pitchFamily="49" charset="-122"/>
                <a:ea typeface="仿宋_GB2312" pitchFamily="49" charset="-122"/>
              </a:endParaRPr>
            </a:p>
          </p:txBody>
        </p:sp>
        <p:sp>
          <p:nvSpPr>
            <p:cNvPr id="45093" name="Rectangle 52"/>
            <p:cNvSpPr/>
            <p:nvPr/>
          </p:nvSpPr>
          <p:spPr>
            <a:xfrm>
              <a:off x="3197" y="3307"/>
              <a:ext cx="262" cy="231"/>
            </a:xfrm>
            <a:prstGeom prst="rect">
              <a:avLst/>
            </a:prstGeom>
            <a:noFill/>
            <a:ln w="19050">
              <a:noFill/>
            </a:ln>
          </p:spPr>
          <p:txBody>
            <a:bodyPr wrap="none">
              <a:spAutoFit/>
            </a:bodyPr>
            <a:lstStyle/>
            <a:p>
              <a:r>
                <a:rPr lang="en-US" altLang="zh-CN" sz="1800" i="0" dirty="0">
                  <a:solidFill>
                    <a:srgbClr val="000066"/>
                  </a:solidFill>
                  <a:latin typeface="仿宋_GB2312" pitchFamily="49" charset="-122"/>
                  <a:ea typeface="仿宋_GB2312" pitchFamily="49" charset="-122"/>
                </a:rPr>
                <a:t>02</a:t>
              </a:r>
              <a:endParaRPr lang="en-US" altLang="zh-CN" sz="1800" b="0" i="0" dirty="0">
                <a:solidFill>
                  <a:srgbClr val="000066"/>
                </a:solidFill>
                <a:latin typeface="仿宋_GB2312" pitchFamily="49" charset="-122"/>
                <a:ea typeface="仿宋_GB2312" pitchFamily="49" charset="-122"/>
              </a:endParaRPr>
            </a:p>
          </p:txBody>
        </p:sp>
        <p:sp>
          <p:nvSpPr>
            <p:cNvPr id="45094" name="Rectangle 53"/>
            <p:cNvSpPr/>
            <p:nvPr/>
          </p:nvSpPr>
          <p:spPr>
            <a:xfrm>
              <a:off x="3783" y="3316"/>
              <a:ext cx="262" cy="231"/>
            </a:xfrm>
            <a:prstGeom prst="rect">
              <a:avLst/>
            </a:prstGeom>
            <a:noFill/>
            <a:ln w="19050">
              <a:noFill/>
            </a:ln>
          </p:spPr>
          <p:txBody>
            <a:bodyPr wrap="none">
              <a:spAutoFit/>
            </a:bodyPr>
            <a:lstStyle/>
            <a:p>
              <a:r>
                <a:rPr lang="en-US" altLang="zh-CN" sz="1800" i="0" dirty="0">
                  <a:solidFill>
                    <a:srgbClr val="000066"/>
                  </a:solidFill>
                  <a:latin typeface="仿宋_GB2312" pitchFamily="49" charset="-122"/>
                  <a:ea typeface="仿宋_GB2312" pitchFamily="49" charset="-122"/>
                </a:rPr>
                <a:t>03</a:t>
              </a:r>
              <a:endParaRPr lang="en-US" altLang="zh-CN" sz="1800" b="0" i="0" dirty="0">
                <a:solidFill>
                  <a:srgbClr val="000066"/>
                </a:solidFill>
                <a:latin typeface="仿宋_GB2312" pitchFamily="49" charset="-122"/>
                <a:ea typeface="仿宋_GB2312" pitchFamily="49" charset="-122"/>
              </a:endParaRPr>
            </a:p>
          </p:txBody>
        </p:sp>
        <p:sp>
          <p:nvSpPr>
            <p:cNvPr id="45095" name="Rectangle 54"/>
            <p:cNvSpPr/>
            <p:nvPr/>
          </p:nvSpPr>
          <p:spPr>
            <a:xfrm>
              <a:off x="4292" y="3316"/>
              <a:ext cx="548" cy="231"/>
            </a:xfrm>
            <a:prstGeom prst="rect">
              <a:avLst/>
            </a:prstGeom>
            <a:noFill/>
            <a:ln w="19050">
              <a:noFill/>
            </a:ln>
          </p:spPr>
          <p:txBody>
            <a:bodyPr wrap="none">
              <a:spAutoFit/>
            </a:bodyPr>
            <a:lstStyle/>
            <a:p>
              <a:r>
                <a:rPr lang="en-US" altLang="zh-CN" sz="1800" i="0" dirty="0">
                  <a:solidFill>
                    <a:srgbClr val="000066"/>
                  </a:solidFill>
                  <a:latin typeface="仿宋_GB2312" pitchFamily="49" charset="-122"/>
                  <a:ea typeface="仿宋_GB2312" pitchFamily="49" charset="-122"/>
                </a:rPr>
                <a:t>04</a:t>
              </a:r>
              <a:r>
                <a:rPr lang="zh-CN" altLang="en-US" sz="1800" i="0" dirty="0">
                  <a:solidFill>
                    <a:srgbClr val="000066"/>
                  </a:solidFill>
                  <a:latin typeface="仿宋_GB2312" pitchFamily="49" charset="-122"/>
                  <a:ea typeface="仿宋_GB2312" pitchFamily="49" charset="-122"/>
                </a:rPr>
                <a:t>－</a:t>
              </a:r>
              <a:r>
                <a:rPr lang="en-US" altLang="zh-CN" sz="1800" i="0" dirty="0">
                  <a:solidFill>
                    <a:srgbClr val="000066"/>
                  </a:solidFill>
                  <a:latin typeface="仿宋_GB2312" pitchFamily="49" charset="-122"/>
                  <a:ea typeface="仿宋_GB2312" pitchFamily="49" charset="-122"/>
                </a:rPr>
                <a:t>99</a:t>
              </a:r>
              <a:endParaRPr lang="en-US" altLang="zh-CN" sz="1800" b="0" i="0" dirty="0">
                <a:solidFill>
                  <a:srgbClr val="000066"/>
                </a:solidFill>
                <a:latin typeface="仿宋_GB2312" pitchFamily="49" charset="-122"/>
                <a:ea typeface="仿宋_GB2312" pitchFamily="49" charset="-122"/>
              </a:endParaRPr>
            </a:p>
          </p:txBody>
        </p:sp>
        <p:sp>
          <p:nvSpPr>
            <p:cNvPr id="45096" name="Rectangle 55"/>
            <p:cNvSpPr/>
            <p:nvPr/>
          </p:nvSpPr>
          <p:spPr>
            <a:xfrm>
              <a:off x="4184" y="3561"/>
              <a:ext cx="764" cy="231"/>
            </a:xfrm>
            <a:prstGeom prst="rect">
              <a:avLst/>
            </a:prstGeom>
            <a:noFill/>
            <a:ln w="19050">
              <a:noFill/>
            </a:ln>
          </p:spPr>
          <p:txBody>
            <a:bodyPr wrap="none">
              <a:spAutoFit/>
            </a:bodyPr>
            <a:lstStyle/>
            <a:p>
              <a:r>
                <a:rPr lang="zh-CN" altLang="en-US" sz="1800" i="0" dirty="0">
                  <a:solidFill>
                    <a:srgbClr val="000066"/>
                  </a:solidFill>
                  <a:latin typeface="仿宋_GB2312" pitchFamily="49" charset="-122"/>
                  <a:ea typeface="仿宋_GB2312" pitchFamily="49" charset="-122"/>
                </a:rPr>
                <a:t>数字 </a:t>
              </a:r>
              <a:r>
                <a:rPr lang="en-US" altLang="zh-CN" sz="1800" i="0" dirty="0">
                  <a:solidFill>
                    <a:srgbClr val="FF0000"/>
                  </a:solidFill>
                  <a:latin typeface="仿宋_GB2312" pitchFamily="49" charset="-122"/>
                  <a:ea typeface="仿宋_GB2312" pitchFamily="49" charset="-122"/>
                </a:rPr>
                <a:t>×</a:t>
              </a:r>
              <a:r>
                <a:rPr lang="en-US" altLang="zh-CN" sz="1800" i="0" dirty="0">
                  <a:solidFill>
                    <a:srgbClr val="000066"/>
                  </a:solidFill>
                  <a:latin typeface="仿宋_GB2312" pitchFamily="49" charset="-122"/>
                  <a:ea typeface="仿宋_GB2312" pitchFamily="49" charset="-122"/>
                </a:rPr>
                <a:t> 5</a:t>
              </a:r>
              <a:endParaRPr lang="en-US" altLang="zh-CN" sz="1800" b="0" i="0" dirty="0">
                <a:solidFill>
                  <a:srgbClr val="000066"/>
                </a:solidFill>
                <a:latin typeface="仿宋_GB2312" pitchFamily="49" charset="-122"/>
                <a:ea typeface="仿宋_GB2312" pitchFamily="49" charset="-122"/>
              </a:endParaRPr>
            </a:p>
          </p:txBody>
        </p:sp>
        <p:sp>
          <p:nvSpPr>
            <p:cNvPr id="45097" name="Rectangle 56"/>
            <p:cNvSpPr/>
            <p:nvPr/>
          </p:nvSpPr>
          <p:spPr>
            <a:xfrm>
              <a:off x="2603" y="3552"/>
              <a:ext cx="261" cy="232"/>
            </a:xfrm>
            <a:prstGeom prst="rect">
              <a:avLst/>
            </a:prstGeom>
            <a:noFill/>
            <a:ln w="19050">
              <a:noFill/>
            </a:ln>
          </p:spPr>
          <p:txBody>
            <a:bodyPr wrap="none">
              <a:spAutoFit/>
            </a:bodyPr>
            <a:lstStyle/>
            <a:p>
              <a:r>
                <a:rPr lang="en-US" altLang="zh-CN" sz="1800" i="0" dirty="0">
                  <a:solidFill>
                    <a:srgbClr val="000066"/>
                  </a:solidFill>
                  <a:latin typeface="仿宋_GB2312" pitchFamily="49" charset="-122"/>
                  <a:ea typeface="仿宋_GB2312" pitchFamily="49" charset="-122"/>
                </a:rPr>
                <a:t>12</a:t>
              </a:r>
              <a:endParaRPr lang="en-US" altLang="zh-CN" sz="1800" b="0" i="0" dirty="0">
                <a:solidFill>
                  <a:srgbClr val="000066"/>
                </a:solidFill>
                <a:latin typeface="仿宋_GB2312" pitchFamily="49" charset="-122"/>
                <a:ea typeface="仿宋_GB2312" pitchFamily="49" charset="-122"/>
              </a:endParaRPr>
            </a:p>
          </p:txBody>
        </p:sp>
        <p:sp>
          <p:nvSpPr>
            <p:cNvPr id="45098" name="Rectangle 57"/>
            <p:cNvSpPr/>
            <p:nvPr/>
          </p:nvSpPr>
          <p:spPr>
            <a:xfrm>
              <a:off x="3197" y="3561"/>
              <a:ext cx="262" cy="231"/>
            </a:xfrm>
            <a:prstGeom prst="rect">
              <a:avLst/>
            </a:prstGeom>
            <a:noFill/>
            <a:ln w="19050">
              <a:noFill/>
            </a:ln>
          </p:spPr>
          <p:txBody>
            <a:bodyPr wrap="none">
              <a:spAutoFit/>
            </a:bodyPr>
            <a:lstStyle/>
            <a:p>
              <a:r>
                <a:rPr lang="en-US" altLang="zh-CN" sz="1800" i="0" dirty="0">
                  <a:solidFill>
                    <a:srgbClr val="000066"/>
                  </a:solidFill>
                  <a:latin typeface="仿宋_GB2312" pitchFamily="49" charset="-122"/>
                  <a:ea typeface="仿宋_GB2312" pitchFamily="49" charset="-122"/>
                </a:rPr>
                <a:t>15</a:t>
              </a:r>
              <a:endParaRPr lang="en-US" altLang="zh-CN" sz="1800" b="0" i="0" dirty="0">
                <a:solidFill>
                  <a:srgbClr val="000066"/>
                </a:solidFill>
                <a:latin typeface="仿宋_GB2312" pitchFamily="49" charset="-122"/>
                <a:ea typeface="仿宋_GB2312" pitchFamily="49" charset="-122"/>
              </a:endParaRPr>
            </a:p>
          </p:txBody>
        </p:sp>
        <p:sp>
          <p:nvSpPr>
            <p:cNvPr id="45099" name="Rectangle 58"/>
            <p:cNvSpPr/>
            <p:nvPr/>
          </p:nvSpPr>
          <p:spPr>
            <a:xfrm>
              <a:off x="3773" y="3561"/>
              <a:ext cx="262" cy="231"/>
            </a:xfrm>
            <a:prstGeom prst="rect">
              <a:avLst/>
            </a:prstGeom>
            <a:noFill/>
            <a:ln w="19050">
              <a:noFill/>
            </a:ln>
          </p:spPr>
          <p:txBody>
            <a:bodyPr wrap="none">
              <a:spAutoFit/>
            </a:bodyPr>
            <a:lstStyle/>
            <a:p>
              <a:r>
                <a:rPr lang="en-US" altLang="zh-CN" sz="1800" i="0" dirty="0">
                  <a:solidFill>
                    <a:srgbClr val="000066"/>
                  </a:solidFill>
                  <a:latin typeface="仿宋_GB2312" pitchFamily="49" charset="-122"/>
                  <a:ea typeface="仿宋_GB2312" pitchFamily="49" charset="-122"/>
                </a:rPr>
                <a:t>17</a:t>
              </a:r>
              <a:endParaRPr lang="en-US" altLang="zh-CN" sz="1800" b="0" i="0" dirty="0">
                <a:solidFill>
                  <a:srgbClr val="000066"/>
                </a:solidFill>
                <a:latin typeface="仿宋_GB2312" pitchFamily="49" charset="-122"/>
                <a:ea typeface="仿宋_GB2312" pitchFamily="49" charset="-122"/>
              </a:endParaRPr>
            </a:p>
          </p:txBody>
        </p:sp>
      </p:grpSp>
      <p:graphicFrame>
        <p:nvGraphicFramePr>
          <p:cNvPr id="45063" name="表格 45062"/>
          <p:cNvGraphicFramePr/>
          <p:nvPr/>
        </p:nvGraphicFramePr>
        <p:xfrm>
          <a:off x="938213" y="3771900"/>
          <a:ext cx="6130925" cy="1511300"/>
        </p:xfrm>
        <a:graphic>
          <a:graphicData uri="http://schemas.openxmlformats.org/drawingml/2006/table">
            <a:tbl>
              <a:tblPr/>
              <a:tblGrid>
                <a:gridCol w="2043113">
                  <a:extLst>
                    <a:ext uri="{9D8B030D-6E8A-4147-A177-3AD203B41FA5}">
                      <a16:colId xmlns:a16="http://schemas.microsoft.com/office/drawing/2014/main" val="20000"/>
                    </a:ext>
                  </a:extLst>
                </a:gridCol>
                <a:gridCol w="1571625">
                  <a:extLst>
                    <a:ext uri="{9D8B030D-6E8A-4147-A177-3AD203B41FA5}">
                      <a16:colId xmlns:a16="http://schemas.microsoft.com/office/drawing/2014/main" val="20001"/>
                    </a:ext>
                  </a:extLst>
                </a:gridCol>
                <a:gridCol w="2516187">
                  <a:extLst>
                    <a:ext uri="{9D8B030D-6E8A-4147-A177-3AD203B41FA5}">
                      <a16:colId xmlns:a16="http://schemas.microsoft.com/office/drawing/2014/main" val="20002"/>
                    </a:ext>
                  </a:extLst>
                </a:gridCol>
              </a:tblGrid>
              <a:tr h="365125">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zh-CN" altLang="en-US" sz="1800" i="0" dirty="0">
                          <a:solidFill>
                            <a:srgbClr val="000066"/>
                          </a:solidFill>
                          <a:latin typeface="仿宋_GB2312" pitchFamily="49" charset="-122"/>
                          <a:ea typeface="仿宋_GB2312" pitchFamily="49" charset="-122"/>
                        </a:rPr>
                        <a:t>轴承类型</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zh-CN" altLang="en-US" sz="1800" i="0" dirty="0">
                          <a:solidFill>
                            <a:srgbClr val="000066"/>
                          </a:solidFill>
                          <a:latin typeface="仿宋_GB2312" pitchFamily="49" charset="-122"/>
                          <a:ea typeface="仿宋_GB2312" pitchFamily="49" charset="-122"/>
                        </a:rPr>
                        <a:t>类型代号</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zh-CN" altLang="en-US" sz="1800" i="0" dirty="0">
                          <a:solidFill>
                            <a:srgbClr val="000066"/>
                          </a:solidFill>
                          <a:latin typeface="仿宋_GB2312" pitchFamily="49" charset="-122"/>
                          <a:ea typeface="仿宋_GB2312" pitchFamily="49" charset="-122"/>
                        </a:rPr>
                        <a:t>常用的尺寸系列代号</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82588">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buNone/>
                      </a:pPr>
                      <a:r>
                        <a:rPr lang="zh-CN" altLang="en-US" sz="1800" i="0" dirty="0">
                          <a:solidFill>
                            <a:srgbClr val="000066"/>
                          </a:solidFill>
                          <a:latin typeface="仿宋_GB2312" pitchFamily="49" charset="-122"/>
                          <a:ea typeface="仿宋_GB2312" pitchFamily="49" charset="-122"/>
                        </a:rPr>
                        <a:t>深沟球轴承</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en-US" altLang="zh-CN" sz="1800" i="0" dirty="0">
                          <a:solidFill>
                            <a:srgbClr val="000066"/>
                          </a:solidFill>
                          <a:latin typeface="仿宋_GB2312" pitchFamily="49" charset="-122"/>
                          <a:ea typeface="仿宋_GB2312" pitchFamily="49" charset="-122"/>
                        </a:rPr>
                        <a:t>6</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zh-CN" altLang="en-US" sz="1800" i="0" dirty="0">
                          <a:solidFill>
                            <a:srgbClr val="000066"/>
                          </a:solidFill>
                          <a:latin typeface="仿宋_GB2312" pitchFamily="49" charset="-122"/>
                          <a:ea typeface="仿宋_GB2312" pitchFamily="49" charset="-122"/>
                        </a:rPr>
                        <a:t>（</a:t>
                      </a:r>
                      <a:r>
                        <a:rPr lang="en-US" altLang="zh-CN" sz="1800" i="0" dirty="0">
                          <a:solidFill>
                            <a:srgbClr val="000066"/>
                          </a:solidFill>
                          <a:latin typeface="仿宋_GB2312" pitchFamily="49" charset="-122"/>
                          <a:ea typeface="仿宋_GB2312" pitchFamily="49" charset="-122"/>
                        </a:rPr>
                        <a:t>0</a:t>
                      </a:r>
                      <a:r>
                        <a:rPr lang="zh-CN" altLang="en-US" sz="1800" i="0" dirty="0">
                          <a:solidFill>
                            <a:srgbClr val="000066"/>
                          </a:solidFill>
                          <a:latin typeface="仿宋_GB2312" pitchFamily="49" charset="-122"/>
                          <a:ea typeface="仿宋_GB2312" pitchFamily="49" charset="-122"/>
                        </a:rPr>
                        <a:t>）</a:t>
                      </a:r>
                      <a:r>
                        <a:rPr lang="en-US" altLang="zh-CN" sz="1800" i="0" dirty="0">
                          <a:solidFill>
                            <a:srgbClr val="000066"/>
                          </a:solidFill>
                          <a:latin typeface="仿宋_GB2312" pitchFamily="49" charset="-122"/>
                          <a:ea typeface="仿宋_GB2312" pitchFamily="49" charset="-122"/>
                        </a:rPr>
                        <a:t>2</a:t>
                      </a:r>
                      <a:r>
                        <a:rPr lang="zh-CN" altLang="en-US" sz="1800" i="0" dirty="0">
                          <a:solidFill>
                            <a:srgbClr val="000066"/>
                          </a:solidFill>
                          <a:latin typeface="仿宋_GB2312" pitchFamily="49" charset="-122"/>
                          <a:ea typeface="仿宋_GB2312" pitchFamily="49" charset="-122"/>
                        </a:rPr>
                        <a:t>，（</a:t>
                      </a:r>
                      <a:r>
                        <a:rPr lang="en-US" altLang="zh-CN" sz="1800" i="0" dirty="0">
                          <a:solidFill>
                            <a:srgbClr val="000066"/>
                          </a:solidFill>
                          <a:latin typeface="仿宋_GB2312" pitchFamily="49" charset="-122"/>
                          <a:ea typeface="仿宋_GB2312" pitchFamily="49" charset="-122"/>
                        </a:rPr>
                        <a:t>0</a:t>
                      </a:r>
                      <a:r>
                        <a:rPr lang="zh-CN" altLang="en-US" sz="1800" i="0" dirty="0">
                          <a:solidFill>
                            <a:srgbClr val="000066"/>
                          </a:solidFill>
                          <a:latin typeface="仿宋_GB2312" pitchFamily="49" charset="-122"/>
                          <a:ea typeface="仿宋_GB2312" pitchFamily="49" charset="-122"/>
                        </a:rPr>
                        <a:t>）</a:t>
                      </a:r>
                      <a:r>
                        <a:rPr lang="en-US" altLang="zh-CN" sz="1800" i="0" dirty="0">
                          <a:solidFill>
                            <a:srgbClr val="000066"/>
                          </a:solidFill>
                          <a:latin typeface="仿宋_GB2312" pitchFamily="49" charset="-122"/>
                          <a:ea typeface="仿宋_GB2312" pitchFamily="49" charset="-122"/>
                        </a:rPr>
                        <a:t>3</a:t>
                      </a:r>
                      <a:r>
                        <a:rPr lang="zh-CN" altLang="en-US" sz="1800" i="0" dirty="0">
                          <a:solidFill>
                            <a:srgbClr val="000066"/>
                          </a:solidFill>
                          <a:latin typeface="仿宋_GB2312" pitchFamily="49" charset="-122"/>
                          <a:ea typeface="仿宋_GB2312" pitchFamily="49" charset="-122"/>
                        </a:rPr>
                        <a:t>，</a:t>
                      </a:r>
                      <a:r>
                        <a:rPr lang="en-US" altLang="zh-CN" sz="1800" i="0" dirty="0">
                          <a:solidFill>
                            <a:srgbClr val="000066"/>
                          </a:solidFill>
                          <a:latin typeface="仿宋_GB2312" pitchFamily="49" charset="-122"/>
                          <a:ea typeface="仿宋_GB2312" pitchFamily="49" charset="-122"/>
                        </a:rPr>
                        <a:t>(0)4</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1000">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zh-CN" altLang="en-US" sz="1800" i="0" dirty="0">
                          <a:solidFill>
                            <a:srgbClr val="000066"/>
                          </a:solidFill>
                          <a:latin typeface="仿宋_GB2312" pitchFamily="49" charset="-122"/>
                          <a:ea typeface="仿宋_GB2312" pitchFamily="49" charset="-122"/>
                        </a:rPr>
                        <a:t>圆锥滚子轴承</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en-US" altLang="zh-CN" sz="1800" i="0" dirty="0">
                          <a:solidFill>
                            <a:srgbClr val="000066"/>
                          </a:solidFill>
                          <a:latin typeface="仿宋_GB2312" pitchFamily="49" charset="-122"/>
                          <a:ea typeface="仿宋_GB2312" pitchFamily="49" charset="-122"/>
                        </a:rPr>
                        <a:t>3</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en-US" altLang="zh-CN" sz="1800" i="0" dirty="0">
                          <a:solidFill>
                            <a:srgbClr val="000066"/>
                          </a:solidFill>
                          <a:latin typeface="仿宋_GB2312" pitchFamily="49" charset="-122"/>
                          <a:ea typeface="仿宋_GB2312" pitchFamily="49" charset="-122"/>
                        </a:rPr>
                        <a:t>12,13,14</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2587">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zh-CN" altLang="en-US" sz="1800" i="0" dirty="0">
                          <a:solidFill>
                            <a:srgbClr val="000066"/>
                          </a:solidFill>
                          <a:latin typeface="仿宋_GB2312" pitchFamily="49" charset="-122"/>
                          <a:ea typeface="仿宋_GB2312" pitchFamily="49" charset="-122"/>
                        </a:rPr>
                        <a:t>推力球轴承</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en-US" altLang="zh-CN" sz="1800" i="0" dirty="0">
                          <a:solidFill>
                            <a:srgbClr val="000066"/>
                          </a:solidFill>
                          <a:latin typeface="仿宋_GB2312" pitchFamily="49" charset="-122"/>
                          <a:ea typeface="仿宋_GB2312" pitchFamily="49" charset="-122"/>
                        </a:rPr>
                        <a:t>5</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en-US" altLang="zh-CN" sz="1800" i="0" dirty="0">
                          <a:solidFill>
                            <a:srgbClr val="000066"/>
                          </a:solidFill>
                          <a:latin typeface="仿宋_GB2312" pitchFamily="49" charset="-122"/>
                          <a:ea typeface="仿宋_GB2312" pitchFamily="49" charset="-122"/>
                        </a:rPr>
                        <a:t>02,03,22</a:t>
                      </a:r>
                    </a:p>
                  </a:txBody>
                  <a:tcPr>
                    <a:lnL w="12700" cap="flat" cmpd="sng">
                      <a:solidFill>
                        <a:schemeClr val="hlink"/>
                      </a:solidFill>
                      <a:prstDash val="solid"/>
                      <a:headEnd type="none" w="med" len="med"/>
                      <a:tailEnd type="none" w="med" len="med"/>
                    </a:lnL>
                    <a:lnR w="12700" cap="flat" cmpd="sng">
                      <a:solidFill>
                        <a:schemeClr val="hlink"/>
                      </a:solidFill>
                      <a:prstDash val="solid"/>
                      <a:headEnd type="none" w="med" len="med"/>
                      <a:tailEnd type="none" w="med" len="med"/>
                    </a:lnR>
                    <a:lnT w="12700" cap="flat" cmpd="sng">
                      <a:solidFill>
                        <a:schemeClr val="hlink"/>
                      </a:solidFill>
                      <a:prstDash val="solid"/>
                      <a:headEnd type="none" w="med" len="med"/>
                      <a:tailEnd type="none" w="med" len="med"/>
                    </a:lnT>
                    <a:lnB w="12700" cap="flat" cmpd="sng">
                      <a:solidFill>
                        <a:schemeClr val="hlink"/>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45085" name="矩形 83"/>
          <p:cNvSpPr/>
          <p:nvPr/>
        </p:nvSpPr>
        <p:spPr>
          <a:xfrm>
            <a:off x="0" y="0"/>
            <a:ext cx="9144000" cy="460375"/>
          </a:xfrm>
          <a:prstGeom prst="rect">
            <a:avLst/>
          </a:prstGeom>
          <a:noFill/>
          <a:ln w="9525">
            <a:noFill/>
          </a:ln>
        </p:spPr>
        <p:txBody>
          <a:bodyPr>
            <a:spAutoFit/>
          </a:bodyPr>
          <a:lstStyle/>
          <a:p>
            <a:pPr algn="l"/>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14.4.2 </a:t>
            </a:r>
            <a:r>
              <a:rPr lang="zh-CN" altLang="en-US" i="0" dirty="0">
                <a:solidFill>
                  <a:srgbClr val="000066"/>
                </a:solidFill>
                <a:latin typeface="仿宋_GB2312" pitchFamily="49" charset="-122"/>
                <a:ea typeface="仿宋_GB2312" pitchFamily="49" charset="-122"/>
              </a:rPr>
              <a:t>滚动轴承基本代号</a:t>
            </a:r>
            <a:endParaRPr lang="zh-CN" altLang="en-US" dirty="0">
              <a:latin typeface="Times New Roman" panose="02020603050405020304"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5063"/>
                                        </p:tgtEl>
                                        <p:attrNameLst>
                                          <p:attrName>style.visibility</p:attrName>
                                        </p:attrNameLst>
                                      </p:cBhvr>
                                      <p:to>
                                        <p:strVal val="visible"/>
                                      </p:to>
                                    </p:set>
                                    <p:animEffect transition="in" filter="blinds(horizontal)">
                                      <p:cBhvr>
                                        <p:cTn id="7" dur="500"/>
                                        <p:tgtEl>
                                          <p:spTgt spid="4506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Bottom)">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日期占位符 1"/>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4ACFB36-2ECA-4751-89F4-74FAC76CB7E9}"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9" name="灯片编号占位符 3"/>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39</a:t>
            </a:fld>
            <a:endParaRPr lang="en-US" altLang="zh-CN" sz="1400" b="0" i="0" dirty="0">
              <a:ea typeface="宋体" panose="02010600030101010101" pitchFamily="2" charset="-122"/>
            </a:endParaRPr>
          </a:p>
        </p:txBody>
      </p:sp>
      <p:grpSp>
        <p:nvGrpSpPr>
          <p:cNvPr id="2" name="Group 2"/>
          <p:cNvGrpSpPr/>
          <p:nvPr/>
        </p:nvGrpSpPr>
        <p:grpSpPr>
          <a:xfrm>
            <a:off x="1692275" y="3536950"/>
            <a:ext cx="6413500" cy="2197100"/>
            <a:chOff x="492" y="2268"/>
            <a:chExt cx="5104" cy="1569"/>
          </a:xfrm>
        </p:grpSpPr>
        <p:sp>
          <p:nvSpPr>
            <p:cNvPr id="46119" name="Rectangle 3"/>
            <p:cNvSpPr/>
            <p:nvPr/>
          </p:nvSpPr>
          <p:spPr>
            <a:xfrm>
              <a:off x="1691" y="3575"/>
              <a:ext cx="3905" cy="262"/>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宽度系列代号，</a:t>
              </a:r>
              <a:r>
                <a:rPr lang="en-US" altLang="zh-CN" sz="1800" i="0" dirty="0">
                  <a:solidFill>
                    <a:srgbClr val="0000CC"/>
                  </a:solidFill>
                  <a:latin typeface="宋体" panose="02010600030101010101" pitchFamily="2" charset="-122"/>
                  <a:ea typeface="宋体" panose="02010600030101010101" pitchFamily="2" charset="-122"/>
                </a:rPr>
                <a:t>0(</a:t>
              </a:r>
              <a:r>
                <a:rPr lang="zh-CN" altLang="en-US" sz="1800" i="0" dirty="0">
                  <a:solidFill>
                    <a:srgbClr val="0000CC"/>
                  </a:solidFill>
                  <a:latin typeface="宋体" panose="02010600030101010101" pitchFamily="2" charset="-122"/>
                  <a:ea typeface="宋体" panose="02010600030101010101" pitchFamily="2" charset="-122"/>
                </a:rPr>
                <a:t>窄</a:t>
              </a:r>
              <a:r>
                <a:rPr lang="en-US" altLang="zh-CN" sz="1800" i="0" dirty="0">
                  <a:solidFill>
                    <a:srgbClr val="0000CC"/>
                  </a:solidFill>
                  <a:latin typeface="宋体" panose="02010600030101010101" pitchFamily="2" charset="-122"/>
                  <a:ea typeface="宋体" panose="02010600030101010101" pitchFamily="2" charset="-122"/>
                </a:rPr>
                <a:t>)</a:t>
              </a:r>
              <a:r>
                <a:rPr lang="zh-CN" altLang="en-US" sz="1800" i="0" dirty="0">
                  <a:solidFill>
                    <a:srgbClr val="0000CC"/>
                  </a:solidFill>
                  <a:latin typeface="宋体" panose="02010600030101010101" pitchFamily="2" charset="-122"/>
                  <a:ea typeface="宋体" panose="02010600030101010101" pitchFamily="2" charset="-122"/>
                </a:rPr>
                <a:t>系列，代号为</a:t>
              </a:r>
              <a:r>
                <a:rPr lang="en-US" altLang="zh-CN" sz="1800" i="0" dirty="0">
                  <a:solidFill>
                    <a:srgbClr val="0000CC"/>
                  </a:solidFill>
                  <a:latin typeface="宋体" panose="02010600030101010101" pitchFamily="2" charset="-122"/>
                  <a:ea typeface="宋体" panose="02010600030101010101" pitchFamily="2" charset="-122"/>
                </a:rPr>
                <a:t>0</a:t>
              </a:r>
              <a:r>
                <a:rPr lang="zh-CN" altLang="en-US" sz="1800" i="0" dirty="0">
                  <a:solidFill>
                    <a:srgbClr val="0000CC"/>
                  </a:solidFill>
                  <a:latin typeface="宋体" panose="02010600030101010101" pitchFamily="2" charset="-122"/>
                  <a:ea typeface="宋体" panose="02010600030101010101" pitchFamily="2" charset="-122"/>
                </a:rPr>
                <a:t>，不标出 </a:t>
              </a:r>
            </a:p>
          </p:txBody>
        </p:sp>
        <p:sp>
          <p:nvSpPr>
            <p:cNvPr id="46120" name="Freeform 4"/>
            <p:cNvSpPr/>
            <p:nvPr/>
          </p:nvSpPr>
          <p:spPr>
            <a:xfrm>
              <a:off x="492" y="2268"/>
              <a:ext cx="1164" cy="1452"/>
            </a:xfrm>
            <a:custGeom>
              <a:avLst/>
              <a:gdLst>
                <a:gd name="txL" fmla="*/ 0 w 852"/>
                <a:gd name="txT" fmla="*/ 0 h 744"/>
                <a:gd name="txR" fmla="*/ 852 w 852"/>
                <a:gd name="txB" fmla="*/ 744 h 744"/>
              </a:gdLst>
              <a:ahLst/>
              <a:cxnLst>
                <a:cxn ang="0">
                  <a:pos x="0" y="0"/>
                </a:cxn>
                <a:cxn ang="0">
                  <a:pos x="0" y="2834"/>
                </a:cxn>
                <a:cxn ang="0">
                  <a:pos x="1590" y="2834"/>
                </a:cxn>
              </a:cxnLst>
              <a:rect l="txL" t="txT" r="txR" b="txB"/>
              <a:pathLst>
                <a:path w="852" h="744">
                  <a:moveTo>
                    <a:pt x="0" y="0"/>
                  </a:moveTo>
                  <a:lnTo>
                    <a:pt x="0" y="744"/>
                  </a:lnTo>
                  <a:lnTo>
                    <a:pt x="852" y="744"/>
                  </a:lnTo>
                </a:path>
              </a:pathLst>
            </a:custGeom>
            <a:noFill/>
            <a:ln w="28575" cap="flat" cmpd="sng">
              <a:solidFill>
                <a:srgbClr val="008000">
                  <a:alpha val="100000"/>
                </a:srgbClr>
              </a:solidFill>
              <a:prstDash val="solid"/>
              <a:round/>
              <a:headEnd type="none" w="sm" len="lg"/>
              <a:tailEnd type="none" w="sm" len="lg"/>
            </a:ln>
          </p:spPr>
          <p:txBody>
            <a:bodyPr/>
            <a:lstStyle/>
            <a:p>
              <a:endParaRPr lang="zh-CN" altLang="en-US"/>
            </a:p>
          </p:txBody>
        </p:sp>
      </p:grpSp>
      <p:sp>
        <p:nvSpPr>
          <p:cNvPr id="508933" name="Rectangle 5"/>
          <p:cNvSpPr/>
          <p:nvPr/>
        </p:nvSpPr>
        <p:spPr>
          <a:xfrm>
            <a:off x="2706688" y="463550"/>
            <a:ext cx="2614612" cy="946150"/>
          </a:xfrm>
          <a:prstGeom prst="rect">
            <a:avLst/>
          </a:prstGeom>
          <a:noFill/>
          <a:ln w="28575">
            <a:noFill/>
          </a:ln>
        </p:spPr>
        <p:txBody>
          <a:bodyPr wrap="none">
            <a:spAutoFit/>
          </a:bodyPr>
          <a:lstStyle/>
          <a:p>
            <a:pPr algn="l"/>
            <a:r>
              <a:rPr lang="zh-CN" altLang="en-US" sz="2800" i="0" dirty="0">
                <a:solidFill>
                  <a:schemeClr val="bg1"/>
                </a:solidFill>
                <a:latin typeface="Times New Roman" panose="02020603050405020304" pitchFamily="18" charset="0"/>
                <a:ea typeface="华文中宋" panose="02010600040101010101" pitchFamily="2" charset="-122"/>
              </a:rPr>
              <a:t>公差等级为</a:t>
            </a:r>
            <a:r>
              <a:rPr lang="en-US" altLang="zh-CN" sz="2800" i="0" dirty="0">
                <a:solidFill>
                  <a:schemeClr val="bg1"/>
                </a:solidFill>
                <a:latin typeface="Times New Roman" panose="02020603050405020304" pitchFamily="18" charset="0"/>
                <a:ea typeface="华文中宋" panose="02010600040101010101" pitchFamily="2" charset="-122"/>
              </a:rPr>
              <a:t>0</a:t>
            </a:r>
            <a:r>
              <a:rPr lang="zh-CN" altLang="en-US" sz="2800" i="0" dirty="0">
                <a:solidFill>
                  <a:schemeClr val="bg1"/>
                </a:solidFill>
                <a:latin typeface="Times New Roman" panose="02020603050405020304" pitchFamily="18" charset="0"/>
                <a:ea typeface="华文中宋" panose="02010600040101010101" pitchFamily="2" charset="-122"/>
              </a:rPr>
              <a:t>级</a:t>
            </a:r>
            <a:r>
              <a:rPr lang="en-US" altLang="zh-CN" sz="2800" i="0" dirty="0">
                <a:solidFill>
                  <a:schemeClr val="bg1"/>
                </a:solidFill>
                <a:latin typeface="Times New Roman" panose="02020603050405020304" pitchFamily="18" charset="0"/>
                <a:ea typeface="华文中宋" panose="02010600040101010101" pitchFamily="2" charset="-122"/>
              </a:rPr>
              <a:t>;</a:t>
            </a:r>
          </a:p>
          <a:p>
            <a:pPr algn="l"/>
            <a:r>
              <a:rPr lang="zh-CN" altLang="en-US" sz="2800" i="0" dirty="0">
                <a:solidFill>
                  <a:schemeClr val="bg1"/>
                </a:solidFill>
                <a:latin typeface="Times New Roman" panose="02020603050405020304" pitchFamily="18" charset="0"/>
                <a:ea typeface="华文中宋" panose="02010600040101010101" pitchFamily="2" charset="-122"/>
              </a:rPr>
              <a:t>游隙组为</a:t>
            </a:r>
            <a:r>
              <a:rPr lang="en-US" altLang="zh-CN" sz="2800" i="0" dirty="0">
                <a:solidFill>
                  <a:schemeClr val="bg1"/>
                </a:solidFill>
                <a:latin typeface="Times New Roman" panose="02020603050405020304" pitchFamily="18" charset="0"/>
                <a:ea typeface="华文中宋" panose="02010600040101010101" pitchFamily="2" charset="-122"/>
              </a:rPr>
              <a:t>0</a:t>
            </a:r>
            <a:r>
              <a:rPr lang="zh-CN" altLang="en-US" sz="2800" i="0" dirty="0">
                <a:solidFill>
                  <a:schemeClr val="bg1"/>
                </a:solidFill>
                <a:latin typeface="Times New Roman" panose="02020603050405020304" pitchFamily="18" charset="0"/>
                <a:ea typeface="华文中宋" panose="02010600040101010101" pitchFamily="2" charset="-122"/>
              </a:rPr>
              <a:t>组；</a:t>
            </a:r>
          </a:p>
        </p:txBody>
      </p:sp>
      <p:sp>
        <p:nvSpPr>
          <p:cNvPr id="46087" name="Rectangle 6"/>
          <p:cNvSpPr/>
          <p:nvPr/>
        </p:nvSpPr>
        <p:spPr>
          <a:xfrm>
            <a:off x="1042988" y="765175"/>
            <a:ext cx="1806575" cy="366713"/>
          </a:xfrm>
          <a:prstGeom prst="rect">
            <a:avLst/>
          </a:prstGeom>
          <a:noFill/>
          <a:ln w="19050">
            <a:noFill/>
          </a:ln>
        </p:spPr>
        <p:txBody>
          <a:bodyPr wrap="none">
            <a:spAutoFit/>
          </a:bodyPr>
          <a:lstStyle/>
          <a:p>
            <a:pPr algn="l"/>
            <a:r>
              <a:rPr lang="en-US" altLang="zh-CN" sz="1800" i="0" dirty="0">
                <a:solidFill>
                  <a:srgbClr val="0000CC"/>
                </a:solidFill>
                <a:latin typeface="宋体" panose="02010600030101010101" pitchFamily="2" charset="-122"/>
                <a:ea typeface="宋体" panose="02010600030101010101" pitchFamily="2" charset="-122"/>
              </a:rPr>
              <a:t>6   2   2   03</a:t>
            </a:r>
          </a:p>
        </p:txBody>
      </p:sp>
      <p:sp>
        <p:nvSpPr>
          <p:cNvPr id="46088" name="Rectangle 7"/>
          <p:cNvSpPr/>
          <p:nvPr/>
        </p:nvSpPr>
        <p:spPr>
          <a:xfrm>
            <a:off x="1149350" y="3133725"/>
            <a:ext cx="2840990" cy="368300"/>
          </a:xfrm>
          <a:prstGeom prst="rect">
            <a:avLst/>
          </a:prstGeom>
          <a:noFill/>
          <a:ln w="19050">
            <a:noFill/>
          </a:ln>
        </p:spPr>
        <p:txBody>
          <a:bodyPr wrap="none">
            <a:spAutoFit/>
          </a:bodyPr>
          <a:lstStyle/>
          <a:p>
            <a:pPr algn="l"/>
            <a:r>
              <a:rPr lang="en-US" altLang="zh-CN" sz="1800" i="0" dirty="0">
                <a:solidFill>
                  <a:srgbClr val="0000CC"/>
                </a:solidFill>
                <a:latin typeface="宋体" panose="02010600030101010101" pitchFamily="2" charset="-122"/>
                <a:ea typeface="宋体" panose="02010600030101010101" pitchFamily="2" charset="-122"/>
              </a:rPr>
              <a:t>7  (0)  3  12  AC  / P6</a:t>
            </a:r>
          </a:p>
        </p:txBody>
      </p:sp>
      <p:grpSp>
        <p:nvGrpSpPr>
          <p:cNvPr id="46089" name="Group 8"/>
          <p:cNvGrpSpPr/>
          <p:nvPr/>
        </p:nvGrpSpPr>
        <p:grpSpPr>
          <a:xfrm>
            <a:off x="2465388" y="1092200"/>
            <a:ext cx="2605087" cy="530225"/>
            <a:chOff x="1452" y="684"/>
            <a:chExt cx="1820" cy="389"/>
          </a:xfrm>
        </p:grpSpPr>
        <p:sp>
          <p:nvSpPr>
            <p:cNvPr id="46117" name="Rectangle 9"/>
            <p:cNvSpPr/>
            <p:nvPr/>
          </p:nvSpPr>
          <p:spPr>
            <a:xfrm>
              <a:off x="1690" y="804"/>
              <a:ext cx="1582" cy="269"/>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轴承内径 </a:t>
              </a:r>
              <a:r>
                <a:rPr lang="en-US" altLang="zh-CN" sz="1800" dirty="0">
                  <a:solidFill>
                    <a:srgbClr val="0000CC"/>
                  </a:solidFill>
                  <a:latin typeface="宋体" panose="02010600030101010101" pitchFamily="2" charset="-122"/>
                  <a:ea typeface="宋体" panose="02010600030101010101" pitchFamily="2" charset="-122"/>
                </a:rPr>
                <a:t>d</a:t>
              </a:r>
              <a:r>
                <a:rPr lang="en-US" altLang="zh-CN" sz="1800" i="0" dirty="0">
                  <a:solidFill>
                    <a:srgbClr val="0000CC"/>
                  </a:solidFill>
                  <a:latin typeface="宋体" panose="02010600030101010101" pitchFamily="2" charset="-122"/>
                  <a:ea typeface="宋体" panose="02010600030101010101" pitchFamily="2" charset="-122"/>
                </a:rPr>
                <a:t>=17   mm</a:t>
              </a:r>
            </a:p>
          </p:txBody>
        </p:sp>
        <p:sp>
          <p:nvSpPr>
            <p:cNvPr id="46118" name="Freeform 10"/>
            <p:cNvSpPr/>
            <p:nvPr/>
          </p:nvSpPr>
          <p:spPr>
            <a:xfrm>
              <a:off x="1452" y="684"/>
              <a:ext cx="240" cy="252"/>
            </a:xfrm>
            <a:custGeom>
              <a:avLst/>
              <a:gdLst>
                <a:gd name="txL" fmla="*/ 0 w 324"/>
                <a:gd name="txT" fmla="*/ 0 h 252"/>
                <a:gd name="txR" fmla="*/ 324 w 324"/>
                <a:gd name="txB" fmla="*/ 252 h 252"/>
              </a:gdLst>
              <a:ahLst/>
              <a:cxnLst>
                <a:cxn ang="0">
                  <a:pos x="0" y="0"/>
                </a:cxn>
                <a:cxn ang="0">
                  <a:pos x="0" y="252"/>
                </a:cxn>
                <a:cxn ang="0">
                  <a:pos x="178" y="252"/>
                </a:cxn>
              </a:cxnLst>
              <a:rect l="txL" t="txT" r="txR" b="txB"/>
              <a:pathLst>
                <a:path w="324" h="252">
                  <a:moveTo>
                    <a:pt x="0" y="0"/>
                  </a:moveTo>
                  <a:lnTo>
                    <a:pt x="0" y="252"/>
                  </a:lnTo>
                  <a:lnTo>
                    <a:pt x="324" y="252"/>
                  </a:lnTo>
                </a:path>
              </a:pathLst>
            </a:custGeom>
            <a:noFill/>
            <a:ln w="28575" cap="flat" cmpd="sng">
              <a:solidFill>
                <a:schemeClr val="hlink">
                  <a:alpha val="100000"/>
                </a:schemeClr>
              </a:solidFill>
              <a:prstDash val="solid"/>
              <a:round/>
              <a:headEnd type="none" w="sm" len="lg"/>
              <a:tailEnd type="none" w="sm" len="lg"/>
            </a:ln>
          </p:spPr>
          <p:txBody>
            <a:bodyPr/>
            <a:lstStyle/>
            <a:p>
              <a:endParaRPr lang="zh-CN" altLang="en-US"/>
            </a:p>
          </p:txBody>
        </p:sp>
      </p:grpSp>
      <p:grpSp>
        <p:nvGrpSpPr>
          <p:cNvPr id="46090" name="Group 11"/>
          <p:cNvGrpSpPr/>
          <p:nvPr/>
        </p:nvGrpSpPr>
        <p:grpSpPr>
          <a:xfrm>
            <a:off x="2001838" y="1108075"/>
            <a:ext cx="3754437" cy="906463"/>
            <a:chOff x="1128" y="696"/>
            <a:chExt cx="2624" cy="665"/>
          </a:xfrm>
        </p:grpSpPr>
        <p:sp>
          <p:nvSpPr>
            <p:cNvPr id="46115" name="Rectangle 12"/>
            <p:cNvSpPr/>
            <p:nvPr/>
          </p:nvSpPr>
          <p:spPr>
            <a:xfrm>
              <a:off x="1691" y="1092"/>
              <a:ext cx="2061" cy="269"/>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直径系列代号，</a:t>
              </a:r>
              <a:r>
                <a:rPr lang="en-US" altLang="zh-CN" sz="1800" i="0" dirty="0">
                  <a:solidFill>
                    <a:srgbClr val="0000CC"/>
                  </a:solidFill>
                  <a:latin typeface="宋体" panose="02010600030101010101" pitchFamily="2" charset="-122"/>
                  <a:ea typeface="宋体" panose="02010600030101010101" pitchFamily="2" charset="-122"/>
                </a:rPr>
                <a:t>2(</a:t>
              </a:r>
              <a:r>
                <a:rPr lang="zh-CN" altLang="en-US" sz="1800" i="0" dirty="0">
                  <a:solidFill>
                    <a:srgbClr val="0000CC"/>
                  </a:solidFill>
                  <a:latin typeface="宋体" panose="02010600030101010101" pitchFamily="2" charset="-122"/>
                  <a:ea typeface="宋体" panose="02010600030101010101" pitchFamily="2" charset="-122"/>
                </a:rPr>
                <a:t>轻</a:t>
              </a:r>
              <a:r>
                <a:rPr lang="en-US" altLang="zh-CN" sz="1800" i="0" dirty="0">
                  <a:solidFill>
                    <a:srgbClr val="0000CC"/>
                  </a:solidFill>
                  <a:latin typeface="宋体" panose="02010600030101010101" pitchFamily="2" charset="-122"/>
                  <a:ea typeface="宋体" panose="02010600030101010101" pitchFamily="2" charset="-122"/>
                </a:rPr>
                <a:t>)</a:t>
              </a:r>
              <a:r>
                <a:rPr lang="zh-CN" altLang="en-US" sz="1800" i="0" dirty="0">
                  <a:solidFill>
                    <a:srgbClr val="0000CC"/>
                  </a:solidFill>
                  <a:latin typeface="宋体" panose="02010600030101010101" pitchFamily="2" charset="-122"/>
                  <a:ea typeface="宋体" panose="02010600030101010101" pitchFamily="2" charset="-122"/>
                </a:rPr>
                <a:t>系列 </a:t>
              </a:r>
            </a:p>
          </p:txBody>
        </p:sp>
        <p:sp>
          <p:nvSpPr>
            <p:cNvPr id="46116" name="Freeform 13"/>
            <p:cNvSpPr/>
            <p:nvPr/>
          </p:nvSpPr>
          <p:spPr>
            <a:xfrm>
              <a:off x="1128" y="696"/>
              <a:ext cx="576" cy="516"/>
            </a:xfrm>
            <a:custGeom>
              <a:avLst/>
              <a:gdLst>
                <a:gd name="txL" fmla="*/ 0 w 624"/>
                <a:gd name="txT" fmla="*/ 0 h 516"/>
                <a:gd name="txR" fmla="*/ 624 w 624"/>
                <a:gd name="txB" fmla="*/ 516 h 516"/>
              </a:gdLst>
              <a:ahLst/>
              <a:cxnLst>
                <a:cxn ang="0">
                  <a:pos x="0" y="0"/>
                </a:cxn>
                <a:cxn ang="0">
                  <a:pos x="0" y="516"/>
                </a:cxn>
                <a:cxn ang="0">
                  <a:pos x="532" y="516"/>
                </a:cxn>
              </a:cxnLst>
              <a:rect l="txL" t="txT" r="txR" b="txB"/>
              <a:pathLst>
                <a:path w="624" h="516">
                  <a:moveTo>
                    <a:pt x="0" y="0"/>
                  </a:moveTo>
                  <a:lnTo>
                    <a:pt x="0" y="516"/>
                  </a:lnTo>
                  <a:lnTo>
                    <a:pt x="624" y="516"/>
                  </a:lnTo>
                </a:path>
              </a:pathLst>
            </a:custGeom>
            <a:noFill/>
            <a:ln w="28575" cap="flat" cmpd="sng">
              <a:solidFill>
                <a:schemeClr val="hlink">
                  <a:alpha val="100000"/>
                </a:schemeClr>
              </a:solidFill>
              <a:prstDash val="solid"/>
              <a:round/>
              <a:headEnd type="none" w="sm" len="lg"/>
              <a:tailEnd type="none" w="sm" len="lg"/>
            </a:ln>
          </p:spPr>
          <p:txBody>
            <a:bodyPr/>
            <a:lstStyle/>
            <a:p>
              <a:endParaRPr lang="zh-CN" altLang="en-US"/>
            </a:p>
          </p:txBody>
        </p:sp>
      </p:grpSp>
      <p:grpSp>
        <p:nvGrpSpPr>
          <p:cNvPr id="46091" name="Group 14"/>
          <p:cNvGrpSpPr/>
          <p:nvPr/>
        </p:nvGrpSpPr>
        <p:grpSpPr>
          <a:xfrm>
            <a:off x="1589088" y="1092200"/>
            <a:ext cx="4167187" cy="1314450"/>
            <a:chOff x="840" y="684"/>
            <a:chExt cx="2912" cy="965"/>
          </a:xfrm>
        </p:grpSpPr>
        <p:sp>
          <p:nvSpPr>
            <p:cNvPr id="46113" name="Rectangle 15"/>
            <p:cNvSpPr/>
            <p:nvPr/>
          </p:nvSpPr>
          <p:spPr>
            <a:xfrm>
              <a:off x="1691" y="1380"/>
              <a:ext cx="2061" cy="269"/>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宽度系列代号，</a:t>
              </a:r>
              <a:r>
                <a:rPr lang="en-US" altLang="zh-CN" sz="1800" i="0" dirty="0">
                  <a:solidFill>
                    <a:srgbClr val="0000CC"/>
                  </a:solidFill>
                  <a:latin typeface="宋体" panose="02010600030101010101" pitchFamily="2" charset="-122"/>
                  <a:ea typeface="宋体" panose="02010600030101010101" pitchFamily="2" charset="-122"/>
                </a:rPr>
                <a:t>2(</a:t>
              </a:r>
              <a:r>
                <a:rPr lang="zh-CN" altLang="en-US" sz="1800" i="0" dirty="0">
                  <a:solidFill>
                    <a:srgbClr val="0000CC"/>
                  </a:solidFill>
                  <a:latin typeface="宋体" panose="02010600030101010101" pitchFamily="2" charset="-122"/>
                  <a:ea typeface="宋体" panose="02010600030101010101" pitchFamily="2" charset="-122"/>
                </a:rPr>
                <a:t>宽</a:t>
              </a:r>
              <a:r>
                <a:rPr lang="en-US" altLang="zh-CN" sz="1800" i="0" dirty="0">
                  <a:solidFill>
                    <a:srgbClr val="0000CC"/>
                  </a:solidFill>
                  <a:latin typeface="宋体" panose="02010600030101010101" pitchFamily="2" charset="-122"/>
                  <a:ea typeface="宋体" panose="02010600030101010101" pitchFamily="2" charset="-122"/>
                </a:rPr>
                <a:t>)</a:t>
              </a:r>
              <a:r>
                <a:rPr lang="zh-CN" altLang="en-US" sz="1800" i="0" dirty="0">
                  <a:solidFill>
                    <a:srgbClr val="0000CC"/>
                  </a:solidFill>
                  <a:latin typeface="宋体" panose="02010600030101010101" pitchFamily="2" charset="-122"/>
                  <a:ea typeface="宋体" panose="02010600030101010101" pitchFamily="2" charset="-122"/>
                </a:rPr>
                <a:t>系列 </a:t>
              </a:r>
            </a:p>
          </p:txBody>
        </p:sp>
        <p:sp>
          <p:nvSpPr>
            <p:cNvPr id="46114" name="Freeform 16"/>
            <p:cNvSpPr/>
            <p:nvPr/>
          </p:nvSpPr>
          <p:spPr>
            <a:xfrm>
              <a:off x="840" y="684"/>
              <a:ext cx="852" cy="828"/>
            </a:xfrm>
            <a:custGeom>
              <a:avLst/>
              <a:gdLst>
                <a:gd name="txL" fmla="*/ 0 w 852"/>
                <a:gd name="txT" fmla="*/ 0 h 744"/>
                <a:gd name="txR" fmla="*/ 852 w 852"/>
                <a:gd name="txB" fmla="*/ 744 h 744"/>
              </a:gdLst>
              <a:ahLst/>
              <a:cxnLst>
                <a:cxn ang="0">
                  <a:pos x="0" y="0"/>
                </a:cxn>
                <a:cxn ang="0">
                  <a:pos x="0" y="921"/>
                </a:cxn>
                <a:cxn ang="0">
                  <a:pos x="852" y="921"/>
                </a:cxn>
              </a:cxnLst>
              <a:rect l="txL" t="txT" r="txR" b="txB"/>
              <a:pathLst>
                <a:path w="852" h="744">
                  <a:moveTo>
                    <a:pt x="0" y="0"/>
                  </a:moveTo>
                  <a:lnTo>
                    <a:pt x="0" y="744"/>
                  </a:lnTo>
                  <a:lnTo>
                    <a:pt x="852" y="744"/>
                  </a:lnTo>
                </a:path>
              </a:pathLst>
            </a:custGeom>
            <a:noFill/>
            <a:ln w="28575" cap="flat" cmpd="sng">
              <a:solidFill>
                <a:schemeClr val="hlink">
                  <a:alpha val="100000"/>
                </a:schemeClr>
              </a:solidFill>
              <a:prstDash val="solid"/>
              <a:round/>
              <a:headEnd type="none" w="sm" len="lg"/>
              <a:tailEnd type="none" w="sm" len="lg"/>
            </a:ln>
          </p:spPr>
          <p:txBody>
            <a:bodyPr/>
            <a:lstStyle/>
            <a:p>
              <a:endParaRPr lang="zh-CN" altLang="en-US"/>
            </a:p>
          </p:txBody>
        </p:sp>
      </p:grpSp>
      <p:grpSp>
        <p:nvGrpSpPr>
          <p:cNvPr id="46092" name="Group 17"/>
          <p:cNvGrpSpPr/>
          <p:nvPr/>
        </p:nvGrpSpPr>
        <p:grpSpPr>
          <a:xfrm>
            <a:off x="1263650" y="1092200"/>
            <a:ext cx="3225800" cy="1738313"/>
            <a:chOff x="612" y="684"/>
            <a:chExt cx="2255" cy="1277"/>
          </a:xfrm>
        </p:grpSpPr>
        <p:sp>
          <p:nvSpPr>
            <p:cNvPr id="46111" name="Rectangle 18"/>
            <p:cNvSpPr/>
            <p:nvPr/>
          </p:nvSpPr>
          <p:spPr>
            <a:xfrm>
              <a:off x="1691" y="1692"/>
              <a:ext cx="1176" cy="269"/>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深沟球轴承   </a:t>
              </a:r>
            </a:p>
          </p:txBody>
        </p:sp>
        <p:sp>
          <p:nvSpPr>
            <p:cNvPr id="46112" name="Freeform 19"/>
            <p:cNvSpPr/>
            <p:nvPr/>
          </p:nvSpPr>
          <p:spPr>
            <a:xfrm>
              <a:off x="612" y="684"/>
              <a:ext cx="1056" cy="1128"/>
            </a:xfrm>
            <a:custGeom>
              <a:avLst/>
              <a:gdLst>
                <a:gd name="txL" fmla="*/ 0 w 852"/>
                <a:gd name="txT" fmla="*/ 0 h 744"/>
                <a:gd name="txR" fmla="*/ 852 w 852"/>
                <a:gd name="txB" fmla="*/ 744 h 744"/>
              </a:gdLst>
              <a:ahLst/>
              <a:cxnLst>
                <a:cxn ang="0">
                  <a:pos x="0" y="0"/>
                </a:cxn>
                <a:cxn ang="0">
                  <a:pos x="0" y="1710"/>
                </a:cxn>
                <a:cxn ang="0">
                  <a:pos x="1309" y="1710"/>
                </a:cxn>
              </a:cxnLst>
              <a:rect l="txL" t="txT" r="txR" b="txB"/>
              <a:pathLst>
                <a:path w="852" h="744">
                  <a:moveTo>
                    <a:pt x="0" y="0"/>
                  </a:moveTo>
                  <a:lnTo>
                    <a:pt x="0" y="744"/>
                  </a:lnTo>
                  <a:lnTo>
                    <a:pt x="852" y="744"/>
                  </a:lnTo>
                </a:path>
              </a:pathLst>
            </a:custGeom>
            <a:noFill/>
            <a:ln w="28575" cap="flat" cmpd="sng">
              <a:solidFill>
                <a:schemeClr val="hlink">
                  <a:alpha val="100000"/>
                </a:schemeClr>
              </a:solidFill>
              <a:prstDash val="solid"/>
              <a:round/>
              <a:headEnd type="none" w="sm" len="lg"/>
              <a:tailEnd type="none" w="sm" len="lg"/>
            </a:ln>
          </p:spPr>
          <p:txBody>
            <a:bodyPr/>
            <a:lstStyle/>
            <a:p>
              <a:endParaRPr lang="zh-CN" altLang="en-US"/>
            </a:p>
          </p:txBody>
        </p:sp>
      </p:grpSp>
      <p:grpSp>
        <p:nvGrpSpPr>
          <p:cNvPr id="46093" name="Group 20"/>
          <p:cNvGrpSpPr/>
          <p:nvPr/>
        </p:nvGrpSpPr>
        <p:grpSpPr>
          <a:xfrm>
            <a:off x="3098800" y="3554413"/>
            <a:ext cx="2579688" cy="1054100"/>
            <a:chOff x="1452" y="2232"/>
            <a:chExt cx="1803" cy="774"/>
          </a:xfrm>
        </p:grpSpPr>
        <p:sp>
          <p:nvSpPr>
            <p:cNvPr id="46109" name="Rectangle 21"/>
            <p:cNvSpPr/>
            <p:nvPr/>
          </p:nvSpPr>
          <p:spPr>
            <a:xfrm>
              <a:off x="1703" y="2736"/>
              <a:ext cx="1552" cy="270"/>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公称接触角 </a:t>
              </a:r>
              <a:r>
                <a:rPr lang="en-US" altLang="zh-CN" sz="1800" dirty="0">
                  <a:solidFill>
                    <a:srgbClr val="0000CC"/>
                  </a:solidFill>
                  <a:latin typeface="宋体" panose="02010600030101010101" pitchFamily="2" charset="-122"/>
                  <a:ea typeface="宋体" panose="02010600030101010101" pitchFamily="2" charset="-122"/>
                </a:rPr>
                <a:t>α</a:t>
              </a:r>
              <a:r>
                <a:rPr lang="en-US" altLang="zh-CN" sz="1800" i="0" dirty="0">
                  <a:solidFill>
                    <a:srgbClr val="0000CC"/>
                  </a:solidFill>
                  <a:latin typeface="宋体" panose="02010600030101010101" pitchFamily="2" charset="-122"/>
                  <a:ea typeface="宋体" panose="02010600030101010101" pitchFamily="2" charset="-122"/>
                </a:rPr>
                <a:t>=25˚ </a:t>
              </a:r>
            </a:p>
          </p:txBody>
        </p:sp>
        <p:sp>
          <p:nvSpPr>
            <p:cNvPr id="46110" name="Freeform 22"/>
            <p:cNvSpPr/>
            <p:nvPr/>
          </p:nvSpPr>
          <p:spPr>
            <a:xfrm>
              <a:off x="1452" y="2232"/>
              <a:ext cx="228" cy="612"/>
            </a:xfrm>
            <a:custGeom>
              <a:avLst/>
              <a:gdLst>
                <a:gd name="txL" fmla="*/ 0 w 324"/>
                <a:gd name="txT" fmla="*/ 0 h 252"/>
                <a:gd name="txR" fmla="*/ 324 w 324"/>
                <a:gd name="txB" fmla="*/ 252 h 252"/>
              </a:gdLst>
              <a:ahLst/>
              <a:cxnLst>
                <a:cxn ang="0">
                  <a:pos x="0" y="0"/>
                </a:cxn>
                <a:cxn ang="0">
                  <a:pos x="0" y="1486"/>
                </a:cxn>
                <a:cxn ang="0">
                  <a:pos x="160" y="1486"/>
                </a:cxn>
              </a:cxnLst>
              <a:rect l="txL" t="txT" r="txR" b="txB"/>
              <a:pathLst>
                <a:path w="324" h="252">
                  <a:moveTo>
                    <a:pt x="0" y="0"/>
                  </a:moveTo>
                  <a:lnTo>
                    <a:pt x="0" y="252"/>
                  </a:lnTo>
                  <a:lnTo>
                    <a:pt x="324" y="252"/>
                  </a:lnTo>
                </a:path>
              </a:pathLst>
            </a:custGeom>
            <a:noFill/>
            <a:ln w="28575" cap="flat" cmpd="sng">
              <a:solidFill>
                <a:srgbClr val="008000">
                  <a:alpha val="100000"/>
                </a:srgbClr>
              </a:solidFill>
              <a:prstDash val="solid"/>
              <a:round/>
              <a:headEnd type="none" w="sm" len="lg"/>
              <a:tailEnd type="none" w="sm" len="lg"/>
            </a:ln>
          </p:spPr>
          <p:txBody>
            <a:bodyPr/>
            <a:lstStyle/>
            <a:p>
              <a:endParaRPr lang="zh-CN" altLang="en-US"/>
            </a:p>
          </p:txBody>
        </p:sp>
      </p:grpSp>
      <p:grpSp>
        <p:nvGrpSpPr>
          <p:cNvPr id="46094" name="Group 23"/>
          <p:cNvGrpSpPr/>
          <p:nvPr/>
        </p:nvGrpSpPr>
        <p:grpSpPr>
          <a:xfrm>
            <a:off x="2565400" y="3586163"/>
            <a:ext cx="3825067" cy="1382488"/>
            <a:chOff x="1080" y="2256"/>
            <a:chExt cx="2672" cy="1014"/>
          </a:xfrm>
        </p:grpSpPr>
        <p:sp>
          <p:nvSpPr>
            <p:cNvPr id="46107" name="Rectangle 24"/>
            <p:cNvSpPr/>
            <p:nvPr/>
          </p:nvSpPr>
          <p:spPr>
            <a:xfrm>
              <a:off x="1691" y="3000"/>
              <a:ext cx="2061" cy="270"/>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轴承内径 </a:t>
              </a:r>
              <a:r>
                <a:rPr lang="en-US" altLang="zh-CN" sz="1800" dirty="0">
                  <a:solidFill>
                    <a:srgbClr val="0000CC"/>
                  </a:solidFill>
                  <a:latin typeface="宋体" panose="02010600030101010101" pitchFamily="2" charset="-122"/>
                  <a:ea typeface="宋体" panose="02010600030101010101" pitchFamily="2" charset="-122"/>
                </a:rPr>
                <a:t>d</a:t>
              </a:r>
              <a:r>
                <a:rPr lang="en-US" altLang="zh-CN" sz="1800" i="0" dirty="0">
                  <a:solidFill>
                    <a:srgbClr val="0000CC"/>
                  </a:solidFill>
                  <a:latin typeface="宋体" panose="02010600030101010101" pitchFamily="2" charset="-122"/>
                  <a:ea typeface="宋体" panose="02010600030101010101" pitchFamily="2" charset="-122"/>
                </a:rPr>
                <a:t>=12×5=60   mm</a:t>
              </a:r>
            </a:p>
          </p:txBody>
        </p:sp>
        <p:sp>
          <p:nvSpPr>
            <p:cNvPr id="46108" name="Freeform 25"/>
            <p:cNvSpPr/>
            <p:nvPr/>
          </p:nvSpPr>
          <p:spPr>
            <a:xfrm>
              <a:off x="1080" y="2256"/>
              <a:ext cx="612" cy="864"/>
            </a:xfrm>
            <a:custGeom>
              <a:avLst/>
              <a:gdLst>
                <a:gd name="txL" fmla="*/ 0 w 624"/>
                <a:gd name="txT" fmla="*/ 0 h 516"/>
                <a:gd name="txR" fmla="*/ 624 w 624"/>
                <a:gd name="txB" fmla="*/ 516 h 516"/>
              </a:gdLst>
              <a:ahLst/>
              <a:cxnLst>
                <a:cxn ang="0">
                  <a:pos x="0" y="0"/>
                </a:cxn>
                <a:cxn ang="0">
                  <a:pos x="0" y="1447"/>
                </a:cxn>
                <a:cxn ang="0">
                  <a:pos x="600" y="1447"/>
                </a:cxn>
              </a:cxnLst>
              <a:rect l="txL" t="txT" r="txR" b="txB"/>
              <a:pathLst>
                <a:path w="624" h="516">
                  <a:moveTo>
                    <a:pt x="0" y="0"/>
                  </a:moveTo>
                  <a:lnTo>
                    <a:pt x="0" y="516"/>
                  </a:lnTo>
                  <a:lnTo>
                    <a:pt x="624" y="516"/>
                  </a:lnTo>
                </a:path>
              </a:pathLst>
            </a:custGeom>
            <a:noFill/>
            <a:ln w="28575" cap="flat" cmpd="sng">
              <a:solidFill>
                <a:srgbClr val="008000">
                  <a:alpha val="100000"/>
                </a:srgbClr>
              </a:solidFill>
              <a:prstDash val="solid"/>
              <a:round/>
              <a:headEnd type="none" w="sm" len="lg"/>
              <a:tailEnd type="none" w="sm" len="lg"/>
            </a:ln>
          </p:spPr>
          <p:txBody>
            <a:bodyPr/>
            <a:lstStyle/>
            <a:p>
              <a:endParaRPr lang="zh-CN" altLang="en-US"/>
            </a:p>
          </p:txBody>
        </p:sp>
      </p:grpSp>
      <p:grpSp>
        <p:nvGrpSpPr>
          <p:cNvPr id="46095" name="Group 26"/>
          <p:cNvGrpSpPr/>
          <p:nvPr/>
        </p:nvGrpSpPr>
        <p:grpSpPr>
          <a:xfrm>
            <a:off x="2085975" y="3603625"/>
            <a:ext cx="4303713" cy="1755775"/>
            <a:chOff x="744" y="2268"/>
            <a:chExt cx="3008" cy="1289"/>
          </a:xfrm>
        </p:grpSpPr>
        <p:sp>
          <p:nvSpPr>
            <p:cNvPr id="46105" name="Rectangle 27"/>
            <p:cNvSpPr/>
            <p:nvPr/>
          </p:nvSpPr>
          <p:spPr>
            <a:xfrm>
              <a:off x="1690" y="3288"/>
              <a:ext cx="2062" cy="269"/>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直径系列代号，</a:t>
              </a:r>
              <a:r>
                <a:rPr lang="en-US" altLang="zh-CN" sz="1800" i="0" dirty="0">
                  <a:solidFill>
                    <a:srgbClr val="0000CC"/>
                  </a:solidFill>
                  <a:latin typeface="宋体" panose="02010600030101010101" pitchFamily="2" charset="-122"/>
                  <a:ea typeface="宋体" panose="02010600030101010101" pitchFamily="2" charset="-122"/>
                </a:rPr>
                <a:t>3(</a:t>
              </a:r>
              <a:r>
                <a:rPr lang="zh-CN" altLang="en-US" sz="1800" i="0" dirty="0">
                  <a:solidFill>
                    <a:srgbClr val="0000CC"/>
                  </a:solidFill>
                  <a:latin typeface="宋体" panose="02010600030101010101" pitchFamily="2" charset="-122"/>
                  <a:ea typeface="宋体" panose="02010600030101010101" pitchFamily="2" charset="-122"/>
                </a:rPr>
                <a:t>中</a:t>
              </a:r>
              <a:r>
                <a:rPr lang="en-US" altLang="zh-CN" sz="1800" i="0" dirty="0">
                  <a:solidFill>
                    <a:srgbClr val="0000CC"/>
                  </a:solidFill>
                  <a:latin typeface="宋体" panose="02010600030101010101" pitchFamily="2" charset="-122"/>
                  <a:ea typeface="宋体" panose="02010600030101010101" pitchFamily="2" charset="-122"/>
                </a:rPr>
                <a:t>)</a:t>
              </a:r>
              <a:r>
                <a:rPr lang="zh-CN" altLang="en-US" sz="1800" i="0" dirty="0">
                  <a:solidFill>
                    <a:srgbClr val="0000CC"/>
                  </a:solidFill>
                  <a:latin typeface="宋体" panose="02010600030101010101" pitchFamily="2" charset="-122"/>
                  <a:ea typeface="宋体" panose="02010600030101010101" pitchFamily="2" charset="-122"/>
                </a:rPr>
                <a:t>系列 </a:t>
              </a:r>
            </a:p>
          </p:txBody>
        </p:sp>
        <p:sp>
          <p:nvSpPr>
            <p:cNvPr id="46106" name="Freeform 28"/>
            <p:cNvSpPr/>
            <p:nvPr/>
          </p:nvSpPr>
          <p:spPr>
            <a:xfrm>
              <a:off x="744" y="2268"/>
              <a:ext cx="936" cy="1152"/>
            </a:xfrm>
            <a:custGeom>
              <a:avLst/>
              <a:gdLst>
                <a:gd name="txL" fmla="*/ 0 w 852"/>
                <a:gd name="txT" fmla="*/ 0 h 744"/>
                <a:gd name="txR" fmla="*/ 852 w 852"/>
                <a:gd name="txB" fmla="*/ 744 h 744"/>
              </a:gdLst>
              <a:ahLst/>
              <a:cxnLst>
                <a:cxn ang="0">
                  <a:pos x="0" y="0"/>
                </a:cxn>
                <a:cxn ang="0">
                  <a:pos x="0" y="1784"/>
                </a:cxn>
                <a:cxn ang="0">
                  <a:pos x="1028" y="1784"/>
                </a:cxn>
              </a:cxnLst>
              <a:rect l="txL" t="txT" r="txR" b="txB"/>
              <a:pathLst>
                <a:path w="852" h="744">
                  <a:moveTo>
                    <a:pt x="0" y="0"/>
                  </a:moveTo>
                  <a:lnTo>
                    <a:pt x="0" y="744"/>
                  </a:lnTo>
                  <a:lnTo>
                    <a:pt x="852" y="744"/>
                  </a:lnTo>
                </a:path>
              </a:pathLst>
            </a:custGeom>
            <a:noFill/>
            <a:ln w="28575" cap="flat" cmpd="sng">
              <a:solidFill>
                <a:srgbClr val="008000">
                  <a:alpha val="100000"/>
                </a:srgbClr>
              </a:solidFill>
              <a:prstDash val="solid"/>
              <a:round/>
              <a:headEnd type="none" w="sm" len="lg"/>
              <a:tailEnd type="none" w="sm" len="lg"/>
            </a:ln>
          </p:spPr>
          <p:txBody>
            <a:bodyPr/>
            <a:lstStyle/>
            <a:p>
              <a:endParaRPr lang="zh-CN" altLang="en-US"/>
            </a:p>
          </p:txBody>
        </p:sp>
      </p:grpSp>
      <p:grpSp>
        <p:nvGrpSpPr>
          <p:cNvPr id="46096" name="Group 29"/>
          <p:cNvGrpSpPr/>
          <p:nvPr/>
        </p:nvGrpSpPr>
        <p:grpSpPr>
          <a:xfrm>
            <a:off x="1330325" y="3586163"/>
            <a:ext cx="3794125" cy="2603500"/>
            <a:chOff x="216" y="2256"/>
            <a:chExt cx="2651" cy="1911"/>
          </a:xfrm>
        </p:grpSpPr>
        <p:sp>
          <p:nvSpPr>
            <p:cNvPr id="46103" name="Rectangle 30"/>
            <p:cNvSpPr/>
            <p:nvPr/>
          </p:nvSpPr>
          <p:spPr>
            <a:xfrm>
              <a:off x="1692" y="3898"/>
              <a:ext cx="1175" cy="269"/>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角接触球轴承 </a:t>
              </a:r>
            </a:p>
          </p:txBody>
        </p:sp>
        <p:sp>
          <p:nvSpPr>
            <p:cNvPr id="46104" name="Freeform 31"/>
            <p:cNvSpPr/>
            <p:nvPr/>
          </p:nvSpPr>
          <p:spPr>
            <a:xfrm>
              <a:off x="216" y="2256"/>
              <a:ext cx="1428" cy="1752"/>
            </a:xfrm>
            <a:custGeom>
              <a:avLst/>
              <a:gdLst>
                <a:gd name="txL" fmla="*/ 0 w 852"/>
                <a:gd name="txT" fmla="*/ 0 h 744"/>
                <a:gd name="txR" fmla="*/ 852 w 852"/>
                <a:gd name="txB" fmla="*/ 744 h 744"/>
              </a:gdLst>
              <a:ahLst/>
              <a:cxnLst>
                <a:cxn ang="0">
                  <a:pos x="0" y="0"/>
                </a:cxn>
                <a:cxn ang="0">
                  <a:pos x="0" y="4126"/>
                </a:cxn>
                <a:cxn ang="0">
                  <a:pos x="2393" y="4126"/>
                </a:cxn>
              </a:cxnLst>
              <a:rect l="txL" t="txT" r="txR" b="txB"/>
              <a:pathLst>
                <a:path w="852" h="744">
                  <a:moveTo>
                    <a:pt x="0" y="0"/>
                  </a:moveTo>
                  <a:lnTo>
                    <a:pt x="0" y="744"/>
                  </a:lnTo>
                  <a:lnTo>
                    <a:pt x="852" y="744"/>
                  </a:lnTo>
                </a:path>
              </a:pathLst>
            </a:custGeom>
            <a:noFill/>
            <a:ln w="28575" cap="flat" cmpd="sng">
              <a:solidFill>
                <a:srgbClr val="008000">
                  <a:alpha val="100000"/>
                </a:srgbClr>
              </a:solidFill>
              <a:prstDash val="solid"/>
              <a:round/>
              <a:headEnd type="none" w="sm" len="lg"/>
              <a:tailEnd type="none" w="sm" len="lg"/>
            </a:ln>
          </p:spPr>
          <p:txBody>
            <a:bodyPr/>
            <a:lstStyle/>
            <a:p>
              <a:endParaRPr lang="zh-CN" altLang="en-US"/>
            </a:p>
          </p:txBody>
        </p:sp>
      </p:grpSp>
      <p:grpSp>
        <p:nvGrpSpPr>
          <p:cNvPr id="46097" name="Group 32"/>
          <p:cNvGrpSpPr/>
          <p:nvPr/>
        </p:nvGrpSpPr>
        <p:grpSpPr>
          <a:xfrm>
            <a:off x="3457575" y="3521075"/>
            <a:ext cx="1566863" cy="660400"/>
            <a:chOff x="1703" y="2208"/>
            <a:chExt cx="1095" cy="485"/>
          </a:xfrm>
        </p:grpSpPr>
        <p:sp>
          <p:nvSpPr>
            <p:cNvPr id="46101" name="Rectangle 33"/>
            <p:cNvSpPr/>
            <p:nvPr/>
          </p:nvSpPr>
          <p:spPr>
            <a:xfrm>
              <a:off x="1703" y="2425"/>
              <a:ext cx="1095" cy="268"/>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公差等级</a:t>
              </a:r>
              <a:r>
                <a:rPr lang="en-US" altLang="zh-CN" sz="1800" i="0" dirty="0">
                  <a:solidFill>
                    <a:srgbClr val="0000CC"/>
                  </a:solidFill>
                  <a:latin typeface="宋体" panose="02010600030101010101" pitchFamily="2" charset="-122"/>
                  <a:ea typeface="宋体" panose="02010600030101010101" pitchFamily="2" charset="-122"/>
                </a:rPr>
                <a:t>6</a:t>
              </a:r>
              <a:r>
                <a:rPr lang="zh-CN" altLang="en-US" sz="1800" i="0" dirty="0">
                  <a:solidFill>
                    <a:srgbClr val="0000CC"/>
                  </a:solidFill>
                  <a:latin typeface="宋体" panose="02010600030101010101" pitchFamily="2" charset="-122"/>
                  <a:ea typeface="宋体" panose="02010600030101010101" pitchFamily="2" charset="-122"/>
                </a:rPr>
                <a:t>级 </a:t>
              </a:r>
            </a:p>
          </p:txBody>
        </p:sp>
        <p:sp>
          <p:nvSpPr>
            <p:cNvPr id="46102" name="Line 34"/>
            <p:cNvSpPr/>
            <p:nvPr/>
          </p:nvSpPr>
          <p:spPr>
            <a:xfrm>
              <a:off x="1932" y="2208"/>
              <a:ext cx="0" cy="252"/>
            </a:xfrm>
            <a:prstGeom prst="line">
              <a:avLst/>
            </a:prstGeom>
            <a:ln w="28575" cap="flat" cmpd="sng">
              <a:solidFill>
                <a:srgbClr val="008000"/>
              </a:solidFill>
              <a:prstDash val="solid"/>
              <a:headEnd type="none" w="sm" len="lg"/>
              <a:tailEnd type="none" w="sm" len="lg"/>
            </a:ln>
          </p:spPr>
        </p:sp>
      </p:grpSp>
      <p:sp>
        <p:nvSpPr>
          <p:cNvPr id="46098" name="Rectangle 35"/>
          <p:cNvSpPr/>
          <p:nvPr/>
        </p:nvSpPr>
        <p:spPr>
          <a:xfrm>
            <a:off x="5010150" y="3832225"/>
            <a:ext cx="1679575" cy="368300"/>
          </a:xfrm>
          <a:prstGeom prst="rect">
            <a:avLst/>
          </a:prstGeom>
          <a:noFill/>
          <a:ln w="28575">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游隙组为</a:t>
            </a:r>
            <a:r>
              <a:rPr lang="en-US" altLang="zh-CN" sz="1800" i="0" dirty="0">
                <a:solidFill>
                  <a:srgbClr val="0000CC"/>
                </a:solidFill>
                <a:latin typeface="宋体" panose="02010600030101010101" pitchFamily="2" charset="-122"/>
                <a:ea typeface="宋体" panose="02010600030101010101" pitchFamily="2" charset="-122"/>
              </a:rPr>
              <a:t>0</a:t>
            </a:r>
            <a:r>
              <a:rPr lang="zh-CN" altLang="en-US" sz="1800" i="0" dirty="0">
                <a:solidFill>
                  <a:srgbClr val="0000CC"/>
                </a:solidFill>
                <a:latin typeface="宋体" panose="02010600030101010101" pitchFamily="2" charset="-122"/>
                <a:ea typeface="宋体" panose="02010600030101010101" pitchFamily="2" charset="-122"/>
              </a:rPr>
              <a:t>组；</a:t>
            </a:r>
          </a:p>
        </p:txBody>
      </p:sp>
      <p:sp>
        <p:nvSpPr>
          <p:cNvPr id="46099" name="矩形 39"/>
          <p:cNvSpPr/>
          <p:nvPr/>
        </p:nvSpPr>
        <p:spPr>
          <a:xfrm>
            <a:off x="447675" y="395288"/>
            <a:ext cx="4057650" cy="461962"/>
          </a:xfrm>
          <a:prstGeom prst="rect">
            <a:avLst/>
          </a:prstGeom>
          <a:noFill/>
          <a:ln w="9525">
            <a:noFill/>
          </a:ln>
        </p:spPr>
        <p:txBody>
          <a:bodyPr>
            <a:spAutoFit/>
          </a:bodyPr>
          <a:lstStyle/>
          <a:p>
            <a:pPr algn="l"/>
            <a:r>
              <a:rPr lang="zh-CN" altLang="en-US" i="0" dirty="0">
                <a:solidFill>
                  <a:srgbClr val="000066"/>
                </a:solidFill>
                <a:latin typeface="仿宋_GB2312" pitchFamily="49" charset="-122"/>
                <a:ea typeface="仿宋_GB2312" pitchFamily="49" charset="-122"/>
              </a:rPr>
              <a:t>滚动轴承的基本代号举例</a:t>
            </a:r>
            <a:endParaRPr lang="zh-CN" altLang="en-US" dirty="0">
              <a:latin typeface="Times New Roman" panose="02020603050405020304" pitchFamily="18" charset="0"/>
            </a:endParaRPr>
          </a:p>
        </p:txBody>
      </p:sp>
      <p:sp>
        <p:nvSpPr>
          <p:cNvPr id="46100" name="矩形 40"/>
          <p:cNvSpPr/>
          <p:nvPr/>
        </p:nvSpPr>
        <p:spPr>
          <a:xfrm>
            <a:off x="0" y="0"/>
            <a:ext cx="9144000" cy="460375"/>
          </a:xfrm>
          <a:prstGeom prst="rect">
            <a:avLst/>
          </a:prstGeom>
          <a:noFill/>
          <a:ln w="9525">
            <a:noFill/>
          </a:ln>
        </p:spPr>
        <p:txBody>
          <a:bodyPr>
            <a:spAutoFit/>
          </a:bodyPr>
          <a:lstStyle/>
          <a:p>
            <a:pPr algn="l"/>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14.4.2 </a:t>
            </a:r>
            <a:r>
              <a:rPr lang="zh-CN" altLang="en-US" i="0" dirty="0">
                <a:solidFill>
                  <a:srgbClr val="000066"/>
                </a:solidFill>
                <a:latin typeface="仿宋_GB2312" pitchFamily="49" charset="-122"/>
                <a:ea typeface="仿宋_GB2312" pitchFamily="49" charset="-122"/>
              </a:rPr>
              <a:t>滚动轴承基本代号</a:t>
            </a:r>
            <a:endParaRPr lang="zh-CN" altLang="en-US" dirty="0">
              <a:latin typeface="Times New Roman" panose="02020603050405020304"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8933"/>
                                        </p:tgtEl>
                                        <p:attrNameLst>
                                          <p:attrName>style.visibility</p:attrName>
                                        </p:attrNameLst>
                                      </p:cBhvr>
                                      <p:to>
                                        <p:strVal val="visible"/>
                                      </p:to>
                                    </p:set>
                                    <p:animEffect transition="in" filter="wipe(left)">
                                      <p:cBhvr>
                                        <p:cTn id="7" dur="500"/>
                                        <p:tgtEl>
                                          <p:spTgt spid="50893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89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0AD9762-62FF-48F1-9664-97E09F70BF90}"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2"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a:t>
            </a:fld>
            <a:endParaRPr lang="en-US" altLang="zh-CN" sz="1400" b="0" i="0" dirty="0">
              <a:ea typeface="宋体" panose="02010600030101010101" pitchFamily="2" charset="-122"/>
            </a:endParaRPr>
          </a:p>
        </p:txBody>
      </p:sp>
      <p:sp>
        <p:nvSpPr>
          <p:cNvPr id="475139" name="Rectangle 3"/>
          <p:cNvSpPr>
            <a:spLocks noGrp="1"/>
          </p:cNvSpPr>
          <p:nvPr>
            <p:ph idx="1"/>
          </p:nvPr>
        </p:nvSpPr>
        <p:spPr>
          <a:xfrm>
            <a:off x="179388" y="582613"/>
            <a:ext cx="3024187" cy="5835650"/>
          </a:xfrm>
          <a:ln/>
        </p:spPr>
        <p:txBody>
          <a:bodyPr vert="horz" wrap="square" lIns="91440" tIns="45720" rIns="91440" bIns="45720" anchor="t" anchorCtr="0"/>
          <a:lstStyle/>
          <a:p>
            <a:pPr eaLnBrk="1" hangingPunct="1">
              <a:lnSpc>
                <a:spcPct val="90000"/>
              </a:lnSpc>
              <a:buNone/>
            </a:pPr>
            <a:r>
              <a:rPr lang="zh-CN" altLang="en-US" sz="2600" b="1" dirty="0">
                <a:solidFill>
                  <a:srgbClr val="FF0000"/>
                </a:solidFill>
                <a:latin typeface="仿宋_GB2312" pitchFamily="49" charset="-122"/>
                <a:ea typeface="仿宋_GB2312" pitchFamily="49" charset="-122"/>
              </a:rPr>
              <a:t>齿距</a:t>
            </a:r>
            <a:r>
              <a:rPr lang="en-US" altLang="zh-CN" sz="2600" b="1" i="1" dirty="0">
                <a:solidFill>
                  <a:srgbClr val="FF0000"/>
                </a:solidFill>
                <a:latin typeface="仿宋_GB2312" pitchFamily="49" charset="-122"/>
                <a:ea typeface="仿宋_GB2312" pitchFamily="49" charset="-122"/>
              </a:rPr>
              <a:t>p</a:t>
            </a:r>
          </a:p>
          <a:p>
            <a:pPr eaLnBrk="1" hangingPunct="1">
              <a:lnSpc>
                <a:spcPct val="90000"/>
              </a:lnSpc>
            </a:pPr>
            <a:r>
              <a:rPr lang="zh-CN" altLang="en-US" sz="2600" b="1" dirty="0">
                <a:latin typeface="仿宋_GB2312" pitchFamily="49" charset="-122"/>
                <a:ea typeface="仿宋_GB2312" pitchFamily="49" charset="-122"/>
              </a:rPr>
              <a:t>分度圆上相邻两齿对应点（</a:t>
            </a:r>
            <a:r>
              <a:rPr lang="en-US" altLang="zh-CN" sz="2600" b="1" dirty="0">
                <a:latin typeface="仿宋_GB2312" pitchFamily="49" charset="-122"/>
                <a:ea typeface="仿宋_GB2312" pitchFamily="49" charset="-122"/>
              </a:rPr>
              <a:t>A</a:t>
            </a:r>
            <a:r>
              <a:rPr lang="zh-CN" altLang="en-US" sz="2600" b="1" dirty="0">
                <a:latin typeface="仿宋_GB2312" pitchFamily="49" charset="-122"/>
                <a:ea typeface="仿宋_GB2312" pitchFamily="49" charset="-122"/>
              </a:rPr>
              <a:t>、</a:t>
            </a:r>
            <a:r>
              <a:rPr lang="en-US" altLang="zh-CN" sz="2600" b="1" dirty="0">
                <a:latin typeface="仿宋_GB2312" pitchFamily="49" charset="-122"/>
                <a:ea typeface="仿宋_GB2312" pitchFamily="49" charset="-122"/>
              </a:rPr>
              <a:t>B</a:t>
            </a:r>
            <a:r>
              <a:rPr lang="zh-CN" altLang="en-US" sz="2600" b="1" dirty="0">
                <a:latin typeface="仿宋_GB2312" pitchFamily="49" charset="-122"/>
                <a:ea typeface="仿宋_GB2312" pitchFamily="49" charset="-122"/>
              </a:rPr>
              <a:t>）之间的弧长称为齿距。</a:t>
            </a:r>
          </a:p>
          <a:p>
            <a:pPr eaLnBrk="1" hangingPunct="1">
              <a:lnSpc>
                <a:spcPct val="90000"/>
              </a:lnSpc>
            </a:pPr>
            <a:r>
              <a:rPr lang="zh-CN" altLang="en-US" sz="2600" b="1" dirty="0">
                <a:latin typeface="仿宋_GB2312" pitchFamily="49" charset="-122"/>
                <a:ea typeface="仿宋_GB2312" pitchFamily="49" charset="-122"/>
              </a:rPr>
              <a:t>分度圆上，</a:t>
            </a:r>
            <a:r>
              <a:rPr lang="en-US" altLang="zh-CN" sz="2600" b="1" i="1" dirty="0">
                <a:latin typeface="仿宋_GB2312" pitchFamily="49" charset="-122"/>
                <a:ea typeface="仿宋_GB2312" pitchFamily="49" charset="-122"/>
              </a:rPr>
              <a:t>s</a:t>
            </a:r>
            <a:r>
              <a:rPr lang="en-US" altLang="zh-CN" sz="2600" b="1" dirty="0">
                <a:latin typeface="仿宋_GB2312" pitchFamily="49" charset="-122"/>
                <a:ea typeface="仿宋_GB2312" pitchFamily="49" charset="-122"/>
              </a:rPr>
              <a:t>=</a:t>
            </a:r>
            <a:r>
              <a:rPr lang="en-US" altLang="zh-CN" sz="2600" b="1" i="1" dirty="0">
                <a:latin typeface="仿宋_GB2312" pitchFamily="49" charset="-122"/>
                <a:ea typeface="仿宋_GB2312" pitchFamily="49" charset="-122"/>
              </a:rPr>
              <a:t>e</a:t>
            </a:r>
            <a:r>
              <a:rPr lang="en-US" altLang="zh-CN" sz="2600" b="1" dirty="0">
                <a:latin typeface="仿宋_GB2312" pitchFamily="49" charset="-122"/>
                <a:ea typeface="仿宋_GB2312" pitchFamily="49" charset="-122"/>
              </a:rPr>
              <a:t>=</a:t>
            </a:r>
            <a:r>
              <a:rPr lang="en-US" altLang="zh-CN" sz="2600" b="1" i="1" dirty="0">
                <a:latin typeface="仿宋_GB2312" pitchFamily="49" charset="-122"/>
                <a:ea typeface="仿宋_GB2312" pitchFamily="49" charset="-122"/>
              </a:rPr>
              <a:t>p/2</a:t>
            </a:r>
          </a:p>
          <a:p>
            <a:pPr eaLnBrk="1" hangingPunct="1">
              <a:lnSpc>
                <a:spcPct val="90000"/>
              </a:lnSpc>
            </a:pPr>
            <a:r>
              <a:rPr lang="zh-CN" altLang="en-US" sz="2600" b="1" dirty="0">
                <a:latin typeface="仿宋_GB2312" pitchFamily="49" charset="-122"/>
                <a:ea typeface="仿宋_GB2312" pitchFamily="49" charset="-122"/>
              </a:rPr>
              <a:t>且</a:t>
            </a:r>
            <a:r>
              <a:rPr lang="zh-CN" altLang="en-US" sz="2600" b="1" i="1" dirty="0">
                <a:latin typeface="仿宋_GB2312" pitchFamily="49" charset="-122"/>
                <a:ea typeface="仿宋_GB2312" pitchFamily="49" charset="-122"/>
              </a:rPr>
              <a:t>，</a:t>
            </a:r>
            <a:r>
              <a:rPr lang="en-US" altLang="zh-CN" sz="2600" b="1" i="1" dirty="0">
                <a:latin typeface="仿宋_GB2312" pitchFamily="49" charset="-122"/>
                <a:ea typeface="仿宋_GB2312" pitchFamily="49" charset="-122"/>
              </a:rPr>
              <a:t>zp</a:t>
            </a:r>
            <a:r>
              <a:rPr lang="en-US" altLang="zh-CN" sz="2600" b="1" dirty="0">
                <a:latin typeface="仿宋_GB2312" pitchFamily="49" charset="-122"/>
                <a:ea typeface="仿宋_GB2312" pitchFamily="49" charset="-122"/>
              </a:rPr>
              <a:t>=</a:t>
            </a:r>
            <a:r>
              <a:rPr lang="en-US" altLang="zh-CN" sz="2600" b="1" i="1" dirty="0">
                <a:latin typeface="仿宋_GB2312" pitchFamily="49" charset="-122"/>
                <a:ea typeface="仿宋_GB2312" pitchFamily="49" charset="-122"/>
              </a:rPr>
              <a:t>πd</a:t>
            </a:r>
            <a:r>
              <a:rPr lang="zh-CN" altLang="en-US" sz="2600" b="1" i="1" dirty="0">
                <a:latin typeface="仿宋_GB2312" pitchFamily="49" charset="-122"/>
                <a:ea typeface="仿宋_GB2312" pitchFamily="49" charset="-122"/>
              </a:rPr>
              <a:t>，</a:t>
            </a:r>
            <a:r>
              <a:rPr lang="zh-CN" altLang="en-US" sz="2600" b="1" dirty="0">
                <a:latin typeface="仿宋_GB2312" pitchFamily="49" charset="-122"/>
                <a:ea typeface="仿宋_GB2312" pitchFamily="49" charset="-122"/>
              </a:rPr>
              <a:t>即</a:t>
            </a:r>
            <a:r>
              <a:rPr lang="en-US" altLang="zh-CN" sz="2600" b="1" i="1" dirty="0">
                <a:latin typeface="仿宋_GB2312" pitchFamily="49" charset="-122"/>
                <a:ea typeface="仿宋_GB2312" pitchFamily="49" charset="-122"/>
              </a:rPr>
              <a:t>d</a:t>
            </a:r>
            <a:r>
              <a:rPr lang="en-US" altLang="zh-CN" sz="2600" b="1" dirty="0">
                <a:latin typeface="仿宋_GB2312" pitchFamily="49" charset="-122"/>
                <a:ea typeface="仿宋_GB2312" pitchFamily="49" charset="-122"/>
              </a:rPr>
              <a:t>=</a:t>
            </a:r>
            <a:r>
              <a:rPr lang="en-US" altLang="zh-CN" sz="2600" b="1" i="1" dirty="0">
                <a:latin typeface="仿宋_GB2312" pitchFamily="49" charset="-122"/>
                <a:ea typeface="仿宋_GB2312" pitchFamily="49" charset="-122"/>
              </a:rPr>
              <a:t>zp/π</a:t>
            </a:r>
          </a:p>
          <a:p>
            <a:pPr eaLnBrk="1" hangingPunct="1">
              <a:lnSpc>
                <a:spcPct val="90000"/>
              </a:lnSpc>
              <a:buNone/>
            </a:pPr>
            <a:r>
              <a:rPr lang="zh-CN" altLang="en-US" sz="2600" b="1" dirty="0">
                <a:solidFill>
                  <a:srgbClr val="FF0000"/>
                </a:solidFill>
                <a:latin typeface="仿宋_GB2312" pitchFamily="49" charset="-122"/>
                <a:ea typeface="仿宋_GB2312" pitchFamily="49" charset="-122"/>
              </a:rPr>
              <a:t>模数</a:t>
            </a:r>
            <a:r>
              <a:rPr lang="en-US" altLang="zh-CN" sz="2600" b="1" i="1" dirty="0">
                <a:solidFill>
                  <a:srgbClr val="FF0000"/>
                </a:solidFill>
                <a:latin typeface="仿宋_GB2312" pitchFamily="49" charset="-122"/>
                <a:ea typeface="仿宋_GB2312" pitchFamily="49" charset="-122"/>
              </a:rPr>
              <a:t>m</a:t>
            </a:r>
          </a:p>
          <a:p>
            <a:pPr eaLnBrk="1" hangingPunct="1">
              <a:lnSpc>
                <a:spcPct val="90000"/>
              </a:lnSpc>
            </a:pPr>
            <a:r>
              <a:rPr lang="zh-CN" altLang="en-US" sz="2600" b="1" dirty="0">
                <a:latin typeface="仿宋_GB2312" pitchFamily="49" charset="-122"/>
                <a:ea typeface="仿宋_GB2312" pitchFamily="49" charset="-122"/>
              </a:rPr>
              <a:t>模数是齿距</a:t>
            </a:r>
            <a:r>
              <a:rPr lang="en-US" altLang="zh-CN" sz="2600" b="1" dirty="0">
                <a:latin typeface="仿宋_GB2312" pitchFamily="49" charset="-122"/>
                <a:ea typeface="仿宋_GB2312" pitchFamily="49" charset="-122"/>
              </a:rPr>
              <a:t>p</a:t>
            </a:r>
            <a:r>
              <a:rPr lang="zh-CN" altLang="en-US" sz="2600" b="1" dirty="0">
                <a:latin typeface="仿宋_GB2312" pitchFamily="49" charset="-122"/>
                <a:ea typeface="仿宋_GB2312" pitchFamily="49" charset="-122"/>
              </a:rPr>
              <a:t>与</a:t>
            </a:r>
            <a:r>
              <a:rPr lang="en-US" altLang="zh-CN" sz="2600" b="1" i="1" dirty="0">
                <a:latin typeface="仿宋_GB2312" pitchFamily="49" charset="-122"/>
                <a:ea typeface="仿宋_GB2312" pitchFamily="49" charset="-122"/>
              </a:rPr>
              <a:t>π</a:t>
            </a:r>
            <a:r>
              <a:rPr lang="zh-CN" altLang="en-US" sz="2600" b="1" dirty="0">
                <a:latin typeface="仿宋_GB2312" pitchFamily="49" charset="-122"/>
                <a:ea typeface="仿宋_GB2312" pitchFamily="49" charset="-122"/>
              </a:rPr>
              <a:t>的比值。</a:t>
            </a:r>
          </a:p>
          <a:p>
            <a:pPr eaLnBrk="1" hangingPunct="1">
              <a:lnSpc>
                <a:spcPct val="90000"/>
              </a:lnSpc>
            </a:pPr>
            <a:r>
              <a:rPr lang="zh-CN" altLang="en-US" sz="2600" b="1" dirty="0">
                <a:latin typeface="仿宋_GB2312" pitchFamily="49" charset="-122"/>
                <a:ea typeface="仿宋_GB2312" pitchFamily="49" charset="-122"/>
              </a:rPr>
              <a:t>因此，齿轮分度圆直径为：</a:t>
            </a:r>
            <a:r>
              <a:rPr lang="zh-CN" altLang="en-US" sz="2600" b="1" i="1" dirty="0">
                <a:latin typeface="仿宋_GB2312" pitchFamily="49" charset="-122"/>
                <a:ea typeface="仿宋_GB2312" pitchFamily="49" charset="-122"/>
              </a:rPr>
              <a:t> </a:t>
            </a:r>
            <a:r>
              <a:rPr lang="en-US" altLang="zh-CN" sz="2600" b="1" i="1" dirty="0">
                <a:latin typeface="仿宋_GB2312" pitchFamily="49" charset="-122"/>
                <a:ea typeface="仿宋_GB2312" pitchFamily="49" charset="-122"/>
              </a:rPr>
              <a:t>d</a:t>
            </a:r>
            <a:r>
              <a:rPr lang="en-US" altLang="zh-CN" sz="2600" b="1" dirty="0">
                <a:latin typeface="仿宋_GB2312" pitchFamily="49" charset="-122"/>
                <a:ea typeface="仿宋_GB2312" pitchFamily="49" charset="-122"/>
              </a:rPr>
              <a:t>=</a:t>
            </a:r>
            <a:r>
              <a:rPr lang="en-US" altLang="zh-CN" sz="2600" b="1" i="1" dirty="0">
                <a:latin typeface="仿宋_GB2312" pitchFamily="49" charset="-122"/>
                <a:ea typeface="仿宋_GB2312" pitchFamily="49" charset="-122"/>
              </a:rPr>
              <a:t>mz</a:t>
            </a:r>
            <a:endParaRPr lang="en-US" altLang="zh-CN" sz="2600" b="1" dirty="0">
              <a:latin typeface="仿宋_GB2312" pitchFamily="49" charset="-122"/>
              <a:ea typeface="仿宋_GB2312" pitchFamily="49" charset="-122"/>
            </a:endParaRPr>
          </a:p>
        </p:txBody>
      </p:sp>
      <p:grpSp>
        <p:nvGrpSpPr>
          <p:cNvPr id="7174" name="Group 5"/>
          <p:cNvGrpSpPr/>
          <p:nvPr/>
        </p:nvGrpSpPr>
        <p:grpSpPr>
          <a:xfrm>
            <a:off x="3132138" y="546100"/>
            <a:ext cx="5878512" cy="5546725"/>
            <a:chOff x="1973" y="344"/>
            <a:chExt cx="3703" cy="3494"/>
          </a:xfrm>
        </p:grpSpPr>
        <p:sp>
          <p:nvSpPr>
            <p:cNvPr id="7176" name="Freeform 6"/>
            <p:cNvSpPr/>
            <p:nvPr/>
          </p:nvSpPr>
          <p:spPr>
            <a:xfrm>
              <a:off x="3316" y="1679"/>
              <a:ext cx="902" cy="481"/>
            </a:xfrm>
            <a:custGeom>
              <a:avLst/>
              <a:gdLst>
                <a:gd name="txL" fmla="*/ 0 w 902"/>
                <a:gd name="txT" fmla="*/ 0 h 481"/>
                <a:gd name="txR" fmla="*/ 902 w 902"/>
                <a:gd name="txB" fmla="*/ 481 h 481"/>
              </a:gdLst>
              <a:ahLst/>
              <a:cxnLst>
                <a:cxn ang="0">
                  <a:pos x="0" y="481"/>
                </a:cxn>
                <a:cxn ang="0">
                  <a:pos x="44" y="458"/>
                </a:cxn>
                <a:cxn ang="0">
                  <a:pos x="44" y="410"/>
                </a:cxn>
                <a:cxn ang="0">
                  <a:pos x="57" y="257"/>
                </a:cxn>
                <a:cxn ang="0">
                  <a:pos x="96" y="103"/>
                </a:cxn>
                <a:cxn ang="0">
                  <a:pos x="118" y="61"/>
                </a:cxn>
                <a:cxn ang="0">
                  <a:pos x="172" y="52"/>
                </a:cxn>
                <a:cxn ang="0">
                  <a:pos x="227" y="100"/>
                </a:cxn>
                <a:cxn ang="0">
                  <a:pos x="291" y="173"/>
                </a:cxn>
                <a:cxn ang="0">
                  <a:pos x="342" y="257"/>
                </a:cxn>
                <a:cxn ang="0">
                  <a:pos x="403" y="375"/>
                </a:cxn>
                <a:cxn ang="0">
                  <a:pos x="435" y="378"/>
                </a:cxn>
                <a:cxn ang="0">
                  <a:pos x="470" y="369"/>
                </a:cxn>
                <a:cxn ang="0">
                  <a:pos x="496" y="311"/>
                </a:cxn>
                <a:cxn ang="0">
                  <a:pos x="524" y="231"/>
                </a:cxn>
                <a:cxn ang="0">
                  <a:pos x="563" y="145"/>
                </a:cxn>
                <a:cxn ang="0">
                  <a:pos x="633" y="36"/>
                </a:cxn>
                <a:cxn ang="0">
                  <a:pos x="665" y="13"/>
                </a:cxn>
                <a:cxn ang="0">
                  <a:pos x="694" y="13"/>
                </a:cxn>
                <a:cxn ang="0">
                  <a:pos x="726" y="20"/>
                </a:cxn>
                <a:cxn ang="0">
                  <a:pos x="790" y="132"/>
                </a:cxn>
                <a:cxn ang="0">
                  <a:pos x="816" y="218"/>
                </a:cxn>
                <a:cxn ang="0">
                  <a:pos x="828" y="314"/>
                </a:cxn>
                <a:cxn ang="0">
                  <a:pos x="835" y="385"/>
                </a:cxn>
                <a:cxn ang="0">
                  <a:pos x="867" y="401"/>
                </a:cxn>
                <a:cxn ang="0">
                  <a:pos x="902" y="410"/>
                </a:cxn>
              </a:cxnLst>
              <a:rect l="txL" t="txT" r="txR" b="txB"/>
              <a:pathLst>
                <a:path w="902" h="481">
                  <a:moveTo>
                    <a:pt x="0" y="481"/>
                  </a:moveTo>
                  <a:cubicBezTo>
                    <a:pt x="18" y="475"/>
                    <a:pt x="37" y="470"/>
                    <a:pt x="44" y="458"/>
                  </a:cubicBezTo>
                  <a:cubicBezTo>
                    <a:pt x="51" y="446"/>
                    <a:pt x="42" y="443"/>
                    <a:pt x="44" y="410"/>
                  </a:cubicBezTo>
                  <a:cubicBezTo>
                    <a:pt x="46" y="377"/>
                    <a:pt x="48" y="308"/>
                    <a:pt x="57" y="257"/>
                  </a:cubicBezTo>
                  <a:cubicBezTo>
                    <a:pt x="66" y="206"/>
                    <a:pt x="86" y="136"/>
                    <a:pt x="96" y="103"/>
                  </a:cubicBezTo>
                  <a:cubicBezTo>
                    <a:pt x="106" y="70"/>
                    <a:pt x="105" y="69"/>
                    <a:pt x="118" y="61"/>
                  </a:cubicBezTo>
                  <a:cubicBezTo>
                    <a:pt x="131" y="53"/>
                    <a:pt x="154" y="46"/>
                    <a:pt x="172" y="52"/>
                  </a:cubicBezTo>
                  <a:cubicBezTo>
                    <a:pt x="190" y="58"/>
                    <a:pt x="207" y="80"/>
                    <a:pt x="227" y="100"/>
                  </a:cubicBezTo>
                  <a:cubicBezTo>
                    <a:pt x="247" y="120"/>
                    <a:pt x="272" y="147"/>
                    <a:pt x="291" y="173"/>
                  </a:cubicBezTo>
                  <a:cubicBezTo>
                    <a:pt x="310" y="199"/>
                    <a:pt x="323" y="223"/>
                    <a:pt x="342" y="257"/>
                  </a:cubicBezTo>
                  <a:cubicBezTo>
                    <a:pt x="361" y="291"/>
                    <a:pt x="388" y="355"/>
                    <a:pt x="403" y="375"/>
                  </a:cubicBezTo>
                  <a:cubicBezTo>
                    <a:pt x="418" y="395"/>
                    <a:pt x="424" y="379"/>
                    <a:pt x="435" y="378"/>
                  </a:cubicBezTo>
                  <a:cubicBezTo>
                    <a:pt x="446" y="377"/>
                    <a:pt x="460" y="380"/>
                    <a:pt x="470" y="369"/>
                  </a:cubicBezTo>
                  <a:cubicBezTo>
                    <a:pt x="480" y="358"/>
                    <a:pt x="487" y="334"/>
                    <a:pt x="496" y="311"/>
                  </a:cubicBezTo>
                  <a:cubicBezTo>
                    <a:pt x="505" y="288"/>
                    <a:pt x="513" y="259"/>
                    <a:pt x="524" y="231"/>
                  </a:cubicBezTo>
                  <a:cubicBezTo>
                    <a:pt x="535" y="203"/>
                    <a:pt x="545" y="178"/>
                    <a:pt x="563" y="145"/>
                  </a:cubicBezTo>
                  <a:cubicBezTo>
                    <a:pt x="581" y="112"/>
                    <a:pt x="616" y="58"/>
                    <a:pt x="633" y="36"/>
                  </a:cubicBezTo>
                  <a:cubicBezTo>
                    <a:pt x="650" y="14"/>
                    <a:pt x="655" y="17"/>
                    <a:pt x="665" y="13"/>
                  </a:cubicBezTo>
                  <a:cubicBezTo>
                    <a:pt x="675" y="9"/>
                    <a:pt x="684" y="12"/>
                    <a:pt x="694" y="13"/>
                  </a:cubicBezTo>
                  <a:cubicBezTo>
                    <a:pt x="704" y="14"/>
                    <a:pt x="710" y="0"/>
                    <a:pt x="726" y="20"/>
                  </a:cubicBezTo>
                  <a:cubicBezTo>
                    <a:pt x="742" y="40"/>
                    <a:pt x="775" y="99"/>
                    <a:pt x="790" y="132"/>
                  </a:cubicBezTo>
                  <a:cubicBezTo>
                    <a:pt x="805" y="165"/>
                    <a:pt x="810" y="188"/>
                    <a:pt x="816" y="218"/>
                  </a:cubicBezTo>
                  <a:cubicBezTo>
                    <a:pt x="822" y="248"/>
                    <a:pt x="825" y="286"/>
                    <a:pt x="828" y="314"/>
                  </a:cubicBezTo>
                  <a:cubicBezTo>
                    <a:pt x="831" y="342"/>
                    <a:pt x="828" y="371"/>
                    <a:pt x="835" y="385"/>
                  </a:cubicBezTo>
                  <a:cubicBezTo>
                    <a:pt x="842" y="399"/>
                    <a:pt x="856" y="397"/>
                    <a:pt x="867" y="401"/>
                  </a:cubicBezTo>
                  <a:cubicBezTo>
                    <a:pt x="878" y="405"/>
                    <a:pt x="890" y="407"/>
                    <a:pt x="902" y="410"/>
                  </a:cubicBezTo>
                </a:path>
              </a:pathLst>
            </a:custGeom>
            <a:noFill/>
            <a:ln w="38100" cap="flat" cmpd="sng">
              <a:solidFill>
                <a:schemeClr val="tx2">
                  <a:alpha val="100000"/>
                </a:schemeClr>
              </a:solidFill>
              <a:prstDash val="solid"/>
              <a:round/>
              <a:headEnd type="none" w="sm" len="lg"/>
              <a:tailEnd type="none" w="sm" len="lg"/>
            </a:ln>
          </p:spPr>
          <p:txBody>
            <a:bodyPr/>
            <a:lstStyle/>
            <a:p>
              <a:endParaRPr lang="zh-CN" altLang="en-US"/>
            </a:p>
          </p:txBody>
        </p:sp>
        <p:sp>
          <p:nvSpPr>
            <p:cNvPr id="7177" name="Line 7"/>
            <p:cNvSpPr/>
            <p:nvPr/>
          </p:nvSpPr>
          <p:spPr>
            <a:xfrm>
              <a:off x="3864" y="1854"/>
              <a:ext cx="4" cy="1786"/>
            </a:xfrm>
            <a:prstGeom prst="line">
              <a:avLst/>
            </a:prstGeom>
            <a:ln w="12700" cap="flat" cmpd="sng">
              <a:solidFill>
                <a:schemeClr val="tx2"/>
              </a:solidFill>
              <a:prstDash val="lgDashDot"/>
              <a:headEnd type="none" w="sm" len="lg"/>
              <a:tailEnd type="none" w="sm" len="lg"/>
            </a:ln>
          </p:spPr>
        </p:sp>
        <p:sp>
          <p:nvSpPr>
            <p:cNvPr id="7178" name="Line 8"/>
            <p:cNvSpPr/>
            <p:nvPr/>
          </p:nvSpPr>
          <p:spPr>
            <a:xfrm>
              <a:off x="3709" y="3539"/>
              <a:ext cx="346" cy="0"/>
            </a:xfrm>
            <a:prstGeom prst="line">
              <a:avLst/>
            </a:prstGeom>
            <a:ln w="12700" cap="flat" cmpd="sng">
              <a:solidFill>
                <a:schemeClr val="tx2"/>
              </a:solidFill>
              <a:prstDash val="lgDashDot"/>
              <a:headEnd type="none" w="sm" len="lg"/>
              <a:tailEnd type="none" w="sm" len="lg"/>
            </a:ln>
          </p:spPr>
        </p:sp>
        <p:sp>
          <p:nvSpPr>
            <p:cNvPr id="7179" name="Freeform 9"/>
            <p:cNvSpPr/>
            <p:nvPr/>
          </p:nvSpPr>
          <p:spPr>
            <a:xfrm>
              <a:off x="3589" y="3254"/>
              <a:ext cx="571" cy="107"/>
            </a:xfrm>
            <a:custGeom>
              <a:avLst/>
              <a:gdLst>
                <a:gd name="txL" fmla="*/ 0 w 571"/>
                <a:gd name="txT" fmla="*/ 0 h 107"/>
                <a:gd name="txR" fmla="*/ 571 w 571"/>
                <a:gd name="txB" fmla="*/ 107 h 107"/>
              </a:gdLst>
              <a:ahLst/>
              <a:cxnLst>
                <a:cxn ang="0">
                  <a:pos x="0" y="107"/>
                </a:cxn>
                <a:cxn ang="0">
                  <a:pos x="115" y="40"/>
                </a:cxn>
                <a:cxn ang="0">
                  <a:pos x="255" y="11"/>
                </a:cxn>
                <a:cxn ang="0">
                  <a:pos x="399" y="16"/>
                </a:cxn>
                <a:cxn ang="0">
                  <a:pos x="571" y="107"/>
                </a:cxn>
              </a:cxnLst>
              <a:rect l="txL" t="txT" r="txR" b="txB"/>
              <a:pathLst>
                <a:path w="571" h="107">
                  <a:moveTo>
                    <a:pt x="0" y="107"/>
                  </a:moveTo>
                  <a:cubicBezTo>
                    <a:pt x="36" y="81"/>
                    <a:pt x="73" y="56"/>
                    <a:pt x="115" y="40"/>
                  </a:cubicBezTo>
                  <a:cubicBezTo>
                    <a:pt x="157" y="24"/>
                    <a:pt x="208" y="15"/>
                    <a:pt x="255" y="11"/>
                  </a:cubicBezTo>
                  <a:cubicBezTo>
                    <a:pt x="302" y="7"/>
                    <a:pt x="346" y="0"/>
                    <a:pt x="399" y="16"/>
                  </a:cubicBezTo>
                  <a:cubicBezTo>
                    <a:pt x="452" y="32"/>
                    <a:pt x="511" y="69"/>
                    <a:pt x="571" y="107"/>
                  </a:cubicBezTo>
                </a:path>
              </a:pathLst>
            </a:custGeom>
            <a:noFill/>
            <a:ln w="12700" cap="flat" cmpd="sng">
              <a:solidFill>
                <a:schemeClr val="tx2">
                  <a:alpha val="100000"/>
                </a:schemeClr>
              </a:solidFill>
              <a:prstDash val="solid"/>
              <a:round/>
              <a:headEnd type="triangle" w="sm" len="lg"/>
              <a:tailEnd type="none" w="sm" len="lg"/>
            </a:ln>
          </p:spPr>
          <p:txBody>
            <a:bodyPr/>
            <a:lstStyle/>
            <a:p>
              <a:endParaRPr lang="zh-CN" altLang="en-US"/>
            </a:p>
          </p:txBody>
        </p:sp>
        <p:sp>
          <p:nvSpPr>
            <p:cNvPr id="7180" name="Text Box 10"/>
            <p:cNvSpPr txBox="1"/>
            <p:nvPr/>
          </p:nvSpPr>
          <p:spPr>
            <a:xfrm flipH="1">
              <a:off x="3652" y="3596"/>
              <a:ext cx="241" cy="192"/>
            </a:xfrm>
            <a:prstGeom prst="rect">
              <a:avLst/>
            </a:prstGeom>
            <a:noFill/>
            <a:ln w="12700">
              <a:noFill/>
            </a:ln>
          </p:spPr>
          <p:txBody>
            <a:bodyPr lIns="0" tIns="0" rIns="0" bIns="0" anchor="ctr" anchorCtr="0">
              <a:spAutoFit/>
            </a:bodyPr>
            <a:lstStyle/>
            <a:p>
              <a:pPr>
                <a:spcBef>
                  <a:spcPct val="50000"/>
                </a:spcBef>
              </a:pPr>
              <a:r>
                <a:rPr lang="en-US" altLang="zh-CN" sz="2000" i="0" dirty="0">
                  <a:solidFill>
                    <a:srgbClr val="000066"/>
                  </a:solidFill>
                  <a:latin typeface="Times New Roman" panose="02020603050405020304" pitchFamily="18" charset="0"/>
                  <a:ea typeface="宋体" panose="02010600030101010101" pitchFamily="2" charset="-122"/>
                </a:rPr>
                <a:t>O</a:t>
              </a:r>
              <a:r>
                <a:rPr lang="en-US" altLang="zh-CN" sz="2000" i="0" baseline="-25000" dirty="0">
                  <a:solidFill>
                    <a:srgbClr val="000066"/>
                  </a:solidFill>
                  <a:latin typeface="Times New Roman" panose="02020603050405020304" pitchFamily="18" charset="0"/>
                  <a:ea typeface="宋体" panose="02010600030101010101" pitchFamily="2" charset="-122"/>
                </a:rPr>
                <a:t>2</a:t>
              </a:r>
              <a:endParaRPr lang="en-US" altLang="zh-CN" sz="2000" i="0" dirty="0">
                <a:solidFill>
                  <a:srgbClr val="000066"/>
                </a:solidFill>
                <a:latin typeface="Times New Roman" panose="02020603050405020304" pitchFamily="18" charset="0"/>
                <a:ea typeface="宋体" panose="02010600030101010101" pitchFamily="2" charset="-122"/>
              </a:endParaRPr>
            </a:p>
          </p:txBody>
        </p:sp>
        <p:sp>
          <p:nvSpPr>
            <p:cNvPr id="7181" name="Freeform 11"/>
            <p:cNvSpPr/>
            <p:nvPr/>
          </p:nvSpPr>
          <p:spPr>
            <a:xfrm>
              <a:off x="3552" y="1415"/>
              <a:ext cx="836" cy="568"/>
            </a:xfrm>
            <a:custGeom>
              <a:avLst/>
              <a:gdLst>
                <a:gd name="txL" fmla="*/ 0 w 836"/>
                <a:gd name="txT" fmla="*/ 0 h 568"/>
                <a:gd name="txR" fmla="*/ 836 w 836"/>
                <a:gd name="txB" fmla="*/ 568 h 568"/>
              </a:gdLst>
              <a:ahLst/>
              <a:cxnLst>
                <a:cxn ang="0">
                  <a:pos x="0" y="121"/>
                </a:cxn>
                <a:cxn ang="0">
                  <a:pos x="58" y="153"/>
                </a:cxn>
                <a:cxn ang="0">
                  <a:pos x="48" y="243"/>
                </a:cxn>
                <a:cxn ang="0">
                  <a:pos x="58" y="358"/>
                </a:cxn>
                <a:cxn ang="0">
                  <a:pos x="90" y="464"/>
                </a:cxn>
                <a:cxn ang="0">
                  <a:pos x="144" y="553"/>
                </a:cxn>
                <a:cxn ang="0">
                  <a:pos x="167" y="556"/>
                </a:cxn>
                <a:cxn ang="0">
                  <a:pos x="189" y="560"/>
                </a:cxn>
                <a:cxn ang="0">
                  <a:pos x="247" y="505"/>
                </a:cxn>
                <a:cxn ang="0">
                  <a:pos x="301" y="428"/>
                </a:cxn>
                <a:cxn ang="0">
                  <a:pos x="331" y="335"/>
                </a:cxn>
                <a:cxn ang="0">
                  <a:pos x="359" y="227"/>
                </a:cxn>
                <a:cxn ang="0">
                  <a:pos x="365" y="198"/>
                </a:cxn>
                <a:cxn ang="0">
                  <a:pos x="384" y="192"/>
                </a:cxn>
                <a:cxn ang="0">
                  <a:pos x="461" y="182"/>
                </a:cxn>
                <a:cxn ang="0">
                  <a:pos x="496" y="259"/>
                </a:cxn>
                <a:cxn ang="0">
                  <a:pos x="570" y="368"/>
                </a:cxn>
                <a:cxn ang="0">
                  <a:pos x="631" y="419"/>
                </a:cxn>
                <a:cxn ang="0">
                  <a:pos x="749" y="483"/>
                </a:cxn>
                <a:cxn ang="0">
                  <a:pos x="779" y="469"/>
                </a:cxn>
                <a:cxn ang="0">
                  <a:pos x="799" y="456"/>
                </a:cxn>
                <a:cxn ang="0">
                  <a:pos x="810" y="323"/>
                </a:cxn>
                <a:cxn ang="0">
                  <a:pos x="810" y="240"/>
                </a:cxn>
                <a:cxn ang="0">
                  <a:pos x="784" y="140"/>
                </a:cxn>
                <a:cxn ang="0">
                  <a:pos x="756" y="76"/>
                </a:cxn>
                <a:cxn ang="0">
                  <a:pos x="772" y="41"/>
                </a:cxn>
                <a:cxn ang="0">
                  <a:pos x="836" y="0"/>
                </a:cxn>
              </a:cxnLst>
              <a:rect l="txL" t="txT" r="txR" b="txB"/>
              <a:pathLst>
                <a:path w="836" h="568">
                  <a:moveTo>
                    <a:pt x="0" y="121"/>
                  </a:moveTo>
                  <a:cubicBezTo>
                    <a:pt x="25" y="127"/>
                    <a:pt x="50" y="133"/>
                    <a:pt x="58" y="153"/>
                  </a:cubicBezTo>
                  <a:cubicBezTo>
                    <a:pt x="66" y="173"/>
                    <a:pt x="48" y="209"/>
                    <a:pt x="48" y="243"/>
                  </a:cubicBezTo>
                  <a:cubicBezTo>
                    <a:pt x="48" y="277"/>
                    <a:pt x="51" y="321"/>
                    <a:pt x="58" y="358"/>
                  </a:cubicBezTo>
                  <a:cubicBezTo>
                    <a:pt x="65" y="395"/>
                    <a:pt x="76" y="432"/>
                    <a:pt x="90" y="464"/>
                  </a:cubicBezTo>
                  <a:cubicBezTo>
                    <a:pt x="104" y="496"/>
                    <a:pt x="131" y="538"/>
                    <a:pt x="144" y="553"/>
                  </a:cubicBezTo>
                  <a:cubicBezTo>
                    <a:pt x="157" y="568"/>
                    <a:pt x="160" y="555"/>
                    <a:pt x="167" y="556"/>
                  </a:cubicBezTo>
                  <a:cubicBezTo>
                    <a:pt x="174" y="557"/>
                    <a:pt x="176" y="568"/>
                    <a:pt x="189" y="560"/>
                  </a:cubicBezTo>
                  <a:cubicBezTo>
                    <a:pt x="202" y="552"/>
                    <a:pt x="228" y="527"/>
                    <a:pt x="247" y="505"/>
                  </a:cubicBezTo>
                  <a:cubicBezTo>
                    <a:pt x="266" y="483"/>
                    <a:pt x="287" y="456"/>
                    <a:pt x="301" y="428"/>
                  </a:cubicBezTo>
                  <a:cubicBezTo>
                    <a:pt x="315" y="400"/>
                    <a:pt x="321" y="368"/>
                    <a:pt x="331" y="335"/>
                  </a:cubicBezTo>
                  <a:cubicBezTo>
                    <a:pt x="341" y="302"/>
                    <a:pt x="353" y="250"/>
                    <a:pt x="359" y="227"/>
                  </a:cubicBezTo>
                  <a:cubicBezTo>
                    <a:pt x="365" y="204"/>
                    <a:pt x="361" y="204"/>
                    <a:pt x="365" y="198"/>
                  </a:cubicBezTo>
                  <a:cubicBezTo>
                    <a:pt x="369" y="192"/>
                    <a:pt x="368" y="195"/>
                    <a:pt x="384" y="192"/>
                  </a:cubicBezTo>
                  <a:cubicBezTo>
                    <a:pt x="400" y="189"/>
                    <a:pt x="442" y="171"/>
                    <a:pt x="461" y="182"/>
                  </a:cubicBezTo>
                  <a:cubicBezTo>
                    <a:pt x="480" y="193"/>
                    <a:pt x="478" y="228"/>
                    <a:pt x="496" y="259"/>
                  </a:cubicBezTo>
                  <a:cubicBezTo>
                    <a:pt x="514" y="290"/>
                    <a:pt x="548" y="341"/>
                    <a:pt x="570" y="368"/>
                  </a:cubicBezTo>
                  <a:cubicBezTo>
                    <a:pt x="592" y="395"/>
                    <a:pt x="601" y="400"/>
                    <a:pt x="631" y="419"/>
                  </a:cubicBezTo>
                  <a:cubicBezTo>
                    <a:pt x="661" y="438"/>
                    <a:pt x="724" y="475"/>
                    <a:pt x="749" y="483"/>
                  </a:cubicBezTo>
                  <a:cubicBezTo>
                    <a:pt x="774" y="491"/>
                    <a:pt x="771" y="473"/>
                    <a:pt x="779" y="469"/>
                  </a:cubicBezTo>
                  <a:cubicBezTo>
                    <a:pt x="787" y="465"/>
                    <a:pt x="794" y="480"/>
                    <a:pt x="799" y="456"/>
                  </a:cubicBezTo>
                  <a:cubicBezTo>
                    <a:pt x="804" y="432"/>
                    <a:pt x="808" y="359"/>
                    <a:pt x="810" y="323"/>
                  </a:cubicBezTo>
                  <a:cubicBezTo>
                    <a:pt x="812" y="287"/>
                    <a:pt x="814" y="270"/>
                    <a:pt x="810" y="240"/>
                  </a:cubicBezTo>
                  <a:cubicBezTo>
                    <a:pt x="806" y="210"/>
                    <a:pt x="793" y="167"/>
                    <a:pt x="784" y="140"/>
                  </a:cubicBezTo>
                  <a:cubicBezTo>
                    <a:pt x="775" y="113"/>
                    <a:pt x="758" y="92"/>
                    <a:pt x="756" y="76"/>
                  </a:cubicBezTo>
                  <a:cubicBezTo>
                    <a:pt x="754" y="60"/>
                    <a:pt x="759" y="54"/>
                    <a:pt x="772" y="41"/>
                  </a:cubicBezTo>
                  <a:cubicBezTo>
                    <a:pt x="785" y="28"/>
                    <a:pt x="810" y="14"/>
                    <a:pt x="836" y="0"/>
                  </a:cubicBezTo>
                </a:path>
              </a:pathLst>
            </a:custGeom>
            <a:noFill/>
            <a:ln w="38100" cap="flat" cmpd="sng">
              <a:solidFill>
                <a:schemeClr val="tx2">
                  <a:alpha val="100000"/>
                </a:schemeClr>
              </a:solidFill>
              <a:prstDash val="solid"/>
              <a:round/>
              <a:headEnd type="none" w="sm" len="lg"/>
              <a:tailEnd type="none" w="sm" len="lg"/>
            </a:ln>
          </p:spPr>
          <p:txBody>
            <a:bodyPr/>
            <a:lstStyle/>
            <a:p>
              <a:endParaRPr lang="zh-CN" altLang="en-US"/>
            </a:p>
          </p:txBody>
        </p:sp>
        <p:sp>
          <p:nvSpPr>
            <p:cNvPr id="7182" name="Freeform 12"/>
            <p:cNvSpPr/>
            <p:nvPr/>
          </p:nvSpPr>
          <p:spPr>
            <a:xfrm>
              <a:off x="3043" y="1434"/>
              <a:ext cx="1642" cy="400"/>
            </a:xfrm>
            <a:custGeom>
              <a:avLst/>
              <a:gdLst>
                <a:gd name="txL" fmla="*/ 0 w 1353"/>
                <a:gd name="txT" fmla="*/ 0 h 276"/>
                <a:gd name="txR" fmla="*/ 1353 w 1353"/>
                <a:gd name="txB" fmla="*/ 276 h 276"/>
              </a:gdLst>
              <a:ahLst/>
              <a:cxnLst>
                <a:cxn ang="0">
                  <a:pos x="0" y="25"/>
                </a:cxn>
                <a:cxn ang="0">
                  <a:pos x="90" y="141"/>
                </a:cxn>
                <a:cxn ang="0">
                  <a:pos x="208" y="261"/>
                </a:cxn>
                <a:cxn ang="0">
                  <a:pos x="373" y="388"/>
                </a:cxn>
                <a:cxn ang="0">
                  <a:pos x="527" y="471"/>
                </a:cxn>
                <a:cxn ang="0">
                  <a:pos x="720" y="543"/>
                </a:cxn>
                <a:cxn ang="0">
                  <a:pos x="943" y="578"/>
                </a:cxn>
                <a:cxn ang="0">
                  <a:pos x="1064" y="562"/>
                </a:cxn>
                <a:cxn ang="0">
                  <a:pos x="1229" y="551"/>
                </a:cxn>
                <a:cxn ang="0">
                  <a:pos x="1447" y="483"/>
                </a:cxn>
                <a:cxn ang="0">
                  <a:pos x="1692" y="322"/>
                </a:cxn>
                <a:cxn ang="0">
                  <a:pos x="1819" y="214"/>
                </a:cxn>
                <a:cxn ang="0">
                  <a:pos x="1993" y="0"/>
                </a:cxn>
              </a:cxnLst>
              <a:rect l="txL" t="txT" r="txR" b="txB"/>
              <a:pathLst>
                <a:path w="1353" h="276">
                  <a:moveTo>
                    <a:pt x="0" y="12"/>
                  </a:moveTo>
                  <a:cubicBezTo>
                    <a:pt x="18" y="30"/>
                    <a:pt x="37" y="48"/>
                    <a:pt x="61" y="67"/>
                  </a:cubicBezTo>
                  <a:cubicBezTo>
                    <a:pt x="85" y="86"/>
                    <a:pt x="109" y="104"/>
                    <a:pt x="141" y="124"/>
                  </a:cubicBezTo>
                  <a:cubicBezTo>
                    <a:pt x="173" y="144"/>
                    <a:pt x="217" y="168"/>
                    <a:pt x="253" y="185"/>
                  </a:cubicBezTo>
                  <a:cubicBezTo>
                    <a:pt x="289" y="202"/>
                    <a:pt x="319" y="212"/>
                    <a:pt x="358" y="224"/>
                  </a:cubicBezTo>
                  <a:cubicBezTo>
                    <a:pt x="397" y="236"/>
                    <a:pt x="442" y="250"/>
                    <a:pt x="489" y="259"/>
                  </a:cubicBezTo>
                  <a:cubicBezTo>
                    <a:pt x="536" y="268"/>
                    <a:pt x="601" y="274"/>
                    <a:pt x="640" y="275"/>
                  </a:cubicBezTo>
                  <a:cubicBezTo>
                    <a:pt x="679" y="276"/>
                    <a:pt x="691" y="270"/>
                    <a:pt x="723" y="268"/>
                  </a:cubicBezTo>
                  <a:cubicBezTo>
                    <a:pt x="755" y="266"/>
                    <a:pt x="792" y="268"/>
                    <a:pt x="835" y="262"/>
                  </a:cubicBezTo>
                  <a:cubicBezTo>
                    <a:pt x="878" y="256"/>
                    <a:pt x="930" y="248"/>
                    <a:pt x="982" y="230"/>
                  </a:cubicBezTo>
                  <a:cubicBezTo>
                    <a:pt x="1034" y="212"/>
                    <a:pt x="1107" y="174"/>
                    <a:pt x="1149" y="153"/>
                  </a:cubicBezTo>
                  <a:cubicBezTo>
                    <a:pt x="1191" y="132"/>
                    <a:pt x="1201" y="127"/>
                    <a:pt x="1235" y="102"/>
                  </a:cubicBezTo>
                  <a:cubicBezTo>
                    <a:pt x="1269" y="77"/>
                    <a:pt x="1311" y="38"/>
                    <a:pt x="1353" y="0"/>
                  </a:cubicBezTo>
                </a:path>
              </a:pathLst>
            </a:custGeom>
            <a:noFill/>
            <a:ln w="12700" cap="flat" cmpd="sng">
              <a:solidFill>
                <a:schemeClr val="tx2">
                  <a:alpha val="100000"/>
                </a:schemeClr>
              </a:solidFill>
              <a:prstDash val="lgDashDot"/>
              <a:round/>
              <a:headEnd type="none" w="sm" len="lg"/>
              <a:tailEnd type="none" w="sm" len="lg"/>
            </a:ln>
          </p:spPr>
          <p:txBody>
            <a:bodyPr/>
            <a:lstStyle/>
            <a:p>
              <a:endParaRPr lang="zh-CN" altLang="en-US"/>
            </a:p>
          </p:txBody>
        </p:sp>
        <p:sp>
          <p:nvSpPr>
            <p:cNvPr id="7183" name="Freeform 13"/>
            <p:cNvSpPr/>
            <p:nvPr/>
          </p:nvSpPr>
          <p:spPr>
            <a:xfrm>
              <a:off x="3156" y="1308"/>
              <a:ext cx="1411" cy="414"/>
            </a:xfrm>
            <a:custGeom>
              <a:avLst/>
              <a:gdLst>
                <a:gd name="txL" fmla="*/ 0 w 1411"/>
                <a:gd name="txT" fmla="*/ 0 h 414"/>
                <a:gd name="txR" fmla="*/ 1411 w 1411"/>
                <a:gd name="txB" fmla="*/ 414 h 414"/>
              </a:gdLst>
              <a:ahLst/>
              <a:cxnLst>
                <a:cxn ang="0">
                  <a:pos x="0" y="80"/>
                </a:cxn>
                <a:cxn ang="0">
                  <a:pos x="71" y="170"/>
                </a:cxn>
                <a:cxn ang="0">
                  <a:pos x="160" y="253"/>
                </a:cxn>
                <a:cxn ang="0">
                  <a:pos x="256" y="314"/>
                </a:cxn>
                <a:cxn ang="0">
                  <a:pos x="400" y="371"/>
                </a:cxn>
                <a:cxn ang="0">
                  <a:pos x="535" y="406"/>
                </a:cxn>
                <a:cxn ang="0">
                  <a:pos x="669" y="413"/>
                </a:cxn>
                <a:cxn ang="0">
                  <a:pos x="787" y="403"/>
                </a:cxn>
                <a:cxn ang="0">
                  <a:pos x="935" y="378"/>
                </a:cxn>
                <a:cxn ang="0">
                  <a:pos x="1040" y="336"/>
                </a:cxn>
                <a:cxn ang="0">
                  <a:pos x="1107" y="301"/>
                </a:cxn>
                <a:cxn ang="0">
                  <a:pos x="1194" y="240"/>
                </a:cxn>
                <a:cxn ang="0">
                  <a:pos x="1264" y="179"/>
                </a:cxn>
                <a:cxn ang="0">
                  <a:pos x="1338" y="112"/>
                </a:cxn>
                <a:cxn ang="0">
                  <a:pos x="1411" y="0"/>
                </a:cxn>
              </a:cxnLst>
              <a:rect l="txL" t="txT" r="txR" b="txB"/>
              <a:pathLst>
                <a:path w="1411" h="414">
                  <a:moveTo>
                    <a:pt x="0" y="80"/>
                  </a:moveTo>
                  <a:cubicBezTo>
                    <a:pt x="21" y="111"/>
                    <a:pt x="44" y="141"/>
                    <a:pt x="71" y="170"/>
                  </a:cubicBezTo>
                  <a:cubicBezTo>
                    <a:pt x="98" y="199"/>
                    <a:pt x="129" y="229"/>
                    <a:pt x="160" y="253"/>
                  </a:cubicBezTo>
                  <a:cubicBezTo>
                    <a:pt x="191" y="277"/>
                    <a:pt x="216" y="294"/>
                    <a:pt x="256" y="314"/>
                  </a:cubicBezTo>
                  <a:cubicBezTo>
                    <a:pt x="296" y="334"/>
                    <a:pt x="354" y="356"/>
                    <a:pt x="400" y="371"/>
                  </a:cubicBezTo>
                  <a:cubicBezTo>
                    <a:pt x="446" y="386"/>
                    <a:pt x="490" y="399"/>
                    <a:pt x="535" y="406"/>
                  </a:cubicBezTo>
                  <a:cubicBezTo>
                    <a:pt x="580" y="413"/>
                    <a:pt x="627" y="414"/>
                    <a:pt x="669" y="413"/>
                  </a:cubicBezTo>
                  <a:cubicBezTo>
                    <a:pt x="711" y="412"/>
                    <a:pt x="743" y="409"/>
                    <a:pt x="787" y="403"/>
                  </a:cubicBezTo>
                  <a:cubicBezTo>
                    <a:pt x="831" y="397"/>
                    <a:pt x="893" y="389"/>
                    <a:pt x="935" y="378"/>
                  </a:cubicBezTo>
                  <a:cubicBezTo>
                    <a:pt x="977" y="367"/>
                    <a:pt x="1011" y="349"/>
                    <a:pt x="1040" y="336"/>
                  </a:cubicBezTo>
                  <a:cubicBezTo>
                    <a:pt x="1069" y="323"/>
                    <a:pt x="1081" y="317"/>
                    <a:pt x="1107" y="301"/>
                  </a:cubicBezTo>
                  <a:cubicBezTo>
                    <a:pt x="1133" y="285"/>
                    <a:pt x="1168" y="260"/>
                    <a:pt x="1194" y="240"/>
                  </a:cubicBezTo>
                  <a:cubicBezTo>
                    <a:pt x="1220" y="220"/>
                    <a:pt x="1240" y="200"/>
                    <a:pt x="1264" y="179"/>
                  </a:cubicBezTo>
                  <a:cubicBezTo>
                    <a:pt x="1288" y="158"/>
                    <a:pt x="1314" y="142"/>
                    <a:pt x="1338" y="112"/>
                  </a:cubicBezTo>
                  <a:cubicBezTo>
                    <a:pt x="1362" y="82"/>
                    <a:pt x="1386" y="41"/>
                    <a:pt x="1411" y="0"/>
                  </a:cubicBezTo>
                </a:path>
              </a:pathLst>
            </a:custGeom>
            <a:noFill/>
            <a:ln w="12700" cap="flat" cmpd="sng">
              <a:solidFill>
                <a:schemeClr val="tx2">
                  <a:alpha val="100000"/>
                </a:schemeClr>
              </a:solidFill>
              <a:prstDash val="solid"/>
              <a:round/>
              <a:headEnd type="none" w="sm" len="lg"/>
              <a:tailEnd type="none" w="sm" len="lg"/>
            </a:ln>
          </p:spPr>
          <p:txBody>
            <a:bodyPr/>
            <a:lstStyle/>
            <a:p>
              <a:endParaRPr lang="zh-CN" altLang="en-US"/>
            </a:p>
          </p:txBody>
        </p:sp>
        <p:sp>
          <p:nvSpPr>
            <p:cNvPr id="7184" name="Line 14"/>
            <p:cNvSpPr/>
            <p:nvPr/>
          </p:nvSpPr>
          <p:spPr>
            <a:xfrm>
              <a:off x="2835" y="874"/>
              <a:ext cx="1360" cy="0"/>
            </a:xfrm>
            <a:prstGeom prst="line">
              <a:avLst/>
            </a:prstGeom>
            <a:ln w="12700" cap="flat" cmpd="sng">
              <a:solidFill>
                <a:schemeClr val="tx2"/>
              </a:solidFill>
              <a:prstDash val="lgDashDot"/>
              <a:headEnd type="none" w="sm" len="lg"/>
              <a:tailEnd type="none" w="sm" len="lg"/>
            </a:ln>
          </p:spPr>
        </p:sp>
        <p:sp>
          <p:nvSpPr>
            <p:cNvPr id="7185" name="Freeform 15"/>
            <p:cNvSpPr/>
            <p:nvPr/>
          </p:nvSpPr>
          <p:spPr>
            <a:xfrm>
              <a:off x="3731" y="890"/>
              <a:ext cx="328" cy="119"/>
            </a:xfrm>
            <a:custGeom>
              <a:avLst/>
              <a:gdLst>
                <a:gd name="txL" fmla="*/ 0 w 447"/>
                <a:gd name="txT" fmla="*/ 0 h 71"/>
                <a:gd name="txR" fmla="*/ 447 w 447"/>
                <a:gd name="txB" fmla="*/ 71 h 71"/>
              </a:gdLst>
              <a:ahLst/>
              <a:cxnLst>
                <a:cxn ang="0">
                  <a:pos x="0" y="25"/>
                </a:cxn>
                <a:cxn ang="0">
                  <a:pos x="57" y="161"/>
                </a:cxn>
                <a:cxn ang="0">
                  <a:pos x="137" y="174"/>
                </a:cxn>
                <a:cxn ang="0">
                  <a:pos x="241" y="0"/>
                </a:cxn>
              </a:cxnLst>
              <a:rect l="txL" t="txT" r="txR" b="txB"/>
              <a:pathLst>
                <a:path w="447" h="71">
                  <a:moveTo>
                    <a:pt x="0" y="9"/>
                  </a:moveTo>
                  <a:cubicBezTo>
                    <a:pt x="32" y="28"/>
                    <a:pt x="64" y="48"/>
                    <a:pt x="106" y="57"/>
                  </a:cubicBezTo>
                  <a:cubicBezTo>
                    <a:pt x="148" y="66"/>
                    <a:pt x="198" y="71"/>
                    <a:pt x="255" y="62"/>
                  </a:cubicBezTo>
                  <a:cubicBezTo>
                    <a:pt x="312" y="53"/>
                    <a:pt x="379" y="26"/>
                    <a:pt x="447" y="0"/>
                  </a:cubicBezTo>
                </a:path>
              </a:pathLst>
            </a:custGeom>
            <a:noFill/>
            <a:ln w="12700" cap="flat" cmpd="sng">
              <a:solidFill>
                <a:schemeClr val="tx2">
                  <a:alpha val="100000"/>
                </a:schemeClr>
              </a:solidFill>
              <a:prstDash val="solid"/>
              <a:round/>
              <a:headEnd type="triangle" w="sm" len="lg"/>
              <a:tailEnd type="none" w="sm" len="lg"/>
            </a:ln>
          </p:spPr>
          <p:txBody>
            <a:bodyPr/>
            <a:lstStyle/>
            <a:p>
              <a:endParaRPr lang="zh-CN" altLang="en-US"/>
            </a:p>
          </p:txBody>
        </p:sp>
        <p:sp>
          <p:nvSpPr>
            <p:cNvPr id="7186" name="Text Box 16"/>
            <p:cNvSpPr txBox="1"/>
            <p:nvPr/>
          </p:nvSpPr>
          <p:spPr>
            <a:xfrm rot="3251185">
              <a:off x="3986" y="1225"/>
              <a:ext cx="679" cy="192"/>
            </a:xfrm>
            <a:prstGeom prst="rect">
              <a:avLst/>
            </a:prstGeom>
            <a:noFill/>
            <a:ln w="12700">
              <a:noFill/>
            </a:ln>
          </p:spPr>
          <p:txBody>
            <a:bodyPr lIns="0" tIns="0" rIns="0" bIns="0" anchor="ctr" anchorCtr="0">
              <a:spAutoFit/>
            </a:bodyPr>
            <a:lstStyle/>
            <a:p>
              <a:pPr algn="l">
                <a:spcBef>
                  <a:spcPct val="50000"/>
                </a:spcBef>
              </a:pPr>
              <a:r>
                <a:rPr lang="en-US" altLang="zh-CN" sz="2000" i="0" dirty="0">
                  <a:solidFill>
                    <a:srgbClr val="000066"/>
                  </a:solidFill>
                  <a:latin typeface="Times New Roman" panose="02020603050405020304" pitchFamily="18" charset="0"/>
                  <a:ea typeface="宋体" panose="02010600030101010101" pitchFamily="2" charset="-122"/>
                </a:rPr>
                <a:t>d</a:t>
              </a:r>
              <a:r>
                <a:rPr lang="en-US" altLang="zh-CN" sz="2000" i="0" baseline="-25000" dirty="0">
                  <a:solidFill>
                    <a:srgbClr val="000066"/>
                  </a:solidFill>
                  <a:latin typeface="Times New Roman" panose="02020603050405020304" pitchFamily="18" charset="0"/>
                  <a:ea typeface="宋体" panose="02010600030101010101" pitchFamily="2" charset="-122"/>
                </a:rPr>
                <a:t>1</a:t>
              </a:r>
              <a:r>
                <a:rPr lang="zh-CN" altLang="en-US" sz="2000" i="0" dirty="0">
                  <a:solidFill>
                    <a:srgbClr val="000066"/>
                  </a:solidFill>
                  <a:latin typeface="Times New Roman" panose="02020603050405020304" pitchFamily="18" charset="0"/>
                  <a:ea typeface="宋体" panose="02010600030101010101" pitchFamily="2" charset="-122"/>
                </a:rPr>
                <a:t>、</a:t>
              </a:r>
              <a:r>
                <a:rPr lang="en-US" altLang="zh-CN" sz="2000" i="0" dirty="0">
                  <a:solidFill>
                    <a:srgbClr val="000066"/>
                  </a:solidFill>
                  <a:latin typeface="Times New Roman" panose="02020603050405020304" pitchFamily="18" charset="0"/>
                  <a:ea typeface="宋体" panose="02010600030101010101" pitchFamily="2" charset="-122"/>
                </a:rPr>
                <a:t>d</a:t>
              </a:r>
              <a:r>
                <a:rPr lang="en-US" altLang="zh-CN" sz="2000" i="0" baseline="-25000" dirty="0">
                  <a:solidFill>
                    <a:srgbClr val="000066"/>
                  </a:solidFill>
                  <a:latin typeface="Times New Roman" panose="02020603050405020304" pitchFamily="18" charset="0"/>
                  <a:ea typeface="宋体" panose="02010600030101010101" pitchFamily="2" charset="-122"/>
                </a:rPr>
                <a:t>1</a:t>
              </a:r>
              <a:r>
                <a:rPr lang="en-US" altLang="zh-CN" sz="2000" i="0" dirty="0">
                  <a:solidFill>
                    <a:srgbClr val="000066"/>
                  </a:solidFill>
                  <a:latin typeface="Times New Roman" panose="02020603050405020304" pitchFamily="18" charset="0"/>
                  <a:ea typeface="宋体" panose="02010600030101010101" pitchFamily="2" charset="-122"/>
                </a:rPr>
                <a:t>’</a:t>
              </a:r>
            </a:p>
          </p:txBody>
        </p:sp>
        <p:sp>
          <p:nvSpPr>
            <p:cNvPr id="7187" name="Text Box 17"/>
            <p:cNvSpPr txBox="1"/>
            <p:nvPr/>
          </p:nvSpPr>
          <p:spPr>
            <a:xfrm>
              <a:off x="3900" y="686"/>
              <a:ext cx="176" cy="192"/>
            </a:xfrm>
            <a:prstGeom prst="rect">
              <a:avLst/>
            </a:prstGeom>
            <a:noFill/>
            <a:ln w="12700">
              <a:noFill/>
            </a:ln>
          </p:spPr>
          <p:txBody>
            <a:bodyPr wrap="none" lIns="0" tIns="0" rIns="0" bIns="0" anchor="ctr" anchorCtr="0">
              <a:spAutoFit/>
            </a:bodyPr>
            <a:lstStyle/>
            <a:p>
              <a:pPr>
                <a:spcBef>
                  <a:spcPct val="50000"/>
                </a:spcBef>
              </a:pPr>
              <a:r>
                <a:rPr lang="en-US" altLang="zh-CN" sz="2000" i="0" dirty="0">
                  <a:solidFill>
                    <a:srgbClr val="000066"/>
                  </a:solidFill>
                  <a:latin typeface="Times New Roman" panose="02020603050405020304" pitchFamily="18" charset="0"/>
                  <a:ea typeface="宋体" panose="02010600030101010101" pitchFamily="2" charset="-122"/>
                </a:rPr>
                <a:t>O</a:t>
              </a:r>
              <a:r>
                <a:rPr lang="en-US" altLang="zh-CN" sz="2000" i="0" baseline="-25000" dirty="0">
                  <a:solidFill>
                    <a:srgbClr val="000066"/>
                  </a:solidFill>
                  <a:latin typeface="Times New Roman" panose="02020603050405020304" pitchFamily="18" charset="0"/>
                  <a:ea typeface="宋体" panose="02010600030101010101" pitchFamily="2" charset="-122"/>
                </a:rPr>
                <a:t>1</a:t>
              </a:r>
              <a:endParaRPr lang="en-US" altLang="zh-CN" sz="2000" i="0" dirty="0">
                <a:solidFill>
                  <a:srgbClr val="000066"/>
                </a:solidFill>
                <a:latin typeface="Times New Roman" panose="02020603050405020304" pitchFamily="18" charset="0"/>
                <a:ea typeface="宋体" panose="02010600030101010101" pitchFamily="2" charset="-122"/>
              </a:endParaRPr>
            </a:p>
          </p:txBody>
        </p:sp>
        <p:sp>
          <p:nvSpPr>
            <p:cNvPr id="7188" name="Line 18"/>
            <p:cNvSpPr/>
            <p:nvPr/>
          </p:nvSpPr>
          <p:spPr>
            <a:xfrm flipV="1">
              <a:off x="3863" y="754"/>
              <a:ext cx="0" cy="1066"/>
            </a:xfrm>
            <a:prstGeom prst="line">
              <a:avLst/>
            </a:prstGeom>
            <a:ln w="12700" cap="flat" cmpd="sng">
              <a:solidFill>
                <a:schemeClr val="tx2"/>
              </a:solidFill>
              <a:prstDash val="lgDashDot"/>
              <a:headEnd type="none" w="sm" len="lg"/>
              <a:tailEnd type="none" w="sm" len="lg"/>
            </a:ln>
          </p:spPr>
        </p:sp>
        <p:sp>
          <p:nvSpPr>
            <p:cNvPr id="7189" name="Text Box 19"/>
            <p:cNvSpPr txBox="1"/>
            <p:nvPr/>
          </p:nvSpPr>
          <p:spPr>
            <a:xfrm>
              <a:off x="3742" y="981"/>
              <a:ext cx="257" cy="192"/>
            </a:xfrm>
            <a:prstGeom prst="rect">
              <a:avLst/>
            </a:prstGeom>
            <a:noFill/>
            <a:ln w="19050">
              <a:noFill/>
            </a:ln>
          </p:spPr>
          <p:txBody>
            <a:bodyPr lIns="0" tIns="0" rIns="0" bIns="0" anchor="ctr" anchorCtr="0">
              <a:spAutoFit/>
            </a:bodyPr>
            <a:lstStyle/>
            <a:p>
              <a:pPr>
                <a:spcBef>
                  <a:spcPct val="50000"/>
                </a:spcBef>
              </a:pPr>
              <a:r>
                <a:rPr lang="en-US" altLang="zh-CN" sz="2000" dirty="0">
                  <a:solidFill>
                    <a:srgbClr val="000066"/>
                  </a:solidFill>
                  <a:latin typeface="Times New Roman" panose="02020603050405020304" pitchFamily="18" charset="0"/>
                  <a:ea typeface="隶书" panose="02010509060101010101" pitchFamily="49" charset="-122"/>
                </a:rPr>
                <a:t>n</a:t>
              </a:r>
              <a:r>
                <a:rPr lang="en-US" altLang="zh-CN" sz="2000" baseline="-25000" dirty="0">
                  <a:solidFill>
                    <a:srgbClr val="000066"/>
                  </a:solidFill>
                  <a:latin typeface="Times New Roman" panose="02020603050405020304" pitchFamily="18" charset="0"/>
                  <a:ea typeface="隶书" panose="02010509060101010101" pitchFamily="49" charset="-122"/>
                </a:rPr>
                <a:t>1</a:t>
              </a:r>
              <a:endParaRPr lang="en-US" altLang="zh-CN" sz="2000" dirty="0">
                <a:solidFill>
                  <a:srgbClr val="000066"/>
                </a:solidFill>
                <a:latin typeface="Times New Roman" panose="02020603050405020304" pitchFamily="18" charset="0"/>
                <a:ea typeface="隶书" panose="02010509060101010101" pitchFamily="49" charset="-122"/>
              </a:endParaRPr>
            </a:p>
          </p:txBody>
        </p:sp>
        <p:sp>
          <p:nvSpPr>
            <p:cNvPr id="7190" name="Text Box 20"/>
            <p:cNvSpPr txBox="1"/>
            <p:nvPr/>
          </p:nvSpPr>
          <p:spPr>
            <a:xfrm>
              <a:off x="3754" y="3022"/>
              <a:ext cx="407" cy="207"/>
            </a:xfrm>
            <a:prstGeom prst="rect">
              <a:avLst/>
            </a:prstGeom>
            <a:noFill/>
            <a:ln w="19050">
              <a:noFill/>
            </a:ln>
          </p:spPr>
          <p:txBody>
            <a:bodyPr lIns="0" tIns="0" rIns="0" bIns="0" anchor="ctr" anchorCtr="0">
              <a:spAutoFit/>
            </a:bodyPr>
            <a:lstStyle/>
            <a:p>
              <a:pPr>
                <a:lnSpc>
                  <a:spcPct val="90000"/>
                </a:lnSpc>
              </a:pPr>
              <a:r>
                <a:rPr lang="en-US" altLang="zh-CN" dirty="0">
                  <a:solidFill>
                    <a:srgbClr val="000066"/>
                  </a:solidFill>
                  <a:latin typeface="Times New Roman" panose="02020603050405020304" pitchFamily="18" charset="0"/>
                  <a:ea typeface="隶书" panose="02010509060101010101" pitchFamily="49" charset="-122"/>
                </a:rPr>
                <a:t>n</a:t>
              </a:r>
              <a:r>
                <a:rPr lang="en-US" altLang="zh-CN" baseline="-25000" dirty="0">
                  <a:solidFill>
                    <a:srgbClr val="000066"/>
                  </a:solidFill>
                  <a:latin typeface="Times New Roman" panose="02020603050405020304" pitchFamily="18" charset="0"/>
                  <a:ea typeface="隶书" panose="02010509060101010101" pitchFamily="49" charset="-122"/>
                </a:rPr>
                <a:t>2</a:t>
              </a:r>
              <a:endParaRPr lang="en-US" altLang="zh-CN" dirty="0">
                <a:solidFill>
                  <a:srgbClr val="000066"/>
                </a:solidFill>
                <a:latin typeface="Times New Roman" panose="02020603050405020304" pitchFamily="18" charset="0"/>
                <a:ea typeface="隶书" panose="02010509060101010101" pitchFamily="49" charset="-122"/>
              </a:endParaRPr>
            </a:p>
          </p:txBody>
        </p:sp>
        <p:sp>
          <p:nvSpPr>
            <p:cNvPr id="7191" name="Text Box 21"/>
            <p:cNvSpPr txBox="1"/>
            <p:nvPr/>
          </p:nvSpPr>
          <p:spPr>
            <a:xfrm>
              <a:off x="3702" y="1661"/>
              <a:ext cx="117" cy="230"/>
            </a:xfrm>
            <a:prstGeom prst="rect">
              <a:avLst/>
            </a:prstGeom>
            <a:noFill/>
            <a:ln w="12700">
              <a:noFill/>
            </a:ln>
          </p:spPr>
          <p:txBody>
            <a:bodyPr wrap="none" lIns="0" tIns="0" rIns="0" bIns="0" anchor="ctr" anchorCtr="0">
              <a:spAutoFit/>
            </a:bodyPr>
            <a:lstStyle/>
            <a:p>
              <a:pPr>
                <a:spcBef>
                  <a:spcPct val="50000"/>
                </a:spcBef>
              </a:pPr>
              <a:r>
                <a:rPr lang="en-US" altLang="zh-CN" i="0" dirty="0">
                  <a:solidFill>
                    <a:srgbClr val="003399"/>
                  </a:solidFill>
                  <a:latin typeface="Times New Roman" panose="02020603050405020304" pitchFamily="18" charset="0"/>
                  <a:ea typeface="宋体" panose="02010600030101010101" pitchFamily="2" charset="-122"/>
                </a:rPr>
                <a:t>P</a:t>
              </a:r>
            </a:p>
          </p:txBody>
        </p:sp>
        <p:sp>
          <p:nvSpPr>
            <p:cNvPr id="7192" name="Oval 22"/>
            <p:cNvSpPr/>
            <p:nvPr/>
          </p:nvSpPr>
          <p:spPr>
            <a:xfrm>
              <a:off x="3839" y="1814"/>
              <a:ext cx="44" cy="47"/>
            </a:xfrm>
            <a:prstGeom prst="ellipse">
              <a:avLst/>
            </a:prstGeom>
            <a:solidFill>
              <a:srgbClr val="000099"/>
            </a:solidFill>
            <a:ln w="19050" cap="flat" cmpd="sng">
              <a:solidFill>
                <a:schemeClr val="tx2"/>
              </a:solidFill>
              <a:prstDash val="solid"/>
              <a:headEnd type="none" w="sm" len="lg"/>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7193" name="Freeform 23"/>
            <p:cNvSpPr/>
            <p:nvPr/>
          </p:nvSpPr>
          <p:spPr>
            <a:xfrm>
              <a:off x="2889" y="1480"/>
              <a:ext cx="1950" cy="512"/>
            </a:xfrm>
            <a:custGeom>
              <a:avLst/>
              <a:gdLst>
                <a:gd name="txL" fmla="*/ 0 w 1353"/>
                <a:gd name="txT" fmla="*/ 0 h 276"/>
                <a:gd name="txR" fmla="*/ 1353 w 1353"/>
                <a:gd name="txB" fmla="*/ 276 h 276"/>
              </a:gdLst>
              <a:ahLst/>
              <a:cxnLst>
                <a:cxn ang="0">
                  <a:pos x="0" y="41"/>
                </a:cxn>
                <a:cxn ang="0">
                  <a:pos x="127" y="230"/>
                </a:cxn>
                <a:cxn ang="0">
                  <a:pos x="293" y="427"/>
                </a:cxn>
                <a:cxn ang="0">
                  <a:pos x="526" y="636"/>
                </a:cxn>
                <a:cxn ang="0">
                  <a:pos x="744" y="772"/>
                </a:cxn>
                <a:cxn ang="0">
                  <a:pos x="1016" y="890"/>
                </a:cxn>
                <a:cxn ang="0">
                  <a:pos x="1329" y="946"/>
                </a:cxn>
                <a:cxn ang="0">
                  <a:pos x="1502" y="922"/>
                </a:cxn>
                <a:cxn ang="0">
                  <a:pos x="1734" y="902"/>
                </a:cxn>
                <a:cxn ang="0">
                  <a:pos x="2039" y="792"/>
                </a:cxn>
                <a:cxn ang="0">
                  <a:pos x="2387" y="527"/>
                </a:cxn>
                <a:cxn ang="0">
                  <a:pos x="2565" y="351"/>
                </a:cxn>
                <a:cxn ang="0">
                  <a:pos x="2810" y="0"/>
                </a:cxn>
              </a:cxnLst>
              <a:rect l="txL" t="txT" r="txR" b="txB"/>
              <a:pathLst>
                <a:path w="1353" h="276">
                  <a:moveTo>
                    <a:pt x="0" y="12"/>
                  </a:moveTo>
                  <a:cubicBezTo>
                    <a:pt x="18" y="30"/>
                    <a:pt x="37" y="48"/>
                    <a:pt x="61" y="67"/>
                  </a:cubicBezTo>
                  <a:cubicBezTo>
                    <a:pt x="85" y="86"/>
                    <a:pt x="109" y="104"/>
                    <a:pt x="141" y="124"/>
                  </a:cubicBezTo>
                  <a:cubicBezTo>
                    <a:pt x="173" y="144"/>
                    <a:pt x="217" y="168"/>
                    <a:pt x="253" y="185"/>
                  </a:cubicBezTo>
                  <a:cubicBezTo>
                    <a:pt x="289" y="202"/>
                    <a:pt x="319" y="212"/>
                    <a:pt x="358" y="224"/>
                  </a:cubicBezTo>
                  <a:cubicBezTo>
                    <a:pt x="397" y="236"/>
                    <a:pt x="442" y="250"/>
                    <a:pt x="489" y="259"/>
                  </a:cubicBezTo>
                  <a:cubicBezTo>
                    <a:pt x="536" y="268"/>
                    <a:pt x="601" y="274"/>
                    <a:pt x="640" y="275"/>
                  </a:cubicBezTo>
                  <a:cubicBezTo>
                    <a:pt x="679" y="276"/>
                    <a:pt x="691" y="270"/>
                    <a:pt x="723" y="268"/>
                  </a:cubicBezTo>
                  <a:cubicBezTo>
                    <a:pt x="755" y="266"/>
                    <a:pt x="792" y="268"/>
                    <a:pt x="835" y="262"/>
                  </a:cubicBezTo>
                  <a:cubicBezTo>
                    <a:pt x="878" y="256"/>
                    <a:pt x="930" y="248"/>
                    <a:pt x="982" y="230"/>
                  </a:cubicBezTo>
                  <a:cubicBezTo>
                    <a:pt x="1034" y="212"/>
                    <a:pt x="1107" y="174"/>
                    <a:pt x="1149" y="153"/>
                  </a:cubicBezTo>
                  <a:cubicBezTo>
                    <a:pt x="1191" y="132"/>
                    <a:pt x="1201" y="127"/>
                    <a:pt x="1235" y="102"/>
                  </a:cubicBezTo>
                  <a:cubicBezTo>
                    <a:pt x="1269" y="77"/>
                    <a:pt x="1311" y="38"/>
                    <a:pt x="1353" y="0"/>
                  </a:cubicBezTo>
                </a:path>
              </a:pathLst>
            </a:custGeom>
            <a:noFill/>
            <a:ln w="12700" cap="flat" cmpd="sng">
              <a:solidFill>
                <a:schemeClr val="tx2">
                  <a:alpha val="100000"/>
                </a:schemeClr>
              </a:solidFill>
              <a:prstDash val="solid"/>
              <a:round/>
              <a:headEnd type="none" w="sm" len="lg"/>
              <a:tailEnd type="none" w="sm" len="lg"/>
            </a:ln>
          </p:spPr>
          <p:txBody>
            <a:bodyPr/>
            <a:lstStyle/>
            <a:p>
              <a:endParaRPr lang="zh-CN" altLang="en-US"/>
            </a:p>
          </p:txBody>
        </p:sp>
        <p:sp>
          <p:nvSpPr>
            <p:cNvPr id="7194" name="Text Box 24"/>
            <p:cNvSpPr txBox="1"/>
            <p:nvPr/>
          </p:nvSpPr>
          <p:spPr>
            <a:xfrm rot="4354474">
              <a:off x="3626" y="2341"/>
              <a:ext cx="330" cy="288"/>
            </a:xfrm>
            <a:prstGeom prst="rect">
              <a:avLst/>
            </a:prstGeom>
            <a:noFill/>
            <a:ln w="12700">
              <a:noFill/>
            </a:ln>
          </p:spPr>
          <p:txBody>
            <a:bodyPr wrap="none" anchor="ctr" anchorCtr="0">
              <a:spAutoFit/>
            </a:bodyPr>
            <a:lstStyle/>
            <a:p>
              <a:pPr>
                <a:spcBef>
                  <a:spcPct val="50000"/>
                </a:spcBef>
              </a:pPr>
              <a:r>
                <a:rPr lang="en-US" altLang="zh-CN" dirty="0">
                  <a:solidFill>
                    <a:srgbClr val="000066"/>
                  </a:solidFill>
                  <a:latin typeface="Book Antiqua" panose="02040602050305030304" pitchFamily="18" charset="0"/>
                  <a:ea typeface="宋体" panose="02010600030101010101" pitchFamily="2" charset="-122"/>
                </a:rPr>
                <a:t>d</a:t>
              </a:r>
              <a:r>
                <a:rPr lang="en-US" altLang="zh-CN" baseline="-25000" dirty="0">
                  <a:solidFill>
                    <a:srgbClr val="000066"/>
                  </a:solidFill>
                  <a:latin typeface="Book Antiqua" panose="02040602050305030304" pitchFamily="18" charset="0"/>
                  <a:ea typeface="宋体" panose="02010600030101010101" pitchFamily="2" charset="-122"/>
                </a:rPr>
                <a:t>f2</a:t>
              </a:r>
              <a:endParaRPr lang="en-US" altLang="zh-CN" dirty="0">
                <a:solidFill>
                  <a:srgbClr val="000066"/>
                </a:solidFill>
                <a:latin typeface="Book Antiqua" panose="02040602050305030304" pitchFamily="18" charset="0"/>
                <a:ea typeface="宋体" panose="02010600030101010101" pitchFamily="2" charset="-122"/>
              </a:endParaRPr>
            </a:p>
          </p:txBody>
        </p:sp>
        <p:sp>
          <p:nvSpPr>
            <p:cNvPr id="7195" name="Line 25"/>
            <p:cNvSpPr/>
            <p:nvPr/>
          </p:nvSpPr>
          <p:spPr>
            <a:xfrm flipV="1">
              <a:off x="2200" y="3538"/>
              <a:ext cx="1632" cy="1"/>
            </a:xfrm>
            <a:prstGeom prst="line">
              <a:avLst/>
            </a:prstGeom>
            <a:ln w="12700" cap="flat" cmpd="sng">
              <a:solidFill>
                <a:schemeClr val="tx2"/>
              </a:solidFill>
              <a:prstDash val="solid"/>
              <a:headEnd type="none" w="sm" len="lg"/>
              <a:tailEnd type="none" w="sm" len="lg"/>
            </a:ln>
          </p:spPr>
        </p:sp>
        <p:sp>
          <p:nvSpPr>
            <p:cNvPr id="7196" name="Line 26"/>
            <p:cNvSpPr/>
            <p:nvPr/>
          </p:nvSpPr>
          <p:spPr>
            <a:xfrm>
              <a:off x="2246" y="875"/>
              <a:ext cx="0" cy="2664"/>
            </a:xfrm>
            <a:prstGeom prst="line">
              <a:avLst/>
            </a:prstGeom>
            <a:ln w="12700" cap="flat" cmpd="sng">
              <a:solidFill>
                <a:schemeClr val="tx2"/>
              </a:solidFill>
              <a:prstDash val="solid"/>
              <a:headEnd type="triangle" w="sm" len="lg"/>
              <a:tailEnd type="triangle" w="sm" len="lg"/>
            </a:ln>
          </p:spPr>
        </p:sp>
        <p:sp>
          <p:nvSpPr>
            <p:cNvPr id="7197" name="Text Box 27"/>
            <p:cNvSpPr txBox="1"/>
            <p:nvPr/>
          </p:nvSpPr>
          <p:spPr>
            <a:xfrm rot="-5400000">
              <a:off x="1758" y="2056"/>
              <a:ext cx="679" cy="250"/>
            </a:xfrm>
            <a:prstGeom prst="rect">
              <a:avLst/>
            </a:prstGeom>
            <a:noFill/>
            <a:ln w="12700">
              <a:noFill/>
            </a:ln>
          </p:spPr>
          <p:txBody>
            <a:bodyPr wrap="none" anchor="ctr" anchorCtr="0">
              <a:spAutoFit/>
            </a:bodyPr>
            <a:lstStyle/>
            <a:p>
              <a:pPr>
                <a:spcBef>
                  <a:spcPct val="50000"/>
                </a:spcBef>
              </a:pPr>
              <a:r>
                <a:rPr lang="zh-CN" altLang="en-US" sz="2000" i="0" dirty="0">
                  <a:solidFill>
                    <a:srgbClr val="000066"/>
                  </a:solidFill>
                  <a:latin typeface="Times New Roman" panose="02020603050405020304" pitchFamily="18" charset="0"/>
                  <a:ea typeface="宋体" panose="02010600030101010101" pitchFamily="2" charset="-122"/>
                </a:rPr>
                <a:t>中心距</a:t>
              </a:r>
              <a:r>
                <a:rPr lang="en-US" altLang="zh-CN" sz="2000" dirty="0">
                  <a:solidFill>
                    <a:srgbClr val="000066"/>
                  </a:solidFill>
                  <a:latin typeface="Times New Roman" panose="02020603050405020304" pitchFamily="18" charset="0"/>
                  <a:ea typeface="宋体" panose="02010600030101010101" pitchFamily="2" charset="-122"/>
                </a:rPr>
                <a:t>a</a:t>
              </a:r>
              <a:endParaRPr lang="en-US" altLang="zh-CN" sz="2000" i="0" dirty="0">
                <a:solidFill>
                  <a:srgbClr val="000066"/>
                </a:solidFill>
                <a:latin typeface="Times New Roman" panose="02020603050405020304" pitchFamily="18" charset="0"/>
                <a:ea typeface="宋体" panose="02010600030101010101" pitchFamily="2" charset="-122"/>
              </a:endParaRPr>
            </a:p>
          </p:txBody>
        </p:sp>
        <p:sp>
          <p:nvSpPr>
            <p:cNvPr id="7198" name="Text Box 28"/>
            <p:cNvSpPr txBox="1"/>
            <p:nvPr/>
          </p:nvSpPr>
          <p:spPr>
            <a:xfrm rot="1935478">
              <a:off x="4306" y="954"/>
              <a:ext cx="300" cy="250"/>
            </a:xfrm>
            <a:prstGeom prst="rect">
              <a:avLst/>
            </a:prstGeom>
            <a:noFill/>
            <a:ln w="12700">
              <a:noFill/>
            </a:ln>
          </p:spPr>
          <p:txBody>
            <a:bodyPr wrap="none" anchor="ctr" anchorCtr="0">
              <a:spAutoFit/>
            </a:bodyPr>
            <a:lstStyle/>
            <a:p>
              <a:pPr>
                <a:spcBef>
                  <a:spcPct val="50000"/>
                </a:spcBef>
              </a:pPr>
              <a:r>
                <a:rPr lang="en-US" altLang="zh-CN" sz="2000" dirty="0">
                  <a:solidFill>
                    <a:srgbClr val="000066"/>
                  </a:solidFill>
                  <a:latin typeface="Times New Roman" panose="02020603050405020304" pitchFamily="18" charset="0"/>
                  <a:ea typeface="楷体_GB2312" pitchFamily="49" charset="-122"/>
                </a:rPr>
                <a:t>d</a:t>
              </a:r>
              <a:r>
                <a:rPr lang="en-US" altLang="zh-CN" sz="2000" baseline="-25000" dirty="0">
                  <a:solidFill>
                    <a:srgbClr val="000066"/>
                  </a:solidFill>
                  <a:latin typeface="Times New Roman" panose="02020603050405020304" pitchFamily="18" charset="0"/>
                  <a:ea typeface="楷体_GB2312" pitchFamily="49" charset="-122"/>
                </a:rPr>
                <a:t>a1</a:t>
              </a:r>
              <a:endParaRPr lang="en-US" altLang="zh-CN" sz="2000" dirty="0">
                <a:solidFill>
                  <a:srgbClr val="000066"/>
                </a:solidFill>
                <a:latin typeface="Times New Roman" panose="02020603050405020304" pitchFamily="18" charset="0"/>
                <a:ea typeface="楷体_GB2312" pitchFamily="49" charset="-122"/>
              </a:endParaRPr>
            </a:p>
          </p:txBody>
        </p:sp>
        <p:sp>
          <p:nvSpPr>
            <p:cNvPr id="7199" name="Line 29"/>
            <p:cNvSpPr/>
            <p:nvPr/>
          </p:nvSpPr>
          <p:spPr>
            <a:xfrm flipH="1" flipV="1">
              <a:off x="2381" y="566"/>
              <a:ext cx="590" cy="1043"/>
            </a:xfrm>
            <a:prstGeom prst="line">
              <a:avLst/>
            </a:prstGeom>
            <a:ln w="9525" cap="flat" cmpd="sng">
              <a:solidFill>
                <a:schemeClr val="tx1"/>
              </a:solidFill>
              <a:prstDash val="solid"/>
              <a:headEnd type="none" w="sm" len="med"/>
              <a:tailEnd type="none" w="sm" len="med"/>
            </a:ln>
          </p:spPr>
        </p:sp>
        <p:sp>
          <p:nvSpPr>
            <p:cNvPr id="7200" name="Line 30"/>
            <p:cNvSpPr/>
            <p:nvPr/>
          </p:nvSpPr>
          <p:spPr>
            <a:xfrm>
              <a:off x="2381" y="566"/>
              <a:ext cx="363" cy="0"/>
            </a:xfrm>
            <a:prstGeom prst="line">
              <a:avLst/>
            </a:prstGeom>
            <a:ln w="9525" cap="flat" cmpd="sng">
              <a:solidFill>
                <a:schemeClr val="tx1"/>
              </a:solidFill>
              <a:prstDash val="solid"/>
              <a:headEnd type="none" w="sm" len="med"/>
              <a:tailEnd type="none" w="sm" len="med"/>
            </a:ln>
          </p:spPr>
        </p:sp>
        <p:sp>
          <p:nvSpPr>
            <p:cNvPr id="7201" name="Text Box 31"/>
            <p:cNvSpPr txBox="1"/>
            <p:nvPr/>
          </p:nvSpPr>
          <p:spPr>
            <a:xfrm>
              <a:off x="2274" y="344"/>
              <a:ext cx="663" cy="192"/>
            </a:xfrm>
            <a:prstGeom prst="rect">
              <a:avLst/>
            </a:prstGeom>
            <a:noFill/>
            <a:ln w="9525">
              <a:noFill/>
            </a:ln>
          </p:spPr>
          <p:txBody>
            <a:bodyPr>
              <a:spAutoFit/>
            </a:bodyPr>
            <a:lstStyle/>
            <a:p>
              <a:pPr>
                <a:spcBef>
                  <a:spcPct val="50000"/>
                </a:spcBef>
              </a:pPr>
              <a:r>
                <a:rPr lang="zh-CN" altLang="en-US" sz="1400" b="0" i="0" dirty="0">
                  <a:latin typeface="Arial" panose="020B0604020202020204" pitchFamily="34" charset="0"/>
                  <a:ea typeface="宋体" panose="02010600030101010101" pitchFamily="2" charset="-122"/>
                </a:rPr>
                <a:t>齿顶圆</a:t>
              </a:r>
            </a:p>
          </p:txBody>
        </p:sp>
        <p:sp>
          <p:nvSpPr>
            <p:cNvPr id="7202" name="Line 32"/>
            <p:cNvSpPr/>
            <p:nvPr/>
          </p:nvSpPr>
          <p:spPr>
            <a:xfrm flipH="1" flipV="1">
              <a:off x="2699" y="754"/>
              <a:ext cx="467" cy="816"/>
            </a:xfrm>
            <a:prstGeom prst="line">
              <a:avLst/>
            </a:prstGeom>
            <a:ln w="28575" cap="flat" cmpd="sng">
              <a:solidFill>
                <a:srgbClr val="003399"/>
              </a:solidFill>
              <a:prstDash val="solid"/>
              <a:headEnd type="none" w="sm" len="med"/>
              <a:tailEnd type="none" w="sm" len="med"/>
            </a:ln>
          </p:spPr>
        </p:sp>
        <p:sp>
          <p:nvSpPr>
            <p:cNvPr id="7203" name="Line 33"/>
            <p:cNvSpPr/>
            <p:nvPr/>
          </p:nvSpPr>
          <p:spPr>
            <a:xfrm>
              <a:off x="2698" y="749"/>
              <a:ext cx="454" cy="0"/>
            </a:xfrm>
            <a:prstGeom prst="line">
              <a:avLst/>
            </a:prstGeom>
            <a:ln w="28575" cap="flat" cmpd="sng">
              <a:solidFill>
                <a:srgbClr val="003399"/>
              </a:solidFill>
              <a:prstDash val="solid"/>
              <a:headEnd type="none" w="sm" len="med"/>
              <a:tailEnd type="none" w="sm" len="med"/>
            </a:ln>
          </p:spPr>
        </p:sp>
        <p:sp>
          <p:nvSpPr>
            <p:cNvPr id="7204" name="Text Box 34"/>
            <p:cNvSpPr txBox="1"/>
            <p:nvPr/>
          </p:nvSpPr>
          <p:spPr>
            <a:xfrm>
              <a:off x="2640" y="536"/>
              <a:ext cx="663" cy="192"/>
            </a:xfrm>
            <a:prstGeom prst="rect">
              <a:avLst/>
            </a:prstGeom>
            <a:noFill/>
            <a:ln w="28575">
              <a:noFill/>
            </a:ln>
          </p:spPr>
          <p:txBody>
            <a:bodyPr>
              <a:spAutoFit/>
            </a:bodyPr>
            <a:lstStyle/>
            <a:p>
              <a:pPr>
                <a:spcBef>
                  <a:spcPct val="50000"/>
                </a:spcBef>
              </a:pPr>
              <a:r>
                <a:rPr lang="zh-CN" altLang="en-US" sz="1400" b="0" i="0" dirty="0">
                  <a:latin typeface="Arial" panose="020B0604020202020204" pitchFamily="34" charset="0"/>
                  <a:ea typeface="宋体" panose="02010600030101010101" pitchFamily="2" charset="-122"/>
                </a:rPr>
                <a:t>分度圆</a:t>
              </a:r>
            </a:p>
          </p:txBody>
        </p:sp>
        <p:sp>
          <p:nvSpPr>
            <p:cNvPr id="7205" name="Line 35"/>
            <p:cNvSpPr/>
            <p:nvPr/>
          </p:nvSpPr>
          <p:spPr>
            <a:xfrm flipH="1">
              <a:off x="2971" y="1022"/>
              <a:ext cx="408" cy="0"/>
            </a:xfrm>
            <a:prstGeom prst="line">
              <a:avLst/>
            </a:prstGeom>
            <a:ln w="9525" cap="flat" cmpd="sng">
              <a:solidFill>
                <a:schemeClr val="tx1"/>
              </a:solidFill>
              <a:prstDash val="solid"/>
              <a:headEnd type="none" w="sm" len="med"/>
              <a:tailEnd type="none" w="sm" len="med"/>
            </a:ln>
          </p:spPr>
        </p:sp>
        <p:sp>
          <p:nvSpPr>
            <p:cNvPr id="7206" name="Text Box 36"/>
            <p:cNvSpPr txBox="1"/>
            <p:nvPr/>
          </p:nvSpPr>
          <p:spPr>
            <a:xfrm>
              <a:off x="2927" y="804"/>
              <a:ext cx="663" cy="192"/>
            </a:xfrm>
            <a:prstGeom prst="rect">
              <a:avLst/>
            </a:prstGeom>
            <a:noFill/>
            <a:ln w="9525">
              <a:noFill/>
            </a:ln>
          </p:spPr>
          <p:txBody>
            <a:bodyPr>
              <a:spAutoFit/>
            </a:bodyPr>
            <a:lstStyle/>
            <a:p>
              <a:pPr>
                <a:spcBef>
                  <a:spcPct val="50000"/>
                </a:spcBef>
              </a:pPr>
              <a:r>
                <a:rPr lang="zh-CN" altLang="en-US" sz="1400" b="0" i="0" dirty="0">
                  <a:latin typeface="Arial" panose="020B0604020202020204" pitchFamily="34" charset="0"/>
                  <a:ea typeface="宋体" panose="02010600030101010101" pitchFamily="2" charset="-122"/>
                </a:rPr>
                <a:t>齿根圆</a:t>
              </a:r>
            </a:p>
          </p:txBody>
        </p:sp>
        <p:sp>
          <p:nvSpPr>
            <p:cNvPr id="7207" name="Line 37"/>
            <p:cNvSpPr/>
            <p:nvPr/>
          </p:nvSpPr>
          <p:spPr>
            <a:xfrm>
              <a:off x="3742" y="799"/>
              <a:ext cx="1088" cy="681"/>
            </a:xfrm>
            <a:prstGeom prst="line">
              <a:avLst/>
            </a:prstGeom>
            <a:ln w="9525" cap="flat" cmpd="sng">
              <a:solidFill>
                <a:schemeClr val="tx2"/>
              </a:solidFill>
              <a:prstDash val="solid"/>
              <a:headEnd type="none" w="sm" len="med"/>
              <a:tailEnd type="triangle" w="sm" len="med"/>
            </a:ln>
          </p:spPr>
        </p:sp>
        <p:sp>
          <p:nvSpPr>
            <p:cNvPr id="7208" name="Line 38"/>
            <p:cNvSpPr/>
            <p:nvPr/>
          </p:nvSpPr>
          <p:spPr>
            <a:xfrm>
              <a:off x="3802" y="796"/>
              <a:ext cx="635" cy="862"/>
            </a:xfrm>
            <a:prstGeom prst="line">
              <a:avLst/>
            </a:prstGeom>
            <a:ln w="9525" cap="flat" cmpd="sng">
              <a:solidFill>
                <a:schemeClr val="tx2"/>
              </a:solidFill>
              <a:prstDash val="solid"/>
              <a:headEnd type="none" w="sm" len="med"/>
              <a:tailEnd type="triangle" w="sm" len="med"/>
            </a:ln>
          </p:spPr>
        </p:sp>
        <p:sp>
          <p:nvSpPr>
            <p:cNvPr id="7209" name="Line 39"/>
            <p:cNvSpPr/>
            <p:nvPr/>
          </p:nvSpPr>
          <p:spPr>
            <a:xfrm flipH="1">
              <a:off x="3223" y="835"/>
              <a:ext cx="680" cy="635"/>
            </a:xfrm>
            <a:prstGeom prst="line">
              <a:avLst/>
            </a:prstGeom>
            <a:ln w="9525" cap="flat" cmpd="sng">
              <a:solidFill>
                <a:schemeClr val="tx2"/>
              </a:solidFill>
              <a:prstDash val="solid"/>
              <a:headEnd type="none" w="sm" len="med"/>
              <a:tailEnd type="triangle" w="sm" len="med"/>
            </a:ln>
          </p:spPr>
        </p:sp>
        <p:sp>
          <p:nvSpPr>
            <p:cNvPr id="7210" name="Text Box 40"/>
            <p:cNvSpPr txBox="1"/>
            <p:nvPr/>
          </p:nvSpPr>
          <p:spPr>
            <a:xfrm rot="-2718305">
              <a:off x="3124" y="999"/>
              <a:ext cx="499" cy="231"/>
            </a:xfrm>
            <a:prstGeom prst="rect">
              <a:avLst/>
            </a:prstGeom>
            <a:noFill/>
            <a:ln w="9525">
              <a:noFill/>
            </a:ln>
          </p:spPr>
          <p:txBody>
            <a:bodyPr>
              <a:spAutoFit/>
            </a:bodyPr>
            <a:lstStyle/>
            <a:p>
              <a:r>
                <a:rPr lang="en-US" altLang="zh-CN" sz="1800" dirty="0">
                  <a:solidFill>
                    <a:srgbClr val="000066"/>
                  </a:solidFill>
                  <a:latin typeface="Times New Roman" panose="02020603050405020304" pitchFamily="18" charset="0"/>
                  <a:ea typeface="宋体" panose="02010600030101010101" pitchFamily="2" charset="-122"/>
                </a:rPr>
                <a:t>d</a:t>
              </a:r>
              <a:r>
                <a:rPr lang="en-US" altLang="zh-CN" sz="1800" baseline="-25000" dirty="0">
                  <a:solidFill>
                    <a:srgbClr val="000066"/>
                  </a:solidFill>
                  <a:latin typeface="Times New Roman" panose="02020603050405020304" pitchFamily="18" charset="0"/>
                  <a:ea typeface="宋体" panose="02010600030101010101" pitchFamily="2" charset="-122"/>
                </a:rPr>
                <a:t>f1</a:t>
              </a:r>
            </a:p>
          </p:txBody>
        </p:sp>
        <p:sp>
          <p:nvSpPr>
            <p:cNvPr id="7211" name="Line 41"/>
            <p:cNvSpPr/>
            <p:nvPr/>
          </p:nvSpPr>
          <p:spPr>
            <a:xfrm flipH="1" flipV="1">
              <a:off x="2971" y="1026"/>
              <a:ext cx="227" cy="408"/>
            </a:xfrm>
            <a:prstGeom prst="line">
              <a:avLst/>
            </a:prstGeom>
            <a:ln w="9525" cap="flat" cmpd="sng">
              <a:solidFill>
                <a:schemeClr val="tx1"/>
              </a:solidFill>
              <a:prstDash val="solid"/>
              <a:headEnd type="none" w="sm" len="med"/>
              <a:tailEnd type="none" w="sm" len="med"/>
            </a:ln>
          </p:spPr>
        </p:sp>
        <p:grpSp>
          <p:nvGrpSpPr>
            <p:cNvPr id="7212" name="Group 42"/>
            <p:cNvGrpSpPr/>
            <p:nvPr/>
          </p:nvGrpSpPr>
          <p:grpSpPr>
            <a:xfrm rot="-5400000">
              <a:off x="3010" y="1001"/>
              <a:ext cx="1682" cy="3358"/>
              <a:chOff x="1247" y="803"/>
              <a:chExt cx="1682" cy="3358"/>
            </a:xfrm>
          </p:grpSpPr>
          <p:sp>
            <p:nvSpPr>
              <p:cNvPr id="7249" name="Arc 43"/>
              <p:cNvSpPr>
                <a:spLocks noChangeAspect="1"/>
              </p:cNvSpPr>
              <p:nvPr/>
            </p:nvSpPr>
            <p:spPr>
              <a:xfrm flipV="1">
                <a:off x="1247" y="2481"/>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2">
                    <a:alpha val="100000"/>
                  </a:schemeClr>
                </a:solidFill>
                <a:prstDash val="lgDashDot"/>
                <a:round/>
                <a:headEnd type="none" w="sm" len="med"/>
                <a:tailEnd type="none" w="sm" len="med"/>
              </a:ln>
            </p:spPr>
            <p:txBody>
              <a:bodyPr/>
              <a:lstStyle/>
              <a:p>
                <a:endParaRPr lang="zh-CN" altLang="en-US"/>
              </a:p>
            </p:txBody>
          </p:sp>
          <p:sp>
            <p:nvSpPr>
              <p:cNvPr id="7250" name="Arc 44"/>
              <p:cNvSpPr>
                <a:spLocks noChangeAspect="1"/>
              </p:cNvSpPr>
              <p:nvPr/>
            </p:nvSpPr>
            <p:spPr>
              <a:xfrm>
                <a:off x="1249" y="803"/>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2">
                    <a:alpha val="100000"/>
                  </a:schemeClr>
                </a:solidFill>
                <a:prstDash val="lgDashDot"/>
                <a:round/>
                <a:headEnd type="none" w="sm" len="med"/>
                <a:tailEnd type="none" w="sm" len="med"/>
              </a:ln>
            </p:spPr>
            <p:txBody>
              <a:bodyPr/>
              <a:lstStyle/>
              <a:p>
                <a:endParaRPr lang="zh-CN" altLang="en-US"/>
              </a:p>
            </p:txBody>
          </p:sp>
        </p:grpSp>
        <p:grpSp>
          <p:nvGrpSpPr>
            <p:cNvPr id="7213" name="Group 45"/>
            <p:cNvGrpSpPr>
              <a:grpSpLocks noChangeAspect="1"/>
            </p:cNvGrpSpPr>
            <p:nvPr/>
          </p:nvGrpSpPr>
          <p:grpSpPr>
            <a:xfrm rot="-5400000">
              <a:off x="2955" y="771"/>
              <a:ext cx="1816" cy="3625"/>
              <a:chOff x="1247" y="803"/>
              <a:chExt cx="1682" cy="3358"/>
            </a:xfrm>
          </p:grpSpPr>
          <p:sp>
            <p:nvSpPr>
              <p:cNvPr id="7247" name="Arc 46"/>
              <p:cNvSpPr>
                <a:spLocks noChangeAspect="1"/>
              </p:cNvSpPr>
              <p:nvPr/>
            </p:nvSpPr>
            <p:spPr>
              <a:xfrm flipV="1">
                <a:off x="1247" y="2481"/>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chemeClr val="tx2">
                    <a:alpha val="100000"/>
                  </a:schemeClr>
                </a:solidFill>
                <a:prstDash val="solid"/>
                <a:round/>
                <a:headEnd type="none" w="sm" len="med"/>
                <a:tailEnd type="none" w="sm" len="med"/>
              </a:ln>
            </p:spPr>
            <p:txBody>
              <a:bodyPr/>
              <a:lstStyle/>
              <a:p>
                <a:endParaRPr lang="zh-CN" altLang="en-US"/>
              </a:p>
            </p:txBody>
          </p:sp>
          <p:sp>
            <p:nvSpPr>
              <p:cNvPr id="7248" name="Arc 47"/>
              <p:cNvSpPr>
                <a:spLocks noChangeAspect="1"/>
              </p:cNvSpPr>
              <p:nvPr/>
            </p:nvSpPr>
            <p:spPr>
              <a:xfrm>
                <a:off x="1249" y="803"/>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chemeClr val="tx2">
                    <a:alpha val="100000"/>
                  </a:schemeClr>
                </a:solidFill>
                <a:prstDash val="solid"/>
                <a:round/>
                <a:headEnd type="none" w="sm" len="med"/>
                <a:tailEnd type="none" w="sm" len="med"/>
              </a:ln>
            </p:spPr>
            <p:txBody>
              <a:bodyPr/>
              <a:lstStyle/>
              <a:p>
                <a:endParaRPr lang="zh-CN" altLang="en-US"/>
              </a:p>
            </p:txBody>
          </p:sp>
        </p:grpSp>
        <p:sp>
          <p:nvSpPr>
            <p:cNvPr id="7214" name="Line 48"/>
            <p:cNvSpPr/>
            <p:nvPr/>
          </p:nvSpPr>
          <p:spPr>
            <a:xfrm>
              <a:off x="2375" y="2450"/>
              <a:ext cx="1633" cy="1180"/>
            </a:xfrm>
            <a:prstGeom prst="line">
              <a:avLst/>
            </a:prstGeom>
            <a:ln w="9525" cap="flat" cmpd="sng">
              <a:solidFill>
                <a:schemeClr val="tx2"/>
              </a:solidFill>
              <a:prstDash val="solid"/>
              <a:headEnd type="triangle" w="med" len="med"/>
              <a:tailEnd type="none" w="med" len="med"/>
            </a:ln>
          </p:spPr>
        </p:sp>
        <p:sp>
          <p:nvSpPr>
            <p:cNvPr id="7215" name="Text Box 49"/>
            <p:cNvSpPr txBox="1"/>
            <p:nvPr/>
          </p:nvSpPr>
          <p:spPr>
            <a:xfrm rot="2220000">
              <a:off x="2517" y="2432"/>
              <a:ext cx="590" cy="250"/>
            </a:xfrm>
            <a:prstGeom prst="rect">
              <a:avLst/>
            </a:prstGeom>
            <a:noFill/>
            <a:ln w="9525">
              <a:noFill/>
            </a:ln>
          </p:spPr>
          <p:txBody>
            <a:bodyPr>
              <a:spAutoFit/>
            </a:bodyPr>
            <a:lstStyle/>
            <a:p>
              <a:pPr>
                <a:spcBef>
                  <a:spcPct val="50000"/>
                </a:spcBef>
              </a:pPr>
              <a:r>
                <a:rPr lang="en-US" altLang="zh-CN" sz="2000" dirty="0">
                  <a:solidFill>
                    <a:srgbClr val="000066"/>
                  </a:solidFill>
                  <a:latin typeface="Arial" panose="020B0604020202020204" pitchFamily="34" charset="0"/>
                  <a:ea typeface="宋体" panose="02010600030101010101" pitchFamily="2" charset="-122"/>
                </a:rPr>
                <a:t>d</a:t>
              </a:r>
              <a:r>
                <a:rPr lang="en-US" altLang="zh-CN" sz="2000" baseline="-25000" dirty="0">
                  <a:solidFill>
                    <a:srgbClr val="000066"/>
                  </a:solidFill>
                  <a:latin typeface="Arial" panose="020B0604020202020204" pitchFamily="34" charset="0"/>
                  <a:ea typeface="宋体" panose="02010600030101010101" pitchFamily="2" charset="-122"/>
                </a:rPr>
                <a:t>a2</a:t>
              </a:r>
            </a:p>
          </p:txBody>
        </p:sp>
        <p:sp>
          <p:nvSpPr>
            <p:cNvPr id="7216" name="Line 50"/>
            <p:cNvSpPr/>
            <p:nvPr/>
          </p:nvSpPr>
          <p:spPr>
            <a:xfrm flipH="1" flipV="1">
              <a:off x="2943" y="2115"/>
              <a:ext cx="1116" cy="1723"/>
            </a:xfrm>
            <a:prstGeom prst="line">
              <a:avLst/>
            </a:prstGeom>
            <a:ln w="9525" cap="flat" cmpd="sng">
              <a:solidFill>
                <a:schemeClr val="tx2"/>
              </a:solidFill>
              <a:prstDash val="solid"/>
              <a:headEnd type="none" w="sm" len="med"/>
              <a:tailEnd type="triangle" w="sm" len="med"/>
            </a:ln>
          </p:spPr>
        </p:sp>
        <p:sp>
          <p:nvSpPr>
            <p:cNvPr id="7217" name="Text Box 51"/>
            <p:cNvSpPr txBox="1"/>
            <p:nvPr/>
          </p:nvSpPr>
          <p:spPr>
            <a:xfrm rot="3420000">
              <a:off x="2993" y="2454"/>
              <a:ext cx="839" cy="250"/>
            </a:xfrm>
            <a:prstGeom prst="rect">
              <a:avLst/>
            </a:prstGeom>
            <a:noFill/>
            <a:ln w="9525">
              <a:noFill/>
            </a:ln>
          </p:spPr>
          <p:txBody>
            <a:bodyPr>
              <a:spAutoFit/>
            </a:bodyPr>
            <a:lstStyle/>
            <a:p>
              <a:pPr>
                <a:spcBef>
                  <a:spcPct val="50000"/>
                </a:spcBef>
              </a:pPr>
              <a:r>
                <a:rPr lang="en-US" altLang="zh-CN" sz="2000" dirty="0">
                  <a:solidFill>
                    <a:srgbClr val="000066"/>
                  </a:solidFill>
                  <a:latin typeface="Arial" panose="020B0604020202020204" pitchFamily="34" charset="0"/>
                  <a:ea typeface="宋体" panose="02010600030101010101" pitchFamily="2" charset="-122"/>
                </a:rPr>
                <a:t>d</a:t>
              </a:r>
              <a:r>
                <a:rPr lang="en-US" altLang="zh-CN" sz="2000" baseline="-25000" dirty="0">
                  <a:solidFill>
                    <a:srgbClr val="000066"/>
                  </a:solidFill>
                  <a:latin typeface="Arial" panose="020B0604020202020204" pitchFamily="34" charset="0"/>
                  <a:ea typeface="宋体" panose="02010600030101010101" pitchFamily="2" charset="-122"/>
                </a:rPr>
                <a:t>2</a:t>
              </a:r>
              <a:r>
                <a:rPr lang="zh-CN" altLang="en-US" sz="2000" dirty="0">
                  <a:solidFill>
                    <a:srgbClr val="000066"/>
                  </a:solidFill>
                  <a:latin typeface="Arial" panose="020B0604020202020204" pitchFamily="34" charset="0"/>
                  <a:ea typeface="宋体" panose="02010600030101010101" pitchFamily="2" charset="-122"/>
                </a:rPr>
                <a:t>、</a:t>
              </a:r>
              <a:r>
                <a:rPr lang="en-US" altLang="zh-CN" sz="2000" dirty="0">
                  <a:solidFill>
                    <a:srgbClr val="000066"/>
                  </a:solidFill>
                  <a:latin typeface="Arial" panose="020B0604020202020204" pitchFamily="34" charset="0"/>
                  <a:ea typeface="宋体" panose="02010600030101010101" pitchFamily="2" charset="-122"/>
                </a:rPr>
                <a:t>d</a:t>
              </a:r>
              <a:r>
                <a:rPr lang="en-US" altLang="zh-CN" sz="2000" baseline="-25000" dirty="0">
                  <a:solidFill>
                    <a:srgbClr val="000066"/>
                  </a:solidFill>
                  <a:latin typeface="Arial" panose="020B0604020202020204" pitchFamily="34" charset="0"/>
                  <a:ea typeface="宋体" panose="02010600030101010101" pitchFamily="2" charset="-122"/>
                </a:rPr>
                <a:t>2</a:t>
              </a:r>
              <a:r>
                <a:rPr lang="en-US" altLang="zh-CN" sz="2000" dirty="0">
                  <a:solidFill>
                    <a:srgbClr val="000066"/>
                  </a:solidFill>
                  <a:latin typeface="Arial" panose="020B0604020202020204" pitchFamily="34" charset="0"/>
                  <a:ea typeface="宋体" panose="02010600030101010101" pitchFamily="2" charset="-122"/>
                </a:rPr>
                <a:t>’</a:t>
              </a:r>
            </a:p>
          </p:txBody>
        </p:sp>
        <p:sp>
          <p:nvSpPr>
            <p:cNvPr id="7218" name="Freeform 52"/>
            <p:cNvSpPr/>
            <p:nvPr/>
          </p:nvSpPr>
          <p:spPr>
            <a:xfrm rot="2100000">
              <a:off x="4247" y="1906"/>
              <a:ext cx="902" cy="481"/>
            </a:xfrm>
            <a:custGeom>
              <a:avLst/>
              <a:gdLst>
                <a:gd name="txL" fmla="*/ 0 w 902"/>
                <a:gd name="txT" fmla="*/ 0 h 481"/>
                <a:gd name="txR" fmla="*/ 902 w 902"/>
                <a:gd name="txB" fmla="*/ 481 h 481"/>
              </a:gdLst>
              <a:ahLst/>
              <a:cxnLst>
                <a:cxn ang="0">
                  <a:pos x="0" y="481"/>
                </a:cxn>
                <a:cxn ang="0">
                  <a:pos x="44" y="458"/>
                </a:cxn>
                <a:cxn ang="0">
                  <a:pos x="44" y="410"/>
                </a:cxn>
                <a:cxn ang="0">
                  <a:pos x="57" y="257"/>
                </a:cxn>
                <a:cxn ang="0">
                  <a:pos x="96" y="103"/>
                </a:cxn>
                <a:cxn ang="0">
                  <a:pos x="118" y="61"/>
                </a:cxn>
                <a:cxn ang="0">
                  <a:pos x="172" y="52"/>
                </a:cxn>
                <a:cxn ang="0">
                  <a:pos x="227" y="100"/>
                </a:cxn>
                <a:cxn ang="0">
                  <a:pos x="291" y="173"/>
                </a:cxn>
                <a:cxn ang="0">
                  <a:pos x="342" y="257"/>
                </a:cxn>
                <a:cxn ang="0">
                  <a:pos x="403" y="375"/>
                </a:cxn>
                <a:cxn ang="0">
                  <a:pos x="435" y="378"/>
                </a:cxn>
                <a:cxn ang="0">
                  <a:pos x="470" y="369"/>
                </a:cxn>
                <a:cxn ang="0">
                  <a:pos x="496" y="311"/>
                </a:cxn>
                <a:cxn ang="0">
                  <a:pos x="524" y="231"/>
                </a:cxn>
                <a:cxn ang="0">
                  <a:pos x="563" y="145"/>
                </a:cxn>
                <a:cxn ang="0">
                  <a:pos x="633" y="36"/>
                </a:cxn>
                <a:cxn ang="0">
                  <a:pos x="665" y="13"/>
                </a:cxn>
                <a:cxn ang="0">
                  <a:pos x="694" y="13"/>
                </a:cxn>
                <a:cxn ang="0">
                  <a:pos x="726" y="20"/>
                </a:cxn>
                <a:cxn ang="0">
                  <a:pos x="790" y="132"/>
                </a:cxn>
                <a:cxn ang="0">
                  <a:pos x="816" y="218"/>
                </a:cxn>
                <a:cxn ang="0">
                  <a:pos x="828" y="314"/>
                </a:cxn>
                <a:cxn ang="0">
                  <a:pos x="835" y="385"/>
                </a:cxn>
                <a:cxn ang="0">
                  <a:pos x="867" y="401"/>
                </a:cxn>
                <a:cxn ang="0">
                  <a:pos x="902" y="410"/>
                </a:cxn>
              </a:cxnLst>
              <a:rect l="txL" t="txT" r="txR" b="txB"/>
              <a:pathLst>
                <a:path w="902" h="481">
                  <a:moveTo>
                    <a:pt x="0" y="481"/>
                  </a:moveTo>
                  <a:cubicBezTo>
                    <a:pt x="18" y="475"/>
                    <a:pt x="37" y="470"/>
                    <a:pt x="44" y="458"/>
                  </a:cubicBezTo>
                  <a:cubicBezTo>
                    <a:pt x="51" y="446"/>
                    <a:pt x="42" y="443"/>
                    <a:pt x="44" y="410"/>
                  </a:cubicBezTo>
                  <a:cubicBezTo>
                    <a:pt x="46" y="377"/>
                    <a:pt x="48" y="308"/>
                    <a:pt x="57" y="257"/>
                  </a:cubicBezTo>
                  <a:cubicBezTo>
                    <a:pt x="66" y="206"/>
                    <a:pt x="86" y="136"/>
                    <a:pt x="96" y="103"/>
                  </a:cubicBezTo>
                  <a:cubicBezTo>
                    <a:pt x="106" y="70"/>
                    <a:pt x="105" y="69"/>
                    <a:pt x="118" y="61"/>
                  </a:cubicBezTo>
                  <a:cubicBezTo>
                    <a:pt x="131" y="53"/>
                    <a:pt x="154" y="46"/>
                    <a:pt x="172" y="52"/>
                  </a:cubicBezTo>
                  <a:cubicBezTo>
                    <a:pt x="190" y="58"/>
                    <a:pt x="207" y="80"/>
                    <a:pt x="227" y="100"/>
                  </a:cubicBezTo>
                  <a:cubicBezTo>
                    <a:pt x="247" y="120"/>
                    <a:pt x="272" y="147"/>
                    <a:pt x="291" y="173"/>
                  </a:cubicBezTo>
                  <a:cubicBezTo>
                    <a:pt x="310" y="199"/>
                    <a:pt x="323" y="223"/>
                    <a:pt x="342" y="257"/>
                  </a:cubicBezTo>
                  <a:cubicBezTo>
                    <a:pt x="361" y="291"/>
                    <a:pt x="388" y="355"/>
                    <a:pt x="403" y="375"/>
                  </a:cubicBezTo>
                  <a:cubicBezTo>
                    <a:pt x="418" y="395"/>
                    <a:pt x="424" y="379"/>
                    <a:pt x="435" y="378"/>
                  </a:cubicBezTo>
                  <a:cubicBezTo>
                    <a:pt x="446" y="377"/>
                    <a:pt x="460" y="380"/>
                    <a:pt x="470" y="369"/>
                  </a:cubicBezTo>
                  <a:cubicBezTo>
                    <a:pt x="480" y="358"/>
                    <a:pt x="487" y="334"/>
                    <a:pt x="496" y="311"/>
                  </a:cubicBezTo>
                  <a:cubicBezTo>
                    <a:pt x="505" y="288"/>
                    <a:pt x="513" y="259"/>
                    <a:pt x="524" y="231"/>
                  </a:cubicBezTo>
                  <a:cubicBezTo>
                    <a:pt x="535" y="203"/>
                    <a:pt x="545" y="178"/>
                    <a:pt x="563" y="145"/>
                  </a:cubicBezTo>
                  <a:cubicBezTo>
                    <a:pt x="581" y="112"/>
                    <a:pt x="616" y="58"/>
                    <a:pt x="633" y="36"/>
                  </a:cubicBezTo>
                  <a:cubicBezTo>
                    <a:pt x="650" y="14"/>
                    <a:pt x="655" y="17"/>
                    <a:pt x="665" y="13"/>
                  </a:cubicBezTo>
                  <a:cubicBezTo>
                    <a:pt x="675" y="9"/>
                    <a:pt x="684" y="12"/>
                    <a:pt x="694" y="13"/>
                  </a:cubicBezTo>
                  <a:cubicBezTo>
                    <a:pt x="704" y="14"/>
                    <a:pt x="710" y="0"/>
                    <a:pt x="726" y="20"/>
                  </a:cubicBezTo>
                  <a:cubicBezTo>
                    <a:pt x="742" y="40"/>
                    <a:pt x="775" y="99"/>
                    <a:pt x="790" y="132"/>
                  </a:cubicBezTo>
                  <a:cubicBezTo>
                    <a:pt x="805" y="165"/>
                    <a:pt x="810" y="188"/>
                    <a:pt x="816" y="218"/>
                  </a:cubicBezTo>
                  <a:cubicBezTo>
                    <a:pt x="822" y="248"/>
                    <a:pt x="825" y="286"/>
                    <a:pt x="828" y="314"/>
                  </a:cubicBezTo>
                  <a:cubicBezTo>
                    <a:pt x="831" y="342"/>
                    <a:pt x="828" y="371"/>
                    <a:pt x="835" y="385"/>
                  </a:cubicBezTo>
                  <a:cubicBezTo>
                    <a:pt x="842" y="399"/>
                    <a:pt x="856" y="397"/>
                    <a:pt x="867" y="401"/>
                  </a:cubicBezTo>
                  <a:cubicBezTo>
                    <a:pt x="878" y="405"/>
                    <a:pt x="890" y="407"/>
                    <a:pt x="902" y="410"/>
                  </a:cubicBezTo>
                </a:path>
              </a:pathLst>
            </a:custGeom>
            <a:noFill/>
            <a:ln w="38100" cap="flat" cmpd="sng">
              <a:solidFill>
                <a:schemeClr val="tx2">
                  <a:alpha val="100000"/>
                </a:schemeClr>
              </a:solidFill>
              <a:prstDash val="solid"/>
              <a:round/>
              <a:headEnd type="none" w="sm" len="lg"/>
              <a:tailEnd type="none" w="sm" len="lg"/>
            </a:ln>
          </p:spPr>
          <p:txBody>
            <a:bodyPr/>
            <a:lstStyle/>
            <a:p>
              <a:endParaRPr lang="zh-CN" altLang="en-US"/>
            </a:p>
          </p:txBody>
        </p:sp>
        <p:sp>
          <p:nvSpPr>
            <p:cNvPr id="7219" name="Line 53"/>
            <p:cNvSpPr/>
            <p:nvPr/>
          </p:nvSpPr>
          <p:spPr>
            <a:xfrm>
              <a:off x="2290" y="1830"/>
              <a:ext cx="3175" cy="0"/>
            </a:xfrm>
            <a:prstGeom prst="line">
              <a:avLst/>
            </a:prstGeom>
            <a:ln w="9525" cap="flat" cmpd="sng">
              <a:solidFill>
                <a:srgbClr val="000066"/>
              </a:solidFill>
              <a:prstDash val="solid"/>
              <a:headEnd type="none" w="sm" len="med"/>
              <a:tailEnd type="none" w="sm" len="med"/>
            </a:ln>
          </p:spPr>
        </p:sp>
        <p:sp>
          <p:nvSpPr>
            <p:cNvPr id="7220" name="Line 54"/>
            <p:cNvSpPr/>
            <p:nvPr/>
          </p:nvSpPr>
          <p:spPr>
            <a:xfrm rot="-120000">
              <a:off x="2381" y="1040"/>
              <a:ext cx="2585" cy="1406"/>
            </a:xfrm>
            <a:prstGeom prst="line">
              <a:avLst/>
            </a:prstGeom>
            <a:ln w="9525" cap="flat" cmpd="sng">
              <a:solidFill>
                <a:srgbClr val="000066"/>
              </a:solidFill>
              <a:prstDash val="solid"/>
              <a:headEnd type="none" w="sm" len="med"/>
              <a:tailEnd type="none" w="sm" len="med"/>
            </a:ln>
          </p:spPr>
        </p:sp>
        <p:sp>
          <p:nvSpPr>
            <p:cNvPr id="7221" name="Arc 55"/>
            <p:cNvSpPr>
              <a:spLocks noChangeAspect="1"/>
            </p:cNvSpPr>
            <p:nvPr/>
          </p:nvSpPr>
          <p:spPr>
            <a:xfrm rot="-1801580" flipH="1">
              <a:off x="2611" y="1405"/>
              <a:ext cx="363" cy="361"/>
            </a:xfrm>
            <a:custGeom>
              <a:avLst/>
              <a:gdLst>
                <a:gd name="txL" fmla="*/ 0 w 21600"/>
                <a:gd name="txT" fmla="*/ 0 h 22172"/>
                <a:gd name="txR" fmla="*/ 21600 w 21600"/>
                <a:gd name="txB" fmla="*/ 22172 h 22172"/>
              </a:gdLst>
              <a:ahLst/>
              <a:cxnLst>
                <a:cxn ang="0">
                  <a:pos x="0" y="0"/>
                </a:cxn>
                <a:cxn ang="0">
                  <a:pos x="0" y="0"/>
                </a:cxn>
                <a:cxn ang="0">
                  <a:pos x="0" y="0"/>
                </a:cxn>
              </a:cxnLst>
              <a:rect l="txL" t="txT" r="txR" b="txB"/>
              <a:pathLst>
                <a:path w="21600" h="22172" fill="none">
                  <a:moveTo>
                    <a:pt x="-1" y="0"/>
                  </a:moveTo>
                  <a:cubicBezTo>
                    <a:pt x="11929" y="0"/>
                    <a:pt x="21600" y="9670"/>
                    <a:pt x="21600" y="21600"/>
                  </a:cubicBezTo>
                  <a:cubicBezTo>
                    <a:pt x="21600" y="21790"/>
                    <a:pt x="21597" y="21981"/>
                    <a:pt x="21592" y="22172"/>
                  </a:cubicBezTo>
                </a:path>
                <a:path w="21600" h="22172" stroke="0">
                  <a:moveTo>
                    <a:pt x="-1" y="0"/>
                  </a:moveTo>
                  <a:cubicBezTo>
                    <a:pt x="11929" y="0"/>
                    <a:pt x="21600" y="9670"/>
                    <a:pt x="21600" y="21600"/>
                  </a:cubicBezTo>
                  <a:cubicBezTo>
                    <a:pt x="21600" y="21790"/>
                    <a:pt x="21597" y="21981"/>
                    <a:pt x="21592" y="22172"/>
                  </a:cubicBezTo>
                  <a:lnTo>
                    <a:pt x="0" y="21600"/>
                  </a:lnTo>
                  <a:close/>
                </a:path>
              </a:pathLst>
            </a:custGeom>
            <a:noFill/>
            <a:ln w="9525" cap="flat" cmpd="sng">
              <a:solidFill>
                <a:srgbClr val="000066">
                  <a:alpha val="100000"/>
                </a:srgbClr>
              </a:solidFill>
              <a:prstDash val="solid"/>
              <a:round/>
              <a:headEnd type="triangle" w="med" len="med"/>
              <a:tailEnd type="triangle" w="med" len="med"/>
            </a:ln>
          </p:spPr>
          <p:txBody>
            <a:bodyPr/>
            <a:lstStyle/>
            <a:p>
              <a:endParaRPr lang="zh-CN" altLang="en-US"/>
            </a:p>
          </p:txBody>
        </p:sp>
        <p:sp>
          <p:nvSpPr>
            <p:cNvPr id="7222" name="Text Box 56"/>
            <p:cNvSpPr txBox="1"/>
            <p:nvPr/>
          </p:nvSpPr>
          <p:spPr>
            <a:xfrm>
              <a:off x="2440" y="1475"/>
              <a:ext cx="279" cy="196"/>
            </a:xfrm>
            <a:prstGeom prst="rect">
              <a:avLst/>
            </a:prstGeom>
            <a:noFill/>
            <a:ln w="9525">
              <a:noFill/>
            </a:ln>
          </p:spPr>
          <p:txBody>
            <a:bodyPr>
              <a:spAutoFit/>
            </a:bodyPr>
            <a:lstStyle/>
            <a:p>
              <a:pPr>
                <a:lnSpc>
                  <a:spcPct val="60000"/>
                </a:lnSpc>
              </a:pPr>
              <a:r>
                <a:rPr lang="en-US" altLang="zh-CN" dirty="0">
                  <a:solidFill>
                    <a:srgbClr val="000066"/>
                  </a:solidFill>
                  <a:latin typeface="Bookman Old Style" panose="02050604050505020204" pitchFamily="18" charset="0"/>
                  <a:ea typeface="宋体" panose="02010600030101010101" pitchFamily="2" charset="-122"/>
                </a:rPr>
                <a:t>α</a:t>
              </a:r>
            </a:p>
          </p:txBody>
        </p:sp>
        <p:sp>
          <p:nvSpPr>
            <p:cNvPr id="7223" name="Line 57"/>
            <p:cNvSpPr>
              <a:spLocks noChangeAspect="1"/>
            </p:cNvSpPr>
            <p:nvPr/>
          </p:nvSpPr>
          <p:spPr>
            <a:xfrm flipH="1">
              <a:off x="4085" y="1921"/>
              <a:ext cx="295" cy="589"/>
            </a:xfrm>
            <a:prstGeom prst="line">
              <a:avLst/>
            </a:prstGeom>
            <a:ln w="9525" cap="flat" cmpd="sng">
              <a:solidFill>
                <a:schemeClr val="tx1"/>
              </a:solidFill>
              <a:prstDash val="solid"/>
              <a:headEnd type="none" w="sm" len="med"/>
              <a:tailEnd type="none" w="sm" len="med"/>
            </a:ln>
          </p:spPr>
        </p:sp>
        <p:sp>
          <p:nvSpPr>
            <p:cNvPr id="7224" name="Line 58"/>
            <p:cNvSpPr>
              <a:spLocks noChangeAspect="1"/>
            </p:cNvSpPr>
            <p:nvPr/>
          </p:nvSpPr>
          <p:spPr>
            <a:xfrm flipH="1">
              <a:off x="4403" y="2019"/>
              <a:ext cx="204" cy="408"/>
            </a:xfrm>
            <a:prstGeom prst="line">
              <a:avLst/>
            </a:prstGeom>
            <a:ln w="9525" cap="flat" cmpd="sng">
              <a:solidFill>
                <a:schemeClr val="tx1"/>
              </a:solidFill>
              <a:prstDash val="solid"/>
              <a:headEnd type="none" w="sm" len="med"/>
              <a:tailEnd type="none" w="sm" len="med"/>
            </a:ln>
          </p:spPr>
        </p:sp>
        <p:sp>
          <p:nvSpPr>
            <p:cNvPr id="7225" name="Line 59"/>
            <p:cNvSpPr>
              <a:spLocks noChangeAspect="1"/>
            </p:cNvSpPr>
            <p:nvPr/>
          </p:nvSpPr>
          <p:spPr>
            <a:xfrm flipH="1">
              <a:off x="4513" y="2144"/>
              <a:ext cx="306" cy="610"/>
            </a:xfrm>
            <a:prstGeom prst="line">
              <a:avLst/>
            </a:prstGeom>
            <a:ln w="9525" cap="flat" cmpd="sng">
              <a:solidFill>
                <a:schemeClr val="tx1"/>
              </a:solidFill>
              <a:prstDash val="solid"/>
              <a:headEnd type="none" w="sm" len="med"/>
              <a:tailEnd type="none" w="sm" len="med"/>
            </a:ln>
          </p:spPr>
        </p:sp>
        <p:sp>
          <p:nvSpPr>
            <p:cNvPr id="7226" name="Line 60"/>
            <p:cNvSpPr/>
            <p:nvPr/>
          </p:nvSpPr>
          <p:spPr>
            <a:xfrm flipH="1" flipV="1">
              <a:off x="3470" y="2115"/>
              <a:ext cx="453" cy="1587"/>
            </a:xfrm>
            <a:prstGeom prst="line">
              <a:avLst/>
            </a:prstGeom>
            <a:ln w="9525" cap="flat" cmpd="sng">
              <a:solidFill>
                <a:schemeClr val="tx2"/>
              </a:solidFill>
              <a:prstDash val="solid"/>
              <a:headEnd type="none" w="sm" len="med"/>
              <a:tailEnd type="triangle" w="sm" len="med"/>
            </a:ln>
          </p:spPr>
        </p:sp>
        <p:sp>
          <p:nvSpPr>
            <p:cNvPr id="7227" name="Line 61"/>
            <p:cNvSpPr>
              <a:spLocks noChangeAspect="1"/>
            </p:cNvSpPr>
            <p:nvPr/>
          </p:nvSpPr>
          <p:spPr>
            <a:xfrm>
              <a:off x="4105" y="2478"/>
              <a:ext cx="431" cy="216"/>
            </a:xfrm>
            <a:prstGeom prst="line">
              <a:avLst/>
            </a:prstGeom>
            <a:ln w="9525" cap="flat" cmpd="sng">
              <a:solidFill>
                <a:schemeClr val="tx1"/>
              </a:solidFill>
              <a:prstDash val="solid"/>
              <a:headEnd type="triangle" w="med" len="med"/>
              <a:tailEnd type="triangle" w="med" len="med"/>
            </a:ln>
          </p:spPr>
        </p:sp>
        <p:sp>
          <p:nvSpPr>
            <p:cNvPr id="7228" name="Line 62"/>
            <p:cNvSpPr>
              <a:spLocks noChangeAspect="1"/>
            </p:cNvSpPr>
            <p:nvPr/>
          </p:nvSpPr>
          <p:spPr>
            <a:xfrm>
              <a:off x="4191" y="2296"/>
              <a:ext cx="222" cy="112"/>
            </a:xfrm>
            <a:prstGeom prst="line">
              <a:avLst/>
            </a:prstGeom>
            <a:ln w="9525" cap="flat" cmpd="sng">
              <a:solidFill>
                <a:schemeClr val="tx1"/>
              </a:solidFill>
              <a:prstDash val="solid"/>
              <a:headEnd type="triangle" w="med" len="med"/>
              <a:tailEnd type="triangle" w="med" len="med"/>
            </a:ln>
          </p:spPr>
        </p:sp>
        <p:sp>
          <p:nvSpPr>
            <p:cNvPr id="7229" name="Line 63"/>
            <p:cNvSpPr>
              <a:spLocks noChangeAspect="1"/>
            </p:cNvSpPr>
            <p:nvPr/>
          </p:nvSpPr>
          <p:spPr>
            <a:xfrm>
              <a:off x="4413" y="2408"/>
              <a:ext cx="222" cy="112"/>
            </a:xfrm>
            <a:prstGeom prst="line">
              <a:avLst/>
            </a:prstGeom>
            <a:ln w="9525" cap="flat" cmpd="sng">
              <a:solidFill>
                <a:schemeClr val="tx1"/>
              </a:solidFill>
              <a:prstDash val="solid"/>
              <a:headEnd type="triangle" w="med" len="med"/>
              <a:tailEnd type="triangle" w="med" len="med"/>
            </a:ln>
          </p:spPr>
        </p:sp>
        <p:sp>
          <p:nvSpPr>
            <p:cNvPr id="7230" name="Text Box 64"/>
            <p:cNvSpPr txBox="1"/>
            <p:nvPr/>
          </p:nvSpPr>
          <p:spPr>
            <a:xfrm rot="1660006">
              <a:off x="4253" y="2142"/>
              <a:ext cx="149" cy="237"/>
            </a:xfrm>
            <a:prstGeom prst="rect">
              <a:avLst/>
            </a:prstGeom>
            <a:solidFill>
              <a:srgbClr val="D7D7D7"/>
            </a:solidFill>
            <a:ln w="9525" cap="flat" cmpd="sng">
              <a:solidFill>
                <a:srgbClr val="003399"/>
              </a:solidFill>
              <a:prstDash val="solid"/>
              <a:miter/>
              <a:headEnd type="none" w="sm" len="med"/>
              <a:tailEnd type="none" w="sm" len="med"/>
            </a:ln>
          </p:spPr>
          <p:txBody>
            <a:bodyPr>
              <a:spAutoFit/>
            </a:bodyPr>
            <a:lstStyle/>
            <a:p>
              <a:pPr algn="l">
                <a:spcBef>
                  <a:spcPct val="50000"/>
                </a:spcBef>
              </a:pPr>
              <a:r>
                <a:rPr lang="en-US" altLang="zh-CN" sz="1800" b="0" i="0" dirty="0">
                  <a:solidFill>
                    <a:srgbClr val="FF0000"/>
                  </a:solidFill>
                  <a:latin typeface="Arial" panose="020B0604020202020204" pitchFamily="34" charset="0"/>
                  <a:ea typeface="宋体" panose="02010600030101010101" pitchFamily="2" charset="-122"/>
                </a:rPr>
                <a:t>s</a:t>
              </a:r>
            </a:p>
          </p:txBody>
        </p:sp>
        <p:sp>
          <p:nvSpPr>
            <p:cNvPr id="7231" name="Text Box 65"/>
            <p:cNvSpPr txBox="1"/>
            <p:nvPr/>
          </p:nvSpPr>
          <p:spPr>
            <a:xfrm rot="1660006">
              <a:off x="4492" y="2236"/>
              <a:ext cx="149" cy="237"/>
            </a:xfrm>
            <a:prstGeom prst="rect">
              <a:avLst/>
            </a:prstGeom>
            <a:solidFill>
              <a:srgbClr val="D7D7D7"/>
            </a:solidFill>
            <a:ln w="9525" cap="flat" cmpd="sng">
              <a:solidFill>
                <a:srgbClr val="003399"/>
              </a:solidFill>
              <a:prstDash val="solid"/>
              <a:miter/>
              <a:headEnd type="none" w="sm" len="med"/>
              <a:tailEnd type="none" w="sm" len="med"/>
            </a:ln>
          </p:spPr>
          <p:txBody>
            <a:bodyPr>
              <a:spAutoFit/>
            </a:bodyPr>
            <a:lstStyle/>
            <a:p>
              <a:pPr algn="l">
                <a:spcBef>
                  <a:spcPct val="50000"/>
                </a:spcBef>
              </a:pPr>
              <a:r>
                <a:rPr lang="en-US" altLang="zh-CN" sz="1800" b="0" i="0" dirty="0">
                  <a:solidFill>
                    <a:srgbClr val="FF0000"/>
                  </a:solidFill>
                  <a:latin typeface="Arial" panose="020B0604020202020204" pitchFamily="34" charset="0"/>
                  <a:ea typeface="宋体" panose="02010600030101010101" pitchFamily="2" charset="-122"/>
                </a:rPr>
                <a:t>e</a:t>
              </a:r>
            </a:p>
          </p:txBody>
        </p:sp>
        <p:sp>
          <p:nvSpPr>
            <p:cNvPr id="7232" name="Text Box 66"/>
            <p:cNvSpPr txBox="1"/>
            <p:nvPr/>
          </p:nvSpPr>
          <p:spPr>
            <a:xfrm rot="1660006">
              <a:off x="4288" y="2372"/>
              <a:ext cx="149" cy="237"/>
            </a:xfrm>
            <a:prstGeom prst="rect">
              <a:avLst/>
            </a:prstGeom>
            <a:solidFill>
              <a:srgbClr val="D7D7D7"/>
            </a:solidFill>
            <a:ln w="9525" cap="flat" cmpd="sng">
              <a:solidFill>
                <a:srgbClr val="003399"/>
              </a:solidFill>
              <a:prstDash val="solid"/>
              <a:miter/>
              <a:headEnd type="none" w="sm" len="med"/>
              <a:tailEnd type="none" w="sm" len="med"/>
            </a:ln>
          </p:spPr>
          <p:txBody>
            <a:bodyPr>
              <a:spAutoFit/>
            </a:bodyPr>
            <a:lstStyle/>
            <a:p>
              <a:pPr algn="l">
                <a:spcBef>
                  <a:spcPct val="50000"/>
                </a:spcBef>
              </a:pPr>
              <a:r>
                <a:rPr lang="en-US" altLang="zh-CN" sz="1800" b="0" i="0" dirty="0">
                  <a:solidFill>
                    <a:srgbClr val="FF0000"/>
                  </a:solidFill>
                  <a:latin typeface="Arial" panose="020B0604020202020204" pitchFamily="34" charset="0"/>
                  <a:ea typeface="宋体" panose="02010600030101010101" pitchFamily="2" charset="-122"/>
                </a:rPr>
                <a:t>p</a:t>
              </a:r>
            </a:p>
          </p:txBody>
        </p:sp>
        <p:sp>
          <p:nvSpPr>
            <p:cNvPr id="7233" name="Text Box 67"/>
            <p:cNvSpPr txBox="1"/>
            <p:nvPr/>
          </p:nvSpPr>
          <p:spPr>
            <a:xfrm rot="1623538">
              <a:off x="4331" y="1888"/>
              <a:ext cx="227"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A</a:t>
              </a:r>
            </a:p>
          </p:txBody>
        </p:sp>
        <p:sp>
          <p:nvSpPr>
            <p:cNvPr id="7234" name="Text Box 68"/>
            <p:cNvSpPr txBox="1"/>
            <p:nvPr/>
          </p:nvSpPr>
          <p:spPr>
            <a:xfrm rot="2384531">
              <a:off x="4634" y="2120"/>
              <a:ext cx="544"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B</a:t>
              </a:r>
            </a:p>
          </p:txBody>
        </p:sp>
        <p:sp>
          <p:nvSpPr>
            <p:cNvPr id="7235" name="Oval 69"/>
            <p:cNvSpPr/>
            <p:nvPr/>
          </p:nvSpPr>
          <p:spPr>
            <a:xfrm>
              <a:off x="4357" y="1894"/>
              <a:ext cx="45" cy="4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7236" name="Oval 70"/>
            <p:cNvSpPr/>
            <p:nvPr/>
          </p:nvSpPr>
          <p:spPr>
            <a:xfrm>
              <a:off x="4793" y="2119"/>
              <a:ext cx="45" cy="4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7237" name="Group 71"/>
            <p:cNvGrpSpPr>
              <a:grpSpLocks noChangeAspect="1"/>
            </p:cNvGrpSpPr>
            <p:nvPr/>
          </p:nvGrpSpPr>
          <p:grpSpPr>
            <a:xfrm rot="-5400000">
              <a:off x="3115" y="1318"/>
              <a:ext cx="1487" cy="2968"/>
              <a:chOff x="1247" y="803"/>
              <a:chExt cx="1682" cy="3358"/>
            </a:xfrm>
          </p:grpSpPr>
          <p:sp>
            <p:nvSpPr>
              <p:cNvPr id="7245" name="Arc 72"/>
              <p:cNvSpPr>
                <a:spLocks noChangeAspect="1"/>
              </p:cNvSpPr>
              <p:nvPr/>
            </p:nvSpPr>
            <p:spPr>
              <a:xfrm flipV="1">
                <a:off x="1247" y="2481"/>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rgbClr val="FF0000">
                    <a:alpha val="100000"/>
                  </a:srgbClr>
                </a:solidFill>
                <a:prstDash val="solid"/>
                <a:round/>
                <a:headEnd type="none" w="sm" len="med"/>
                <a:tailEnd type="none" w="sm" len="med"/>
              </a:ln>
            </p:spPr>
            <p:txBody>
              <a:bodyPr/>
              <a:lstStyle/>
              <a:p>
                <a:endParaRPr lang="zh-CN" altLang="en-US"/>
              </a:p>
            </p:txBody>
          </p:sp>
          <p:sp>
            <p:nvSpPr>
              <p:cNvPr id="7246" name="Arc 73"/>
              <p:cNvSpPr>
                <a:spLocks noChangeAspect="1"/>
              </p:cNvSpPr>
              <p:nvPr/>
            </p:nvSpPr>
            <p:spPr>
              <a:xfrm>
                <a:off x="1249" y="803"/>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rgbClr val="FF0000">
                    <a:alpha val="100000"/>
                  </a:srgbClr>
                </a:solidFill>
                <a:prstDash val="solid"/>
                <a:round/>
                <a:headEnd type="none" w="sm" len="med"/>
                <a:tailEnd type="none" w="sm" len="med"/>
              </a:ln>
            </p:spPr>
            <p:txBody>
              <a:bodyPr/>
              <a:lstStyle/>
              <a:p>
                <a:endParaRPr lang="zh-CN" altLang="en-US"/>
              </a:p>
            </p:txBody>
          </p:sp>
        </p:grpSp>
        <p:sp>
          <p:nvSpPr>
            <p:cNvPr id="7238" name="Line 74"/>
            <p:cNvSpPr>
              <a:spLocks noChangeAspect="1"/>
            </p:cNvSpPr>
            <p:nvPr/>
          </p:nvSpPr>
          <p:spPr>
            <a:xfrm flipV="1">
              <a:off x="5065" y="2568"/>
              <a:ext cx="170" cy="114"/>
            </a:xfrm>
            <a:prstGeom prst="line">
              <a:avLst/>
            </a:prstGeom>
            <a:ln w="9525" cap="flat" cmpd="sng">
              <a:solidFill>
                <a:schemeClr val="tx1"/>
              </a:solidFill>
              <a:prstDash val="solid"/>
              <a:headEnd type="triangle" w="med" len="med"/>
              <a:tailEnd type="triangle" w="med" len="med"/>
            </a:ln>
          </p:spPr>
        </p:sp>
        <p:sp>
          <p:nvSpPr>
            <p:cNvPr id="7239" name="Line 75"/>
            <p:cNvSpPr>
              <a:spLocks noChangeAspect="1"/>
            </p:cNvSpPr>
            <p:nvPr/>
          </p:nvSpPr>
          <p:spPr>
            <a:xfrm flipV="1">
              <a:off x="5233" y="2480"/>
              <a:ext cx="136" cy="91"/>
            </a:xfrm>
            <a:prstGeom prst="line">
              <a:avLst/>
            </a:prstGeom>
            <a:ln w="9525" cap="flat" cmpd="sng">
              <a:solidFill>
                <a:schemeClr val="tx1"/>
              </a:solidFill>
              <a:prstDash val="solid"/>
              <a:headEnd type="triangle" w="med" len="med"/>
              <a:tailEnd type="triangle" w="med" len="med"/>
            </a:ln>
          </p:spPr>
        </p:sp>
        <p:sp>
          <p:nvSpPr>
            <p:cNvPr id="7240" name="Text Box 76"/>
            <p:cNvSpPr txBox="1"/>
            <p:nvPr/>
          </p:nvSpPr>
          <p:spPr>
            <a:xfrm rot="-2135099">
              <a:off x="4927" y="2394"/>
              <a:ext cx="272" cy="231"/>
            </a:xfrm>
            <a:prstGeom prst="rect">
              <a:avLst/>
            </a:prstGeom>
            <a:noFill/>
            <a:ln w="9525">
              <a:noFill/>
            </a:ln>
          </p:spPr>
          <p:txBody>
            <a:bodyPr>
              <a:spAutoFit/>
            </a:bodyPr>
            <a:lstStyle/>
            <a:p>
              <a:pPr>
                <a:spcBef>
                  <a:spcPct val="50000"/>
                </a:spcBef>
              </a:pPr>
              <a:r>
                <a:rPr lang="en-US" altLang="zh-CN" sz="1800" b="0" dirty="0">
                  <a:latin typeface="Times New Roman" panose="02020603050405020304" pitchFamily="18" charset="0"/>
                  <a:ea typeface="宋体" panose="02010600030101010101" pitchFamily="2" charset="-122"/>
                </a:rPr>
                <a:t>h</a:t>
              </a:r>
              <a:r>
                <a:rPr lang="en-US" altLang="zh-CN" sz="1800" b="0" baseline="-25000" dirty="0">
                  <a:latin typeface="Times New Roman" panose="02020603050405020304" pitchFamily="18" charset="0"/>
                  <a:ea typeface="宋体" panose="02010600030101010101" pitchFamily="2" charset="-122"/>
                </a:rPr>
                <a:t>f</a:t>
              </a:r>
            </a:p>
          </p:txBody>
        </p:sp>
        <p:sp>
          <p:nvSpPr>
            <p:cNvPr id="7241" name="Text Box 77"/>
            <p:cNvSpPr txBox="1"/>
            <p:nvPr/>
          </p:nvSpPr>
          <p:spPr>
            <a:xfrm rot="-2135099">
              <a:off x="5103" y="2296"/>
              <a:ext cx="272" cy="231"/>
            </a:xfrm>
            <a:prstGeom prst="rect">
              <a:avLst/>
            </a:prstGeom>
            <a:noFill/>
            <a:ln w="9525">
              <a:noFill/>
            </a:ln>
          </p:spPr>
          <p:txBody>
            <a:bodyPr>
              <a:spAutoFit/>
            </a:bodyPr>
            <a:lstStyle/>
            <a:p>
              <a:pPr>
                <a:spcBef>
                  <a:spcPct val="50000"/>
                </a:spcBef>
              </a:pPr>
              <a:r>
                <a:rPr lang="en-US" altLang="zh-CN" sz="1800" b="0" dirty="0">
                  <a:latin typeface="Times New Roman" panose="02020603050405020304" pitchFamily="18" charset="0"/>
                  <a:ea typeface="宋体" panose="02010600030101010101" pitchFamily="2" charset="-122"/>
                </a:rPr>
                <a:t>h</a:t>
              </a:r>
              <a:r>
                <a:rPr lang="en-US" altLang="zh-CN" sz="1800" b="0" baseline="-25000" dirty="0">
                  <a:latin typeface="Times New Roman" panose="02020603050405020304" pitchFamily="18" charset="0"/>
                  <a:ea typeface="宋体" panose="02010600030101010101" pitchFamily="2" charset="-122"/>
                </a:rPr>
                <a:t>a</a:t>
              </a:r>
            </a:p>
          </p:txBody>
        </p:sp>
        <p:sp>
          <p:nvSpPr>
            <p:cNvPr id="7242" name="Line 78"/>
            <p:cNvSpPr>
              <a:spLocks noChangeAspect="1"/>
            </p:cNvSpPr>
            <p:nvPr/>
          </p:nvSpPr>
          <p:spPr>
            <a:xfrm flipV="1">
              <a:off x="5201" y="2704"/>
              <a:ext cx="304" cy="204"/>
            </a:xfrm>
            <a:prstGeom prst="line">
              <a:avLst/>
            </a:prstGeom>
            <a:ln w="9525" cap="flat" cmpd="sng">
              <a:solidFill>
                <a:schemeClr val="tx1"/>
              </a:solidFill>
              <a:prstDash val="solid"/>
              <a:headEnd type="triangle" w="med" len="med"/>
              <a:tailEnd type="triangle" w="med" len="med"/>
            </a:ln>
          </p:spPr>
        </p:sp>
        <p:sp>
          <p:nvSpPr>
            <p:cNvPr id="7243" name="Text Box 79"/>
            <p:cNvSpPr txBox="1"/>
            <p:nvPr/>
          </p:nvSpPr>
          <p:spPr>
            <a:xfrm rot="-2135099">
              <a:off x="5148" y="2625"/>
              <a:ext cx="272" cy="231"/>
            </a:xfrm>
            <a:prstGeom prst="rect">
              <a:avLst/>
            </a:prstGeom>
            <a:noFill/>
            <a:ln w="9525">
              <a:noFill/>
            </a:ln>
          </p:spPr>
          <p:txBody>
            <a:bodyPr>
              <a:spAutoFit/>
            </a:bodyPr>
            <a:lstStyle/>
            <a:p>
              <a:pPr>
                <a:spcBef>
                  <a:spcPct val="50000"/>
                </a:spcBef>
              </a:pPr>
              <a:r>
                <a:rPr lang="en-US" altLang="zh-CN" sz="1800" b="0" dirty="0">
                  <a:latin typeface="Times New Roman" panose="02020603050405020304" pitchFamily="18" charset="0"/>
                  <a:ea typeface="宋体" panose="02010600030101010101" pitchFamily="2" charset="-122"/>
                </a:rPr>
                <a:t>h</a:t>
              </a:r>
              <a:endParaRPr lang="en-US" altLang="zh-CN" sz="1800" b="0" baseline="-25000" dirty="0">
                <a:latin typeface="Times New Roman" panose="02020603050405020304" pitchFamily="18" charset="0"/>
                <a:ea typeface="宋体" panose="02010600030101010101" pitchFamily="2" charset="-122"/>
              </a:endParaRPr>
            </a:p>
          </p:txBody>
        </p:sp>
        <p:sp>
          <p:nvSpPr>
            <p:cNvPr id="7244" name="Line 80"/>
            <p:cNvSpPr/>
            <p:nvPr/>
          </p:nvSpPr>
          <p:spPr>
            <a:xfrm flipH="1">
              <a:off x="2158" y="874"/>
              <a:ext cx="681" cy="0"/>
            </a:xfrm>
            <a:prstGeom prst="line">
              <a:avLst/>
            </a:prstGeom>
            <a:ln w="12700" cap="flat" cmpd="sng">
              <a:solidFill>
                <a:schemeClr val="tx2"/>
              </a:solidFill>
              <a:prstDash val="solid"/>
              <a:headEnd type="none" w="sm" len="med"/>
              <a:tailEnd type="none" w="sm" len="med"/>
            </a:ln>
          </p:spPr>
        </p:sp>
      </p:grpSp>
      <p:sp>
        <p:nvSpPr>
          <p:cNvPr id="7175" name="Rectangle 8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14.1.1 </a:t>
            </a:r>
            <a:r>
              <a:rPr lang="zh-CN" altLang="en-US" i="0" dirty="0">
                <a:solidFill>
                  <a:srgbClr val="000066"/>
                </a:solidFill>
                <a:latin typeface="仿宋_GB2312" pitchFamily="49" charset="-122"/>
                <a:ea typeface="仿宋_GB2312" pitchFamily="49" charset="-122"/>
              </a:rPr>
              <a:t>直齿圆柱齿轮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直齿圆柱齿轮各部分尺寸计算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75139">
                                            <p:txEl>
                                              <p:pRg st="0" end="0"/>
                                            </p:txEl>
                                          </p:spTgt>
                                        </p:tgtEl>
                                        <p:attrNameLst>
                                          <p:attrName>style.visibility</p:attrName>
                                        </p:attrNameLst>
                                      </p:cBhvr>
                                      <p:to>
                                        <p:strVal val="visible"/>
                                      </p:to>
                                    </p:set>
                                    <p:animEffect transition="in" filter="box(in)">
                                      <p:cBhvr>
                                        <p:cTn id="7" dur="500"/>
                                        <p:tgtEl>
                                          <p:spTgt spid="4751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75139">
                                            <p:txEl>
                                              <p:pRg st="1" end="1"/>
                                            </p:txEl>
                                          </p:spTgt>
                                        </p:tgtEl>
                                        <p:attrNameLst>
                                          <p:attrName>style.visibility</p:attrName>
                                        </p:attrNameLst>
                                      </p:cBhvr>
                                      <p:to>
                                        <p:strVal val="visible"/>
                                      </p:to>
                                    </p:set>
                                    <p:animEffect transition="in" filter="box(in)">
                                      <p:cBhvr>
                                        <p:cTn id="12" dur="500"/>
                                        <p:tgtEl>
                                          <p:spTgt spid="4751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75139">
                                            <p:txEl>
                                              <p:pRg st="2" end="2"/>
                                            </p:txEl>
                                          </p:spTgt>
                                        </p:tgtEl>
                                        <p:attrNameLst>
                                          <p:attrName>style.visibility</p:attrName>
                                        </p:attrNameLst>
                                      </p:cBhvr>
                                      <p:to>
                                        <p:strVal val="visible"/>
                                      </p:to>
                                    </p:set>
                                    <p:animEffect transition="in" filter="box(in)">
                                      <p:cBhvr>
                                        <p:cTn id="17" dur="500"/>
                                        <p:tgtEl>
                                          <p:spTgt spid="4751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475139">
                                            <p:txEl>
                                              <p:pRg st="3" end="3"/>
                                            </p:txEl>
                                          </p:spTgt>
                                        </p:tgtEl>
                                        <p:attrNameLst>
                                          <p:attrName>style.visibility</p:attrName>
                                        </p:attrNameLst>
                                      </p:cBhvr>
                                      <p:to>
                                        <p:strVal val="visible"/>
                                      </p:to>
                                    </p:set>
                                    <p:animEffect transition="in" filter="box(in)">
                                      <p:cBhvr>
                                        <p:cTn id="22" dur="500"/>
                                        <p:tgtEl>
                                          <p:spTgt spid="4751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75139">
                                            <p:txEl>
                                              <p:pRg st="4" end="4"/>
                                            </p:txEl>
                                          </p:spTgt>
                                        </p:tgtEl>
                                        <p:attrNameLst>
                                          <p:attrName>style.visibility</p:attrName>
                                        </p:attrNameLst>
                                      </p:cBhvr>
                                      <p:to>
                                        <p:strVal val="visible"/>
                                      </p:to>
                                    </p:set>
                                    <p:animEffect transition="in" filter="box(in)">
                                      <p:cBhvr>
                                        <p:cTn id="27" dur="500"/>
                                        <p:tgtEl>
                                          <p:spTgt spid="47513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475139">
                                            <p:txEl>
                                              <p:pRg st="5" end="5"/>
                                            </p:txEl>
                                          </p:spTgt>
                                        </p:tgtEl>
                                        <p:attrNameLst>
                                          <p:attrName>style.visibility</p:attrName>
                                        </p:attrNameLst>
                                      </p:cBhvr>
                                      <p:to>
                                        <p:strVal val="visible"/>
                                      </p:to>
                                    </p:set>
                                    <p:animEffect transition="in" filter="box(in)">
                                      <p:cBhvr>
                                        <p:cTn id="32" dur="500"/>
                                        <p:tgtEl>
                                          <p:spTgt spid="47513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475139">
                                            <p:txEl>
                                              <p:pRg st="6" end="6"/>
                                            </p:txEl>
                                          </p:spTgt>
                                        </p:tgtEl>
                                        <p:attrNameLst>
                                          <p:attrName>style.visibility</p:attrName>
                                        </p:attrNameLst>
                                      </p:cBhvr>
                                      <p:to>
                                        <p:strVal val="visible"/>
                                      </p:to>
                                    </p:set>
                                    <p:animEffect transition="in" filter="box(in)">
                                      <p:cBhvr>
                                        <p:cTn id="37" dur="500"/>
                                        <p:tgtEl>
                                          <p:spTgt spid="47513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5139"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日期占位符 1"/>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1C4BACC-66D2-499E-AD7B-EC5360D052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2" name="灯片编号占位符 3"/>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40</a:t>
            </a:fld>
            <a:endParaRPr lang="en-US" altLang="zh-CN" sz="1400" b="0" i="0" dirty="0">
              <a:ea typeface="宋体" panose="02010600030101010101" pitchFamily="2" charset="-122"/>
            </a:endParaRPr>
          </a:p>
        </p:txBody>
      </p:sp>
      <p:sp>
        <p:nvSpPr>
          <p:cNvPr id="47109" name="Rectangle 2"/>
          <p:cNvSpPr/>
          <p:nvPr/>
        </p:nvSpPr>
        <p:spPr>
          <a:xfrm>
            <a:off x="1512888" y="981075"/>
            <a:ext cx="1690687" cy="366713"/>
          </a:xfrm>
          <a:prstGeom prst="rect">
            <a:avLst/>
          </a:prstGeom>
          <a:noFill/>
          <a:ln w="19050">
            <a:noFill/>
          </a:ln>
        </p:spPr>
        <p:txBody>
          <a:bodyPr wrap="none">
            <a:spAutoFit/>
          </a:bodyPr>
          <a:lstStyle/>
          <a:p>
            <a:pPr algn="l"/>
            <a:r>
              <a:rPr lang="en-US" altLang="zh-CN" sz="1800" i="0" dirty="0">
                <a:solidFill>
                  <a:srgbClr val="0000CC"/>
                </a:solidFill>
                <a:latin typeface="宋体" panose="02010600030101010101" pitchFamily="2" charset="-122"/>
                <a:ea typeface="宋体" panose="02010600030101010101" pitchFamily="2" charset="-122"/>
              </a:rPr>
              <a:t>N  1  05 / P5</a:t>
            </a:r>
          </a:p>
        </p:txBody>
      </p:sp>
      <p:grpSp>
        <p:nvGrpSpPr>
          <p:cNvPr id="47110" name="Group 3"/>
          <p:cNvGrpSpPr/>
          <p:nvPr/>
        </p:nvGrpSpPr>
        <p:grpSpPr>
          <a:xfrm>
            <a:off x="2692400" y="1293813"/>
            <a:ext cx="1851025" cy="522287"/>
            <a:chOff x="1452" y="684"/>
            <a:chExt cx="1559" cy="402"/>
          </a:xfrm>
        </p:grpSpPr>
        <p:sp>
          <p:nvSpPr>
            <p:cNvPr id="47136" name="Rectangle 4"/>
            <p:cNvSpPr/>
            <p:nvPr/>
          </p:nvSpPr>
          <p:spPr>
            <a:xfrm>
              <a:off x="1691" y="804"/>
              <a:ext cx="1320" cy="282"/>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公差等级</a:t>
              </a:r>
              <a:r>
                <a:rPr lang="en-US" altLang="zh-CN" sz="1800" i="0" dirty="0">
                  <a:solidFill>
                    <a:srgbClr val="0000CC"/>
                  </a:solidFill>
                  <a:latin typeface="宋体" panose="02010600030101010101" pitchFamily="2" charset="-122"/>
                  <a:ea typeface="宋体" panose="02010600030101010101" pitchFamily="2" charset="-122"/>
                </a:rPr>
                <a:t>5</a:t>
              </a:r>
              <a:r>
                <a:rPr lang="zh-CN" altLang="en-US" sz="1800" i="0" dirty="0">
                  <a:solidFill>
                    <a:srgbClr val="0000CC"/>
                  </a:solidFill>
                  <a:latin typeface="宋体" panose="02010600030101010101" pitchFamily="2" charset="-122"/>
                  <a:ea typeface="宋体" panose="02010600030101010101" pitchFamily="2" charset="-122"/>
                </a:rPr>
                <a:t>级 </a:t>
              </a:r>
            </a:p>
          </p:txBody>
        </p:sp>
        <p:sp>
          <p:nvSpPr>
            <p:cNvPr id="47137" name="Freeform 5"/>
            <p:cNvSpPr/>
            <p:nvPr/>
          </p:nvSpPr>
          <p:spPr>
            <a:xfrm>
              <a:off x="1452" y="684"/>
              <a:ext cx="240" cy="252"/>
            </a:xfrm>
            <a:custGeom>
              <a:avLst/>
              <a:gdLst>
                <a:gd name="txL" fmla="*/ 0 w 324"/>
                <a:gd name="txT" fmla="*/ 0 h 252"/>
                <a:gd name="txR" fmla="*/ 324 w 324"/>
                <a:gd name="txB" fmla="*/ 252 h 252"/>
              </a:gdLst>
              <a:ahLst/>
              <a:cxnLst>
                <a:cxn ang="0">
                  <a:pos x="0" y="0"/>
                </a:cxn>
                <a:cxn ang="0">
                  <a:pos x="0" y="252"/>
                </a:cxn>
                <a:cxn ang="0">
                  <a:pos x="178" y="252"/>
                </a:cxn>
              </a:cxnLst>
              <a:rect l="txL" t="txT" r="txR" b="txB"/>
              <a:pathLst>
                <a:path w="324" h="252">
                  <a:moveTo>
                    <a:pt x="0" y="0"/>
                  </a:moveTo>
                  <a:lnTo>
                    <a:pt x="0" y="252"/>
                  </a:lnTo>
                  <a:lnTo>
                    <a:pt x="324" y="252"/>
                  </a:lnTo>
                </a:path>
              </a:pathLst>
            </a:custGeom>
            <a:noFill/>
            <a:ln w="28575" cap="flat" cmpd="sng">
              <a:solidFill>
                <a:srgbClr val="FF0000">
                  <a:alpha val="100000"/>
                </a:srgbClr>
              </a:solidFill>
              <a:prstDash val="solid"/>
              <a:round/>
              <a:headEnd type="none" w="sm" len="lg"/>
              <a:tailEnd type="none" w="sm" len="lg"/>
            </a:ln>
          </p:spPr>
          <p:txBody>
            <a:bodyPr/>
            <a:lstStyle/>
            <a:p>
              <a:endParaRPr lang="zh-CN" altLang="en-US"/>
            </a:p>
          </p:txBody>
        </p:sp>
      </p:grpSp>
      <p:sp>
        <p:nvSpPr>
          <p:cNvPr id="47111" name="Rectangle 6"/>
          <p:cNvSpPr/>
          <p:nvPr/>
        </p:nvSpPr>
        <p:spPr>
          <a:xfrm>
            <a:off x="2976563" y="1824038"/>
            <a:ext cx="2263775" cy="366712"/>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轴承内径 </a:t>
            </a:r>
            <a:r>
              <a:rPr lang="en-US" altLang="zh-CN" sz="1800" dirty="0">
                <a:solidFill>
                  <a:srgbClr val="0000CC"/>
                </a:solidFill>
                <a:latin typeface="宋体" panose="02010600030101010101" pitchFamily="2" charset="-122"/>
                <a:ea typeface="宋体" panose="02010600030101010101" pitchFamily="2" charset="-122"/>
              </a:rPr>
              <a:t>d</a:t>
            </a:r>
            <a:r>
              <a:rPr lang="en-US" altLang="zh-CN" sz="1800" i="0" dirty="0">
                <a:solidFill>
                  <a:srgbClr val="0000CC"/>
                </a:solidFill>
                <a:latin typeface="宋体" panose="02010600030101010101" pitchFamily="2" charset="-122"/>
                <a:ea typeface="宋体" panose="02010600030101010101" pitchFamily="2" charset="-122"/>
              </a:rPr>
              <a:t>=25   mm</a:t>
            </a:r>
          </a:p>
        </p:txBody>
      </p:sp>
      <p:sp>
        <p:nvSpPr>
          <p:cNvPr id="47112" name="Freeform 7"/>
          <p:cNvSpPr/>
          <p:nvPr/>
        </p:nvSpPr>
        <p:spPr>
          <a:xfrm>
            <a:off x="2308225" y="1308100"/>
            <a:ext cx="684213" cy="671513"/>
          </a:xfrm>
          <a:custGeom>
            <a:avLst/>
            <a:gdLst>
              <a:gd name="txL" fmla="*/ 0 w 624"/>
              <a:gd name="txT" fmla="*/ 0 h 516"/>
              <a:gd name="txR" fmla="*/ 624 w 624"/>
              <a:gd name="txB" fmla="*/ 516 h 516"/>
            </a:gdLst>
            <a:ahLst/>
            <a:cxnLst>
              <a:cxn ang="0">
                <a:pos x="0" y="0"/>
              </a:cxn>
              <a:cxn ang="0">
                <a:pos x="0" y="873894697"/>
              </a:cxn>
              <a:cxn ang="0">
                <a:pos x="750236246" y="873894697"/>
              </a:cxn>
            </a:cxnLst>
            <a:rect l="txL" t="txT" r="txR" b="txB"/>
            <a:pathLst>
              <a:path w="624" h="516">
                <a:moveTo>
                  <a:pt x="0" y="0"/>
                </a:moveTo>
                <a:lnTo>
                  <a:pt x="0" y="516"/>
                </a:lnTo>
                <a:lnTo>
                  <a:pt x="624" y="516"/>
                </a:lnTo>
              </a:path>
            </a:pathLst>
          </a:custGeom>
          <a:noFill/>
          <a:ln w="28575" cap="flat" cmpd="sng">
            <a:solidFill>
              <a:srgbClr val="FF0000">
                <a:alpha val="100000"/>
              </a:srgbClr>
            </a:solidFill>
            <a:prstDash val="solid"/>
            <a:round/>
            <a:headEnd type="none" w="sm" len="lg"/>
            <a:tailEnd type="none" w="sm" len="lg"/>
          </a:ln>
        </p:spPr>
        <p:txBody>
          <a:bodyPr/>
          <a:lstStyle/>
          <a:p>
            <a:endParaRPr lang="zh-CN" altLang="en-US"/>
          </a:p>
        </p:txBody>
      </p:sp>
      <p:grpSp>
        <p:nvGrpSpPr>
          <p:cNvPr id="47113" name="Group 8"/>
          <p:cNvGrpSpPr/>
          <p:nvPr/>
        </p:nvGrpSpPr>
        <p:grpSpPr>
          <a:xfrm>
            <a:off x="1966913" y="1293813"/>
            <a:ext cx="4189412" cy="1271587"/>
            <a:chOff x="840" y="684"/>
            <a:chExt cx="3529" cy="978"/>
          </a:xfrm>
        </p:grpSpPr>
        <p:sp>
          <p:nvSpPr>
            <p:cNvPr id="47134" name="Rectangle 9"/>
            <p:cNvSpPr/>
            <p:nvPr/>
          </p:nvSpPr>
          <p:spPr>
            <a:xfrm>
              <a:off x="1691" y="1380"/>
              <a:ext cx="2678" cy="282"/>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直径系列代号，</a:t>
              </a:r>
              <a:r>
                <a:rPr lang="en-US" altLang="zh-CN" sz="1800" i="0" dirty="0">
                  <a:solidFill>
                    <a:srgbClr val="0000CC"/>
                  </a:solidFill>
                  <a:latin typeface="宋体" panose="02010600030101010101" pitchFamily="2" charset="-122"/>
                  <a:ea typeface="宋体" panose="02010600030101010101" pitchFamily="2" charset="-122"/>
                </a:rPr>
                <a:t>1(</a:t>
              </a:r>
              <a:r>
                <a:rPr lang="zh-CN" altLang="en-US" sz="1800" i="0" dirty="0">
                  <a:solidFill>
                    <a:srgbClr val="0000CC"/>
                  </a:solidFill>
                  <a:latin typeface="宋体" panose="02010600030101010101" pitchFamily="2" charset="-122"/>
                  <a:ea typeface="宋体" panose="02010600030101010101" pitchFamily="2" charset="-122"/>
                </a:rPr>
                <a:t>特轻</a:t>
              </a:r>
              <a:r>
                <a:rPr lang="en-US" altLang="zh-CN" sz="1800" i="0" dirty="0">
                  <a:solidFill>
                    <a:srgbClr val="0000CC"/>
                  </a:solidFill>
                  <a:latin typeface="宋体" panose="02010600030101010101" pitchFamily="2" charset="-122"/>
                  <a:ea typeface="宋体" panose="02010600030101010101" pitchFamily="2" charset="-122"/>
                </a:rPr>
                <a:t>)</a:t>
              </a:r>
              <a:r>
                <a:rPr lang="zh-CN" altLang="en-US" sz="1800" i="0" dirty="0">
                  <a:solidFill>
                    <a:srgbClr val="0000CC"/>
                  </a:solidFill>
                  <a:latin typeface="宋体" panose="02010600030101010101" pitchFamily="2" charset="-122"/>
                  <a:ea typeface="宋体" panose="02010600030101010101" pitchFamily="2" charset="-122"/>
                </a:rPr>
                <a:t>系列 </a:t>
              </a:r>
            </a:p>
          </p:txBody>
        </p:sp>
        <p:sp>
          <p:nvSpPr>
            <p:cNvPr id="47135" name="Freeform 10"/>
            <p:cNvSpPr/>
            <p:nvPr/>
          </p:nvSpPr>
          <p:spPr>
            <a:xfrm>
              <a:off x="840" y="684"/>
              <a:ext cx="852" cy="828"/>
            </a:xfrm>
            <a:custGeom>
              <a:avLst/>
              <a:gdLst>
                <a:gd name="txL" fmla="*/ 0 w 852"/>
                <a:gd name="txT" fmla="*/ 0 h 744"/>
                <a:gd name="txR" fmla="*/ 852 w 852"/>
                <a:gd name="txB" fmla="*/ 744 h 744"/>
              </a:gdLst>
              <a:ahLst/>
              <a:cxnLst>
                <a:cxn ang="0">
                  <a:pos x="0" y="0"/>
                </a:cxn>
                <a:cxn ang="0">
                  <a:pos x="0" y="921"/>
                </a:cxn>
                <a:cxn ang="0">
                  <a:pos x="852" y="921"/>
                </a:cxn>
              </a:cxnLst>
              <a:rect l="txL" t="txT" r="txR" b="txB"/>
              <a:pathLst>
                <a:path w="852" h="744">
                  <a:moveTo>
                    <a:pt x="0" y="0"/>
                  </a:moveTo>
                  <a:lnTo>
                    <a:pt x="0" y="744"/>
                  </a:lnTo>
                  <a:lnTo>
                    <a:pt x="852" y="744"/>
                  </a:lnTo>
                </a:path>
              </a:pathLst>
            </a:custGeom>
            <a:noFill/>
            <a:ln w="28575" cap="flat" cmpd="sng">
              <a:solidFill>
                <a:srgbClr val="FF0000">
                  <a:alpha val="100000"/>
                </a:srgbClr>
              </a:solidFill>
              <a:prstDash val="solid"/>
              <a:round/>
              <a:headEnd type="none" w="sm" len="lg"/>
              <a:tailEnd type="none" w="sm" len="lg"/>
            </a:ln>
          </p:spPr>
          <p:txBody>
            <a:bodyPr/>
            <a:lstStyle/>
            <a:p>
              <a:endParaRPr lang="zh-CN" altLang="en-US"/>
            </a:p>
          </p:txBody>
        </p:sp>
      </p:grpSp>
      <p:grpSp>
        <p:nvGrpSpPr>
          <p:cNvPr id="47114" name="Group 11"/>
          <p:cNvGrpSpPr/>
          <p:nvPr/>
        </p:nvGrpSpPr>
        <p:grpSpPr>
          <a:xfrm>
            <a:off x="1695450" y="1293813"/>
            <a:ext cx="3195638" cy="1676400"/>
            <a:chOff x="612" y="684"/>
            <a:chExt cx="2691" cy="1290"/>
          </a:xfrm>
        </p:grpSpPr>
        <p:sp>
          <p:nvSpPr>
            <p:cNvPr id="47132" name="Rectangle 12"/>
            <p:cNvSpPr/>
            <p:nvPr/>
          </p:nvSpPr>
          <p:spPr>
            <a:xfrm>
              <a:off x="1691" y="1692"/>
              <a:ext cx="1612" cy="282"/>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圆柱滚子轴承   </a:t>
              </a:r>
            </a:p>
          </p:txBody>
        </p:sp>
        <p:sp>
          <p:nvSpPr>
            <p:cNvPr id="47133" name="Freeform 13"/>
            <p:cNvSpPr/>
            <p:nvPr/>
          </p:nvSpPr>
          <p:spPr>
            <a:xfrm>
              <a:off x="612" y="684"/>
              <a:ext cx="1056" cy="1128"/>
            </a:xfrm>
            <a:custGeom>
              <a:avLst/>
              <a:gdLst>
                <a:gd name="txL" fmla="*/ 0 w 852"/>
                <a:gd name="txT" fmla="*/ 0 h 744"/>
                <a:gd name="txR" fmla="*/ 852 w 852"/>
                <a:gd name="txB" fmla="*/ 744 h 744"/>
              </a:gdLst>
              <a:ahLst/>
              <a:cxnLst>
                <a:cxn ang="0">
                  <a:pos x="0" y="0"/>
                </a:cxn>
                <a:cxn ang="0">
                  <a:pos x="0" y="1710"/>
                </a:cxn>
                <a:cxn ang="0">
                  <a:pos x="1309" y="1710"/>
                </a:cxn>
              </a:cxnLst>
              <a:rect l="txL" t="txT" r="txR" b="txB"/>
              <a:pathLst>
                <a:path w="852" h="744">
                  <a:moveTo>
                    <a:pt x="0" y="0"/>
                  </a:moveTo>
                  <a:lnTo>
                    <a:pt x="0" y="744"/>
                  </a:lnTo>
                  <a:lnTo>
                    <a:pt x="852" y="744"/>
                  </a:lnTo>
                </a:path>
              </a:pathLst>
            </a:custGeom>
            <a:noFill/>
            <a:ln w="28575" cap="flat" cmpd="sng">
              <a:solidFill>
                <a:srgbClr val="FF0000">
                  <a:alpha val="100000"/>
                </a:srgbClr>
              </a:solidFill>
              <a:prstDash val="solid"/>
              <a:round/>
              <a:headEnd type="none" w="sm" len="lg"/>
              <a:tailEnd type="none" w="sm" len="lg"/>
            </a:ln>
          </p:spPr>
          <p:txBody>
            <a:bodyPr/>
            <a:lstStyle/>
            <a:p>
              <a:endParaRPr lang="zh-CN" altLang="en-US"/>
            </a:p>
          </p:txBody>
        </p:sp>
      </p:grpSp>
      <p:sp>
        <p:nvSpPr>
          <p:cNvPr id="47115" name="Rectangle 14"/>
          <p:cNvSpPr/>
          <p:nvPr/>
        </p:nvSpPr>
        <p:spPr>
          <a:xfrm>
            <a:off x="3090863" y="992188"/>
            <a:ext cx="1797050" cy="422275"/>
          </a:xfrm>
          <a:prstGeom prst="rect">
            <a:avLst/>
          </a:prstGeom>
          <a:noFill/>
          <a:ln w="28575">
            <a:noFill/>
          </a:ln>
        </p:spPr>
        <p:txBody>
          <a:bodyPr wrap="none">
            <a:spAutoFit/>
          </a:bodyPr>
          <a:lstStyle/>
          <a:p>
            <a:pPr>
              <a:lnSpc>
                <a:spcPct val="120000"/>
              </a:lnSpc>
            </a:pPr>
            <a:r>
              <a:rPr lang="zh-CN" altLang="en-US" sz="1800" i="0" dirty="0">
                <a:solidFill>
                  <a:srgbClr val="0000CC"/>
                </a:solidFill>
                <a:latin typeface="宋体" panose="02010600030101010101" pitchFamily="2" charset="-122"/>
                <a:ea typeface="宋体" panose="02010600030101010101" pitchFamily="2" charset="-122"/>
              </a:rPr>
              <a:t>游隙组为</a:t>
            </a:r>
            <a:r>
              <a:rPr lang="en-US" altLang="zh-CN" sz="1800" i="0" dirty="0">
                <a:solidFill>
                  <a:srgbClr val="0000CC"/>
                </a:solidFill>
                <a:latin typeface="宋体" panose="02010600030101010101" pitchFamily="2" charset="-122"/>
                <a:ea typeface="宋体" panose="02010600030101010101" pitchFamily="2" charset="-122"/>
              </a:rPr>
              <a:t>0</a:t>
            </a:r>
            <a:r>
              <a:rPr lang="zh-CN" altLang="en-US" sz="1800" i="0" dirty="0">
                <a:solidFill>
                  <a:srgbClr val="0000CC"/>
                </a:solidFill>
                <a:latin typeface="宋体" panose="02010600030101010101" pitchFamily="2" charset="-122"/>
                <a:ea typeface="宋体" panose="02010600030101010101" pitchFamily="2" charset="-122"/>
              </a:rPr>
              <a:t>组； </a:t>
            </a:r>
          </a:p>
        </p:txBody>
      </p:sp>
      <p:sp>
        <p:nvSpPr>
          <p:cNvPr id="47116" name="Rectangle 15"/>
          <p:cNvSpPr/>
          <p:nvPr/>
        </p:nvSpPr>
        <p:spPr>
          <a:xfrm>
            <a:off x="1512888" y="3883025"/>
            <a:ext cx="1806575" cy="366713"/>
          </a:xfrm>
          <a:prstGeom prst="rect">
            <a:avLst/>
          </a:prstGeom>
          <a:noFill/>
          <a:ln w="19050">
            <a:noFill/>
          </a:ln>
        </p:spPr>
        <p:txBody>
          <a:bodyPr wrap="none">
            <a:spAutoFit/>
          </a:bodyPr>
          <a:lstStyle/>
          <a:p>
            <a:pPr algn="l"/>
            <a:r>
              <a:rPr lang="en-US" altLang="zh-CN" sz="1800" i="0" dirty="0">
                <a:solidFill>
                  <a:srgbClr val="0000CC"/>
                </a:solidFill>
                <a:latin typeface="宋体" panose="02010600030101010101" pitchFamily="2" charset="-122"/>
                <a:ea typeface="宋体" panose="02010600030101010101" pitchFamily="2" charset="-122"/>
              </a:rPr>
              <a:t>3   0   2   13</a:t>
            </a:r>
          </a:p>
        </p:txBody>
      </p:sp>
      <p:grpSp>
        <p:nvGrpSpPr>
          <p:cNvPr id="47117" name="Group 16"/>
          <p:cNvGrpSpPr/>
          <p:nvPr/>
        </p:nvGrpSpPr>
        <p:grpSpPr>
          <a:xfrm>
            <a:off x="2692400" y="4195763"/>
            <a:ext cx="2200275" cy="522287"/>
            <a:chOff x="1452" y="684"/>
            <a:chExt cx="1851" cy="402"/>
          </a:xfrm>
        </p:grpSpPr>
        <p:sp>
          <p:nvSpPr>
            <p:cNvPr id="47130" name="Rectangle 17"/>
            <p:cNvSpPr/>
            <p:nvPr/>
          </p:nvSpPr>
          <p:spPr>
            <a:xfrm>
              <a:off x="1691" y="804"/>
              <a:ext cx="1612" cy="282"/>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轴承内径 </a:t>
              </a:r>
              <a:r>
                <a:rPr lang="en-US" altLang="zh-CN" sz="1800" dirty="0">
                  <a:solidFill>
                    <a:srgbClr val="FF3300"/>
                  </a:solidFill>
                  <a:latin typeface="宋体" panose="02010600030101010101" pitchFamily="2" charset="-122"/>
                  <a:ea typeface="宋体" panose="02010600030101010101" pitchFamily="2" charset="-122"/>
                </a:rPr>
                <a:t>d</a:t>
              </a:r>
              <a:r>
                <a:rPr lang="en-US" altLang="zh-CN" sz="1800" i="0" dirty="0">
                  <a:solidFill>
                    <a:srgbClr val="FF3300"/>
                  </a:solidFill>
                  <a:latin typeface="宋体" panose="02010600030101010101" pitchFamily="2" charset="-122"/>
                  <a:ea typeface="宋体" panose="02010600030101010101" pitchFamily="2" charset="-122"/>
                </a:rPr>
                <a:t>=65mm</a:t>
              </a:r>
            </a:p>
          </p:txBody>
        </p:sp>
        <p:sp>
          <p:nvSpPr>
            <p:cNvPr id="47131" name="Freeform 18"/>
            <p:cNvSpPr/>
            <p:nvPr/>
          </p:nvSpPr>
          <p:spPr>
            <a:xfrm>
              <a:off x="1452" y="684"/>
              <a:ext cx="240" cy="252"/>
            </a:xfrm>
            <a:custGeom>
              <a:avLst/>
              <a:gdLst>
                <a:gd name="txL" fmla="*/ 0 w 324"/>
                <a:gd name="txT" fmla="*/ 0 h 252"/>
                <a:gd name="txR" fmla="*/ 324 w 324"/>
                <a:gd name="txB" fmla="*/ 252 h 252"/>
              </a:gdLst>
              <a:ahLst/>
              <a:cxnLst>
                <a:cxn ang="0">
                  <a:pos x="0" y="0"/>
                </a:cxn>
                <a:cxn ang="0">
                  <a:pos x="0" y="252"/>
                </a:cxn>
                <a:cxn ang="0">
                  <a:pos x="178" y="252"/>
                </a:cxn>
              </a:cxnLst>
              <a:rect l="txL" t="txT" r="txR" b="txB"/>
              <a:pathLst>
                <a:path w="324" h="252">
                  <a:moveTo>
                    <a:pt x="0" y="0"/>
                  </a:moveTo>
                  <a:lnTo>
                    <a:pt x="0" y="252"/>
                  </a:lnTo>
                  <a:lnTo>
                    <a:pt x="324" y="252"/>
                  </a:lnTo>
                </a:path>
              </a:pathLst>
            </a:custGeom>
            <a:noFill/>
            <a:ln w="28575" cap="flat" cmpd="sng">
              <a:solidFill>
                <a:srgbClr val="FF0000">
                  <a:alpha val="100000"/>
                </a:srgbClr>
              </a:solidFill>
              <a:prstDash val="solid"/>
              <a:round/>
              <a:headEnd type="none" w="sm" len="lg"/>
              <a:tailEnd type="none" w="sm" len="lg"/>
            </a:ln>
          </p:spPr>
          <p:txBody>
            <a:bodyPr/>
            <a:lstStyle/>
            <a:p>
              <a:endParaRPr lang="zh-CN" altLang="en-US"/>
            </a:p>
          </p:txBody>
        </p:sp>
      </p:grpSp>
      <p:grpSp>
        <p:nvGrpSpPr>
          <p:cNvPr id="47118" name="Group 19"/>
          <p:cNvGrpSpPr/>
          <p:nvPr/>
        </p:nvGrpSpPr>
        <p:grpSpPr>
          <a:xfrm>
            <a:off x="2308225" y="4210050"/>
            <a:ext cx="3617913" cy="882650"/>
            <a:chOff x="1128" y="696"/>
            <a:chExt cx="3047" cy="678"/>
          </a:xfrm>
        </p:grpSpPr>
        <p:sp>
          <p:nvSpPr>
            <p:cNvPr id="47128" name="Rectangle 20"/>
            <p:cNvSpPr/>
            <p:nvPr/>
          </p:nvSpPr>
          <p:spPr>
            <a:xfrm>
              <a:off x="1691" y="1092"/>
              <a:ext cx="2484" cy="282"/>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直径系列代号，</a:t>
              </a:r>
              <a:r>
                <a:rPr lang="en-US" altLang="zh-CN" sz="1800" i="0" dirty="0">
                  <a:solidFill>
                    <a:srgbClr val="0000CC"/>
                  </a:solidFill>
                  <a:latin typeface="宋体" panose="02010600030101010101" pitchFamily="2" charset="-122"/>
                  <a:ea typeface="宋体" panose="02010600030101010101" pitchFamily="2" charset="-122"/>
                </a:rPr>
                <a:t>2(</a:t>
              </a:r>
              <a:r>
                <a:rPr lang="zh-CN" altLang="en-US" sz="1800" i="0" dirty="0">
                  <a:solidFill>
                    <a:srgbClr val="0000CC"/>
                  </a:solidFill>
                  <a:latin typeface="宋体" panose="02010600030101010101" pitchFamily="2" charset="-122"/>
                  <a:ea typeface="宋体" panose="02010600030101010101" pitchFamily="2" charset="-122"/>
                </a:rPr>
                <a:t>轻</a:t>
              </a:r>
              <a:r>
                <a:rPr lang="en-US" altLang="zh-CN" sz="1800" i="0" dirty="0">
                  <a:solidFill>
                    <a:srgbClr val="0000CC"/>
                  </a:solidFill>
                  <a:latin typeface="宋体" panose="02010600030101010101" pitchFamily="2" charset="-122"/>
                  <a:ea typeface="宋体" panose="02010600030101010101" pitchFamily="2" charset="-122"/>
                </a:rPr>
                <a:t>)</a:t>
              </a:r>
              <a:r>
                <a:rPr lang="zh-CN" altLang="en-US" sz="1800" i="0" dirty="0">
                  <a:solidFill>
                    <a:srgbClr val="0000CC"/>
                  </a:solidFill>
                  <a:latin typeface="宋体" panose="02010600030101010101" pitchFamily="2" charset="-122"/>
                  <a:ea typeface="宋体" panose="02010600030101010101" pitchFamily="2" charset="-122"/>
                </a:rPr>
                <a:t>系列 </a:t>
              </a:r>
            </a:p>
          </p:txBody>
        </p:sp>
        <p:sp>
          <p:nvSpPr>
            <p:cNvPr id="47129" name="Freeform 21"/>
            <p:cNvSpPr/>
            <p:nvPr/>
          </p:nvSpPr>
          <p:spPr>
            <a:xfrm>
              <a:off x="1128" y="696"/>
              <a:ext cx="576" cy="516"/>
            </a:xfrm>
            <a:custGeom>
              <a:avLst/>
              <a:gdLst>
                <a:gd name="txL" fmla="*/ 0 w 624"/>
                <a:gd name="txT" fmla="*/ 0 h 516"/>
                <a:gd name="txR" fmla="*/ 624 w 624"/>
                <a:gd name="txB" fmla="*/ 516 h 516"/>
              </a:gdLst>
              <a:ahLst/>
              <a:cxnLst>
                <a:cxn ang="0">
                  <a:pos x="0" y="0"/>
                </a:cxn>
                <a:cxn ang="0">
                  <a:pos x="0" y="516"/>
                </a:cxn>
                <a:cxn ang="0">
                  <a:pos x="532" y="516"/>
                </a:cxn>
              </a:cxnLst>
              <a:rect l="txL" t="txT" r="txR" b="txB"/>
              <a:pathLst>
                <a:path w="624" h="516">
                  <a:moveTo>
                    <a:pt x="0" y="0"/>
                  </a:moveTo>
                  <a:lnTo>
                    <a:pt x="0" y="516"/>
                  </a:lnTo>
                  <a:lnTo>
                    <a:pt x="624" y="516"/>
                  </a:lnTo>
                </a:path>
              </a:pathLst>
            </a:custGeom>
            <a:noFill/>
            <a:ln w="28575" cap="flat" cmpd="sng">
              <a:solidFill>
                <a:srgbClr val="FF0000">
                  <a:alpha val="100000"/>
                </a:srgbClr>
              </a:solidFill>
              <a:prstDash val="solid"/>
              <a:round/>
              <a:headEnd type="none" w="sm" len="lg"/>
              <a:tailEnd type="none" w="sm" len="lg"/>
            </a:ln>
          </p:spPr>
          <p:txBody>
            <a:bodyPr/>
            <a:lstStyle/>
            <a:p>
              <a:endParaRPr lang="zh-CN" altLang="en-US"/>
            </a:p>
          </p:txBody>
        </p:sp>
      </p:grpSp>
      <p:grpSp>
        <p:nvGrpSpPr>
          <p:cNvPr id="47119" name="Group 22"/>
          <p:cNvGrpSpPr/>
          <p:nvPr/>
        </p:nvGrpSpPr>
        <p:grpSpPr>
          <a:xfrm>
            <a:off x="1966913" y="4195763"/>
            <a:ext cx="3959225" cy="1270000"/>
            <a:chOff x="840" y="684"/>
            <a:chExt cx="3335" cy="978"/>
          </a:xfrm>
        </p:grpSpPr>
        <p:sp>
          <p:nvSpPr>
            <p:cNvPr id="47126" name="Rectangle 23"/>
            <p:cNvSpPr/>
            <p:nvPr/>
          </p:nvSpPr>
          <p:spPr>
            <a:xfrm>
              <a:off x="1690" y="1380"/>
              <a:ext cx="2485" cy="282"/>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宽度系列代号，</a:t>
              </a:r>
              <a:r>
                <a:rPr lang="en-US" altLang="zh-CN" sz="1800" i="0" dirty="0">
                  <a:solidFill>
                    <a:srgbClr val="0000CC"/>
                  </a:solidFill>
                  <a:latin typeface="宋体" panose="02010600030101010101" pitchFamily="2" charset="-122"/>
                  <a:ea typeface="宋体" panose="02010600030101010101" pitchFamily="2" charset="-122"/>
                </a:rPr>
                <a:t>0(</a:t>
              </a:r>
              <a:r>
                <a:rPr lang="zh-CN" altLang="en-US" sz="1800" i="0" dirty="0">
                  <a:solidFill>
                    <a:srgbClr val="0000CC"/>
                  </a:solidFill>
                  <a:latin typeface="宋体" panose="02010600030101010101" pitchFamily="2" charset="-122"/>
                  <a:ea typeface="宋体" panose="02010600030101010101" pitchFamily="2" charset="-122"/>
                </a:rPr>
                <a:t>窄</a:t>
              </a:r>
              <a:r>
                <a:rPr lang="en-US" altLang="zh-CN" sz="1800" i="0" dirty="0">
                  <a:solidFill>
                    <a:srgbClr val="0000CC"/>
                  </a:solidFill>
                  <a:latin typeface="宋体" panose="02010600030101010101" pitchFamily="2" charset="-122"/>
                  <a:ea typeface="宋体" panose="02010600030101010101" pitchFamily="2" charset="-122"/>
                </a:rPr>
                <a:t>)</a:t>
              </a:r>
              <a:r>
                <a:rPr lang="zh-CN" altLang="en-US" sz="1800" i="0" dirty="0">
                  <a:solidFill>
                    <a:srgbClr val="0000CC"/>
                  </a:solidFill>
                  <a:latin typeface="宋体" panose="02010600030101010101" pitchFamily="2" charset="-122"/>
                  <a:ea typeface="宋体" panose="02010600030101010101" pitchFamily="2" charset="-122"/>
                </a:rPr>
                <a:t>系列 </a:t>
              </a:r>
            </a:p>
          </p:txBody>
        </p:sp>
        <p:sp>
          <p:nvSpPr>
            <p:cNvPr id="47127" name="Freeform 24"/>
            <p:cNvSpPr/>
            <p:nvPr/>
          </p:nvSpPr>
          <p:spPr>
            <a:xfrm>
              <a:off x="840" y="684"/>
              <a:ext cx="852" cy="828"/>
            </a:xfrm>
            <a:custGeom>
              <a:avLst/>
              <a:gdLst>
                <a:gd name="txL" fmla="*/ 0 w 852"/>
                <a:gd name="txT" fmla="*/ 0 h 744"/>
                <a:gd name="txR" fmla="*/ 852 w 852"/>
                <a:gd name="txB" fmla="*/ 744 h 744"/>
              </a:gdLst>
              <a:ahLst/>
              <a:cxnLst>
                <a:cxn ang="0">
                  <a:pos x="0" y="0"/>
                </a:cxn>
                <a:cxn ang="0">
                  <a:pos x="0" y="921"/>
                </a:cxn>
                <a:cxn ang="0">
                  <a:pos x="852" y="921"/>
                </a:cxn>
              </a:cxnLst>
              <a:rect l="txL" t="txT" r="txR" b="txB"/>
              <a:pathLst>
                <a:path w="852" h="744">
                  <a:moveTo>
                    <a:pt x="0" y="0"/>
                  </a:moveTo>
                  <a:lnTo>
                    <a:pt x="0" y="744"/>
                  </a:lnTo>
                  <a:lnTo>
                    <a:pt x="852" y="744"/>
                  </a:lnTo>
                </a:path>
              </a:pathLst>
            </a:custGeom>
            <a:noFill/>
            <a:ln w="28575" cap="flat" cmpd="sng">
              <a:solidFill>
                <a:srgbClr val="FF0000">
                  <a:alpha val="100000"/>
                </a:srgbClr>
              </a:solidFill>
              <a:prstDash val="solid"/>
              <a:round/>
              <a:headEnd type="none" w="sm" len="lg"/>
              <a:tailEnd type="none" w="sm" len="lg"/>
            </a:ln>
          </p:spPr>
          <p:txBody>
            <a:bodyPr/>
            <a:lstStyle/>
            <a:p>
              <a:endParaRPr lang="zh-CN" altLang="en-US"/>
            </a:p>
          </p:txBody>
        </p:sp>
      </p:grpSp>
      <p:grpSp>
        <p:nvGrpSpPr>
          <p:cNvPr id="47120" name="Group 25"/>
          <p:cNvGrpSpPr/>
          <p:nvPr/>
        </p:nvGrpSpPr>
        <p:grpSpPr>
          <a:xfrm>
            <a:off x="1695450" y="4195763"/>
            <a:ext cx="3195638" cy="1676400"/>
            <a:chOff x="612" y="684"/>
            <a:chExt cx="2691" cy="1290"/>
          </a:xfrm>
        </p:grpSpPr>
        <p:sp>
          <p:nvSpPr>
            <p:cNvPr id="47124" name="Rectangle 26"/>
            <p:cNvSpPr/>
            <p:nvPr/>
          </p:nvSpPr>
          <p:spPr>
            <a:xfrm>
              <a:off x="1691" y="1692"/>
              <a:ext cx="1612" cy="282"/>
            </a:xfrm>
            <a:prstGeom prst="rect">
              <a:avLst/>
            </a:prstGeom>
            <a:noFill/>
            <a:ln w="19050">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圆锥滚子轴承   </a:t>
              </a:r>
            </a:p>
          </p:txBody>
        </p:sp>
        <p:sp>
          <p:nvSpPr>
            <p:cNvPr id="47125" name="Freeform 27"/>
            <p:cNvSpPr/>
            <p:nvPr/>
          </p:nvSpPr>
          <p:spPr>
            <a:xfrm>
              <a:off x="612" y="684"/>
              <a:ext cx="1056" cy="1128"/>
            </a:xfrm>
            <a:custGeom>
              <a:avLst/>
              <a:gdLst>
                <a:gd name="txL" fmla="*/ 0 w 852"/>
                <a:gd name="txT" fmla="*/ 0 h 744"/>
                <a:gd name="txR" fmla="*/ 852 w 852"/>
                <a:gd name="txB" fmla="*/ 744 h 744"/>
              </a:gdLst>
              <a:ahLst/>
              <a:cxnLst>
                <a:cxn ang="0">
                  <a:pos x="0" y="0"/>
                </a:cxn>
                <a:cxn ang="0">
                  <a:pos x="0" y="1710"/>
                </a:cxn>
                <a:cxn ang="0">
                  <a:pos x="1309" y="1710"/>
                </a:cxn>
              </a:cxnLst>
              <a:rect l="txL" t="txT" r="txR" b="txB"/>
              <a:pathLst>
                <a:path w="852" h="744">
                  <a:moveTo>
                    <a:pt x="0" y="0"/>
                  </a:moveTo>
                  <a:lnTo>
                    <a:pt x="0" y="744"/>
                  </a:lnTo>
                  <a:lnTo>
                    <a:pt x="852" y="744"/>
                  </a:lnTo>
                </a:path>
              </a:pathLst>
            </a:custGeom>
            <a:noFill/>
            <a:ln w="28575" cap="flat" cmpd="sng">
              <a:solidFill>
                <a:srgbClr val="FF0000">
                  <a:alpha val="100000"/>
                </a:srgbClr>
              </a:solidFill>
              <a:prstDash val="solid"/>
              <a:round/>
              <a:headEnd type="none" w="sm" len="lg"/>
              <a:tailEnd type="none" w="sm" len="lg"/>
            </a:ln>
          </p:spPr>
          <p:txBody>
            <a:bodyPr/>
            <a:lstStyle/>
            <a:p>
              <a:endParaRPr lang="zh-CN" altLang="en-US"/>
            </a:p>
          </p:txBody>
        </p:sp>
      </p:grpSp>
      <p:sp>
        <p:nvSpPr>
          <p:cNvPr id="47121" name="Rectangle 28"/>
          <p:cNvSpPr/>
          <p:nvPr/>
        </p:nvSpPr>
        <p:spPr>
          <a:xfrm>
            <a:off x="3567113" y="3651250"/>
            <a:ext cx="1797050" cy="641350"/>
          </a:xfrm>
          <a:prstGeom prst="rect">
            <a:avLst/>
          </a:prstGeom>
          <a:noFill/>
          <a:ln w="28575">
            <a:noFill/>
          </a:ln>
        </p:spPr>
        <p:txBody>
          <a:bodyPr wrap="none">
            <a:spAutoFit/>
          </a:bodyPr>
          <a:lstStyle/>
          <a:p>
            <a:pPr algn="l"/>
            <a:r>
              <a:rPr lang="zh-CN" altLang="en-US" sz="1800" i="0" dirty="0">
                <a:solidFill>
                  <a:srgbClr val="0000CC"/>
                </a:solidFill>
                <a:latin typeface="宋体" panose="02010600030101010101" pitchFamily="2" charset="-122"/>
                <a:ea typeface="宋体" panose="02010600030101010101" pitchFamily="2" charset="-122"/>
              </a:rPr>
              <a:t>公差等级为</a:t>
            </a:r>
            <a:r>
              <a:rPr lang="en-US" altLang="zh-CN" sz="1800" i="0" dirty="0">
                <a:solidFill>
                  <a:srgbClr val="0000CC"/>
                </a:solidFill>
                <a:latin typeface="宋体" panose="02010600030101010101" pitchFamily="2" charset="-122"/>
                <a:ea typeface="宋体" panose="02010600030101010101" pitchFamily="2" charset="-122"/>
              </a:rPr>
              <a:t>0</a:t>
            </a:r>
            <a:r>
              <a:rPr lang="zh-CN" altLang="en-US" sz="1800" i="0" dirty="0">
                <a:solidFill>
                  <a:srgbClr val="0000CC"/>
                </a:solidFill>
                <a:latin typeface="宋体" panose="02010600030101010101" pitchFamily="2" charset="-122"/>
                <a:ea typeface="宋体" panose="02010600030101010101" pitchFamily="2" charset="-122"/>
              </a:rPr>
              <a:t>级</a:t>
            </a:r>
            <a:r>
              <a:rPr lang="en-US" altLang="zh-CN" sz="1800" i="0" dirty="0">
                <a:solidFill>
                  <a:srgbClr val="0000CC"/>
                </a:solidFill>
                <a:latin typeface="宋体" panose="02010600030101010101" pitchFamily="2" charset="-122"/>
                <a:ea typeface="宋体" panose="02010600030101010101" pitchFamily="2" charset="-122"/>
              </a:rPr>
              <a:t>;</a:t>
            </a:r>
          </a:p>
          <a:p>
            <a:pPr algn="l"/>
            <a:r>
              <a:rPr lang="zh-CN" altLang="en-US" sz="1800" i="0" dirty="0">
                <a:solidFill>
                  <a:srgbClr val="0000CC"/>
                </a:solidFill>
                <a:latin typeface="宋体" panose="02010600030101010101" pitchFamily="2" charset="-122"/>
                <a:ea typeface="宋体" panose="02010600030101010101" pitchFamily="2" charset="-122"/>
              </a:rPr>
              <a:t>游隙组为</a:t>
            </a:r>
            <a:r>
              <a:rPr lang="en-US" altLang="zh-CN" sz="1800" i="0" dirty="0">
                <a:solidFill>
                  <a:srgbClr val="0000CC"/>
                </a:solidFill>
                <a:latin typeface="宋体" panose="02010600030101010101" pitchFamily="2" charset="-122"/>
                <a:ea typeface="宋体" panose="02010600030101010101" pitchFamily="2" charset="-122"/>
              </a:rPr>
              <a:t>0</a:t>
            </a:r>
            <a:r>
              <a:rPr lang="zh-CN" altLang="en-US" sz="1800" i="0" dirty="0">
                <a:solidFill>
                  <a:srgbClr val="0000CC"/>
                </a:solidFill>
                <a:latin typeface="宋体" panose="02010600030101010101" pitchFamily="2" charset="-122"/>
                <a:ea typeface="宋体" panose="02010600030101010101" pitchFamily="2" charset="-122"/>
              </a:rPr>
              <a:t>组；</a:t>
            </a:r>
          </a:p>
        </p:txBody>
      </p:sp>
      <p:sp>
        <p:nvSpPr>
          <p:cNvPr id="47122" name="矩形 32"/>
          <p:cNvSpPr/>
          <p:nvPr/>
        </p:nvSpPr>
        <p:spPr>
          <a:xfrm>
            <a:off x="447675" y="395288"/>
            <a:ext cx="4057650" cy="461962"/>
          </a:xfrm>
          <a:prstGeom prst="rect">
            <a:avLst/>
          </a:prstGeom>
          <a:noFill/>
          <a:ln w="9525">
            <a:noFill/>
          </a:ln>
        </p:spPr>
        <p:txBody>
          <a:bodyPr>
            <a:spAutoFit/>
          </a:bodyPr>
          <a:lstStyle/>
          <a:p>
            <a:pPr algn="l"/>
            <a:r>
              <a:rPr lang="zh-CN" altLang="en-US" i="0" dirty="0">
                <a:solidFill>
                  <a:srgbClr val="000066"/>
                </a:solidFill>
                <a:latin typeface="仿宋_GB2312" pitchFamily="49" charset="-122"/>
                <a:ea typeface="仿宋_GB2312" pitchFamily="49" charset="-122"/>
              </a:rPr>
              <a:t>滚动轴承的基本代号举例</a:t>
            </a:r>
            <a:endParaRPr lang="zh-CN" altLang="en-US" dirty="0">
              <a:latin typeface="Times New Roman" panose="02020603050405020304" pitchFamily="18" charset="0"/>
            </a:endParaRPr>
          </a:p>
        </p:txBody>
      </p:sp>
      <p:sp>
        <p:nvSpPr>
          <p:cNvPr id="47123" name="矩形 33"/>
          <p:cNvSpPr/>
          <p:nvPr/>
        </p:nvSpPr>
        <p:spPr>
          <a:xfrm>
            <a:off x="0" y="0"/>
            <a:ext cx="9144000" cy="460375"/>
          </a:xfrm>
          <a:prstGeom prst="rect">
            <a:avLst/>
          </a:prstGeom>
          <a:noFill/>
          <a:ln w="9525">
            <a:noFill/>
          </a:ln>
        </p:spPr>
        <p:txBody>
          <a:bodyPr>
            <a:spAutoFit/>
          </a:bodyPr>
          <a:lstStyle/>
          <a:p>
            <a:pPr algn="l"/>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14.4.2 </a:t>
            </a:r>
            <a:r>
              <a:rPr lang="zh-CN" altLang="en-US" i="0" dirty="0">
                <a:solidFill>
                  <a:srgbClr val="000066"/>
                </a:solidFill>
                <a:latin typeface="仿宋_GB2312" pitchFamily="49" charset="-122"/>
                <a:ea typeface="仿宋_GB2312" pitchFamily="49" charset="-122"/>
              </a:rPr>
              <a:t>滚动轴承基本代号</a:t>
            </a:r>
            <a:endParaRPr lang="zh-CN" altLang="en-US" dirty="0">
              <a:latin typeface="Times New Roman" panose="02020603050405020304" pitchFamily="18" charset="0"/>
            </a:endParaRP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CABE46C-65C7-4D86-8F07-6EC68CD500E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7"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41</a:t>
            </a:fld>
            <a:endParaRPr lang="en-US" altLang="zh-CN" sz="1400" b="0" i="0" dirty="0">
              <a:ea typeface="宋体" panose="02010600030101010101" pitchFamily="2" charset="-122"/>
            </a:endParaRPr>
          </a:p>
        </p:txBody>
      </p:sp>
      <p:sp>
        <p:nvSpPr>
          <p:cNvPr id="49157" name="Text Box 2"/>
          <p:cNvSpPr txBox="1"/>
          <p:nvPr/>
        </p:nvSpPr>
        <p:spPr>
          <a:xfrm>
            <a:off x="395288" y="692150"/>
            <a:ext cx="7910512" cy="609600"/>
          </a:xfrm>
          <a:prstGeom prst="rect">
            <a:avLst/>
          </a:prstGeom>
          <a:noFill/>
          <a:ln w="9525">
            <a:noFill/>
          </a:ln>
        </p:spPr>
        <p:txBody>
          <a:bodyPr lIns="0" tIns="0" rIns="0" bIns="0">
            <a:spAutoFit/>
          </a:bodyPr>
          <a:lstStyle/>
          <a:p>
            <a:pPr algn="l"/>
            <a:r>
              <a:rPr lang="zh-CN" altLang="en-US" sz="2000" i="0" dirty="0">
                <a:solidFill>
                  <a:srgbClr val="990000"/>
                </a:solidFill>
                <a:latin typeface="仿宋_GB2312" pitchFamily="49" charset="-122"/>
                <a:ea typeface="仿宋_GB2312" pitchFamily="49" charset="-122"/>
              </a:rPr>
              <a:t>工作特点：</a:t>
            </a:r>
            <a:r>
              <a:rPr lang="zh-CN" altLang="en-US" sz="2000" i="0" dirty="0">
                <a:latin typeface="仿宋_GB2312" pitchFamily="49" charset="-122"/>
                <a:ea typeface="仿宋_GB2312" pitchFamily="49" charset="-122"/>
              </a:rPr>
              <a:t>弹簧在外力作用下能产生较大的弹性变形，在机械设备中被广泛用作弹性元件。</a:t>
            </a:r>
          </a:p>
        </p:txBody>
      </p:sp>
      <p:sp>
        <p:nvSpPr>
          <p:cNvPr id="49158" name="Text Box 3"/>
          <p:cNvSpPr txBox="1"/>
          <p:nvPr/>
        </p:nvSpPr>
        <p:spPr>
          <a:xfrm>
            <a:off x="395288" y="1412875"/>
            <a:ext cx="7559675" cy="2151063"/>
          </a:xfrm>
          <a:prstGeom prst="rect">
            <a:avLst/>
          </a:prstGeom>
          <a:noFill/>
          <a:ln w="9525">
            <a:noFill/>
          </a:ln>
        </p:spPr>
        <p:txBody>
          <a:bodyPr lIns="0" tIns="0" rIns="0" bIns="0">
            <a:spAutoFit/>
          </a:bodyPr>
          <a:lstStyle/>
          <a:p>
            <a:pPr marL="342900" indent="-342900" algn="l">
              <a:lnSpc>
                <a:spcPct val="115000"/>
              </a:lnSpc>
              <a:spcAft>
                <a:spcPct val="15000"/>
              </a:spcAft>
              <a:buNone/>
            </a:pPr>
            <a:r>
              <a:rPr lang="zh-CN" altLang="en-US" sz="2000" i="0" dirty="0">
                <a:solidFill>
                  <a:srgbClr val="000066"/>
                </a:solidFill>
                <a:latin typeface="仿宋_GB2312" pitchFamily="49" charset="-122"/>
                <a:ea typeface="仿宋_GB2312" pitchFamily="49" charset="-122"/>
              </a:rPr>
              <a:t>功用：</a:t>
            </a:r>
          </a:p>
          <a:p>
            <a:pPr marL="342900" indent="-342900" algn="l">
              <a:lnSpc>
                <a:spcPct val="115000"/>
              </a:lnSpc>
              <a:buAutoNum type="arabicPeriod"/>
            </a:pPr>
            <a:r>
              <a:rPr lang="zh-CN" altLang="en-US" sz="2000" i="0" dirty="0">
                <a:solidFill>
                  <a:srgbClr val="000066"/>
                </a:solidFill>
                <a:latin typeface="仿宋_GB2312" pitchFamily="49" charset="-122"/>
                <a:ea typeface="仿宋_GB2312" pitchFamily="49" charset="-122"/>
              </a:rPr>
              <a:t>控制机构运动或零件的位置</a:t>
            </a:r>
            <a:r>
              <a:rPr lang="en-US" altLang="zh-CN" sz="2000" i="0" dirty="0">
                <a:solidFill>
                  <a:srgbClr val="000066"/>
                </a:solidFill>
                <a:latin typeface="仿宋_GB2312" pitchFamily="49" charset="-122"/>
                <a:ea typeface="仿宋_GB2312" pitchFamily="49" charset="-122"/>
              </a:rPr>
              <a:t>;  </a:t>
            </a:r>
            <a:r>
              <a:rPr lang="zh-CN" altLang="en-US" sz="2000" i="0" dirty="0">
                <a:solidFill>
                  <a:srgbClr val="FF0000"/>
                </a:solidFill>
                <a:latin typeface="仿宋_GB2312" pitchFamily="49" charset="-122"/>
                <a:ea typeface="仿宋_GB2312" pitchFamily="49" charset="-122"/>
              </a:rPr>
              <a:t>如凸轮机构、离合器、阀门等；</a:t>
            </a:r>
          </a:p>
          <a:p>
            <a:pPr marL="342900" indent="-342900" algn="l">
              <a:lnSpc>
                <a:spcPct val="115000"/>
              </a:lnSpc>
              <a:buAutoNum type="arabicPeriod"/>
            </a:pPr>
            <a:r>
              <a:rPr lang="zh-CN" altLang="en-US" sz="2000" i="0" dirty="0">
                <a:solidFill>
                  <a:srgbClr val="000066"/>
                </a:solidFill>
                <a:latin typeface="仿宋_GB2312" pitchFamily="49" charset="-122"/>
                <a:ea typeface="仿宋_GB2312" pitchFamily="49" charset="-122"/>
              </a:rPr>
              <a:t>缓冲吸振</a:t>
            </a:r>
            <a:r>
              <a:rPr lang="en-US" altLang="zh-CN" sz="2000" i="0" dirty="0">
                <a:solidFill>
                  <a:srgbClr val="000066"/>
                </a:solidFill>
                <a:latin typeface="仿宋_GB2312" pitchFamily="49" charset="-122"/>
                <a:ea typeface="仿宋_GB2312" pitchFamily="49" charset="-122"/>
              </a:rPr>
              <a:t>;  </a:t>
            </a:r>
            <a:r>
              <a:rPr lang="zh-CN" altLang="en-US" sz="2000" i="0" dirty="0">
                <a:solidFill>
                  <a:srgbClr val="FF0000"/>
                </a:solidFill>
                <a:latin typeface="仿宋_GB2312" pitchFamily="49" charset="-122"/>
                <a:ea typeface="仿宋_GB2312" pitchFamily="49" charset="-122"/>
              </a:rPr>
              <a:t>如车辆弹簧和各种缓冲器中的弹簧；</a:t>
            </a:r>
          </a:p>
          <a:p>
            <a:pPr marL="342900" indent="-342900" algn="l">
              <a:lnSpc>
                <a:spcPct val="115000"/>
              </a:lnSpc>
              <a:buNone/>
            </a:pPr>
            <a:r>
              <a:rPr lang="en-US" altLang="zh-CN" sz="2000" i="0" dirty="0">
                <a:solidFill>
                  <a:srgbClr val="000066"/>
                </a:solidFill>
                <a:latin typeface="仿宋_GB2312" pitchFamily="49" charset="-122"/>
                <a:ea typeface="仿宋_GB2312" pitchFamily="49" charset="-122"/>
              </a:rPr>
              <a:t>3. </a:t>
            </a:r>
            <a:r>
              <a:rPr lang="zh-CN" altLang="en-US" sz="2000" i="0" dirty="0">
                <a:solidFill>
                  <a:srgbClr val="000066"/>
                </a:solidFill>
                <a:latin typeface="仿宋_GB2312" pitchFamily="49" charset="-122"/>
                <a:ea typeface="仿宋_GB2312" pitchFamily="49" charset="-122"/>
              </a:rPr>
              <a:t>存储能量</a:t>
            </a:r>
            <a:r>
              <a:rPr lang="en-US" altLang="zh-CN" sz="2000" i="0" dirty="0">
                <a:solidFill>
                  <a:srgbClr val="000066"/>
                </a:solidFill>
                <a:latin typeface="仿宋_GB2312" pitchFamily="49" charset="-122"/>
                <a:ea typeface="仿宋_GB2312" pitchFamily="49" charset="-122"/>
              </a:rPr>
              <a:t>;  </a:t>
            </a:r>
            <a:r>
              <a:rPr lang="zh-CN" altLang="en-US" sz="2000" i="0" dirty="0">
                <a:solidFill>
                  <a:srgbClr val="FF0000"/>
                </a:solidFill>
                <a:latin typeface="仿宋_GB2312" pitchFamily="49" charset="-122"/>
                <a:ea typeface="仿宋_GB2312" pitchFamily="49" charset="-122"/>
              </a:rPr>
              <a:t>如钟表仪器中的弹簧；</a:t>
            </a:r>
          </a:p>
          <a:p>
            <a:pPr marL="342900" indent="-342900" algn="l">
              <a:lnSpc>
                <a:spcPct val="115000"/>
              </a:lnSpc>
              <a:buNone/>
            </a:pPr>
            <a:r>
              <a:rPr lang="en-US" altLang="zh-CN" sz="2000" i="0" dirty="0">
                <a:solidFill>
                  <a:srgbClr val="000066"/>
                </a:solidFill>
                <a:latin typeface="仿宋_GB2312" pitchFamily="49" charset="-122"/>
                <a:ea typeface="仿宋_GB2312" pitchFamily="49" charset="-122"/>
              </a:rPr>
              <a:t>4. </a:t>
            </a:r>
            <a:r>
              <a:rPr lang="zh-CN" altLang="en-US" sz="2000" i="0" dirty="0">
                <a:solidFill>
                  <a:srgbClr val="000066"/>
                </a:solidFill>
                <a:latin typeface="仿宋_GB2312" pitchFamily="49" charset="-122"/>
                <a:ea typeface="仿宋_GB2312" pitchFamily="49" charset="-122"/>
              </a:rPr>
              <a:t>测量力的大小；</a:t>
            </a:r>
            <a:r>
              <a:rPr lang="zh-CN" altLang="en-US" sz="2000" i="0" dirty="0">
                <a:solidFill>
                  <a:srgbClr val="FF0000"/>
                </a:solidFill>
                <a:latin typeface="仿宋_GB2312" pitchFamily="49" charset="-122"/>
                <a:ea typeface="仿宋_GB2312" pitchFamily="49" charset="-122"/>
              </a:rPr>
              <a:t>如弹簧秤中的弹簧</a:t>
            </a:r>
          </a:p>
          <a:p>
            <a:pPr marL="342900" indent="-342900" algn="l">
              <a:lnSpc>
                <a:spcPct val="115000"/>
              </a:lnSpc>
              <a:buNone/>
            </a:pPr>
            <a:r>
              <a:rPr lang="en-US" altLang="zh-CN" sz="2000" i="0" dirty="0">
                <a:solidFill>
                  <a:srgbClr val="000066"/>
                </a:solidFill>
                <a:latin typeface="仿宋_GB2312" pitchFamily="49" charset="-122"/>
                <a:ea typeface="仿宋_GB2312" pitchFamily="49" charset="-122"/>
              </a:rPr>
              <a:t>5. </a:t>
            </a:r>
            <a:r>
              <a:rPr lang="zh-CN" altLang="en-US" sz="2000" i="0" dirty="0">
                <a:solidFill>
                  <a:srgbClr val="000066"/>
                </a:solidFill>
                <a:latin typeface="仿宋_GB2312" pitchFamily="49" charset="-122"/>
                <a:ea typeface="仿宋_GB2312" pitchFamily="49" charset="-122"/>
              </a:rPr>
              <a:t>改变系统的自振频率。</a:t>
            </a:r>
          </a:p>
        </p:txBody>
      </p:sp>
      <p:grpSp>
        <p:nvGrpSpPr>
          <p:cNvPr id="49159" name="Group 4"/>
          <p:cNvGrpSpPr/>
          <p:nvPr/>
        </p:nvGrpSpPr>
        <p:grpSpPr>
          <a:xfrm>
            <a:off x="6659563" y="3284538"/>
            <a:ext cx="1403350" cy="2773362"/>
            <a:chOff x="250" y="2478"/>
            <a:chExt cx="884" cy="1747"/>
          </a:xfrm>
        </p:grpSpPr>
        <p:pic>
          <p:nvPicPr>
            <p:cNvPr id="49167" name="Picture 5" descr="1"/>
            <p:cNvPicPr>
              <a:picLocks noChangeAspect="1"/>
            </p:cNvPicPr>
            <p:nvPr/>
          </p:nvPicPr>
          <p:blipFill>
            <a:blip r:embed="rId2"/>
            <a:stretch>
              <a:fillRect/>
            </a:stretch>
          </p:blipFill>
          <p:spPr>
            <a:xfrm>
              <a:off x="567" y="2478"/>
              <a:ext cx="567" cy="1747"/>
            </a:xfrm>
            <a:prstGeom prst="rect">
              <a:avLst/>
            </a:prstGeom>
            <a:noFill/>
            <a:ln w="9525">
              <a:noFill/>
            </a:ln>
          </p:spPr>
        </p:pic>
        <p:sp>
          <p:nvSpPr>
            <p:cNvPr id="49168" name="Rectangle 6"/>
            <p:cNvSpPr/>
            <p:nvPr/>
          </p:nvSpPr>
          <p:spPr>
            <a:xfrm>
              <a:off x="250" y="2952"/>
              <a:ext cx="317" cy="750"/>
            </a:xfrm>
            <a:prstGeom prst="rect">
              <a:avLst/>
            </a:prstGeom>
            <a:noFill/>
            <a:ln w="12700">
              <a:noFill/>
            </a:ln>
          </p:spPr>
          <p:txBody>
            <a:bodyPr>
              <a:spAutoFit/>
            </a:bodyPr>
            <a:lstStyle/>
            <a:p>
              <a:pPr algn="l"/>
              <a:r>
                <a:rPr lang="zh-CN" altLang="en-US" sz="1800" i="0" dirty="0">
                  <a:solidFill>
                    <a:srgbClr val="000066"/>
                  </a:solidFill>
                  <a:latin typeface="仿宋_GB2312" pitchFamily="49" charset="-122"/>
                  <a:ea typeface="仿宋_GB2312" pitchFamily="49" charset="-122"/>
                </a:rPr>
                <a:t>拉伸弹簧 </a:t>
              </a:r>
            </a:p>
          </p:txBody>
        </p:sp>
      </p:grpSp>
      <p:grpSp>
        <p:nvGrpSpPr>
          <p:cNvPr id="49160" name="Group 7"/>
          <p:cNvGrpSpPr/>
          <p:nvPr/>
        </p:nvGrpSpPr>
        <p:grpSpPr>
          <a:xfrm>
            <a:off x="3995738" y="4005263"/>
            <a:ext cx="1662112" cy="2100262"/>
            <a:chOff x="4105" y="2205"/>
            <a:chExt cx="1047" cy="1323"/>
          </a:xfrm>
        </p:grpSpPr>
        <p:pic>
          <p:nvPicPr>
            <p:cNvPr id="49165" name="Picture 8" descr="1"/>
            <p:cNvPicPr>
              <a:picLocks noChangeAspect="1"/>
            </p:cNvPicPr>
            <p:nvPr/>
          </p:nvPicPr>
          <p:blipFill>
            <a:blip r:embed="rId3"/>
            <a:stretch>
              <a:fillRect/>
            </a:stretch>
          </p:blipFill>
          <p:spPr>
            <a:xfrm>
              <a:off x="4377" y="2205"/>
              <a:ext cx="775" cy="1323"/>
            </a:xfrm>
            <a:prstGeom prst="rect">
              <a:avLst/>
            </a:prstGeom>
            <a:noFill/>
            <a:ln w="9525">
              <a:noFill/>
            </a:ln>
          </p:spPr>
        </p:pic>
        <p:sp>
          <p:nvSpPr>
            <p:cNvPr id="49166" name="Rectangle 9"/>
            <p:cNvSpPr/>
            <p:nvPr/>
          </p:nvSpPr>
          <p:spPr>
            <a:xfrm>
              <a:off x="4105" y="2523"/>
              <a:ext cx="337" cy="750"/>
            </a:xfrm>
            <a:prstGeom prst="rect">
              <a:avLst/>
            </a:prstGeom>
            <a:noFill/>
            <a:ln w="12700">
              <a:noFill/>
            </a:ln>
          </p:spPr>
          <p:txBody>
            <a:bodyPr>
              <a:spAutoFit/>
            </a:bodyPr>
            <a:lstStyle/>
            <a:p>
              <a:pPr algn="l"/>
              <a:r>
                <a:rPr lang="zh-CN" altLang="en-US" sz="1800" i="0" dirty="0">
                  <a:solidFill>
                    <a:srgbClr val="000066"/>
                  </a:solidFill>
                  <a:latin typeface="仿宋_GB2312" pitchFamily="49" charset="-122"/>
                  <a:ea typeface="仿宋_GB2312" pitchFamily="49" charset="-122"/>
                </a:rPr>
                <a:t>压缩弹簧 </a:t>
              </a:r>
            </a:p>
          </p:txBody>
        </p:sp>
      </p:grpSp>
      <p:grpSp>
        <p:nvGrpSpPr>
          <p:cNvPr id="49161" name="Group 10"/>
          <p:cNvGrpSpPr/>
          <p:nvPr/>
        </p:nvGrpSpPr>
        <p:grpSpPr>
          <a:xfrm>
            <a:off x="1187450" y="3933825"/>
            <a:ext cx="2246313" cy="2266950"/>
            <a:chOff x="2245" y="2546"/>
            <a:chExt cx="1415" cy="1428"/>
          </a:xfrm>
        </p:grpSpPr>
        <p:pic>
          <p:nvPicPr>
            <p:cNvPr id="49163" name="Picture 11" descr="1"/>
            <p:cNvPicPr>
              <a:picLocks noChangeAspect="1"/>
            </p:cNvPicPr>
            <p:nvPr/>
          </p:nvPicPr>
          <p:blipFill>
            <a:blip r:embed="rId4"/>
            <a:stretch>
              <a:fillRect/>
            </a:stretch>
          </p:blipFill>
          <p:spPr>
            <a:xfrm>
              <a:off x="2517" y="2546"/>
              <a:ext cx="1143" cy="1428"/>
            </a:xfrm>
            <a:prstGeom prst="rect">
              <a:avLst/>
            </a:prstGeom>
            <a:noFill/>
            <a:ln w="9525">
              <a:noFill/>
            </a:ln>
          </p:spPr>
        </p:pic>
        <p:sp>
          <p:nvSpPr>
            <p:cNvPr id="49164" name="Rectangle 12"/>
            <p:cNvSpPr/>
            <p:nvPr/>
          </p:nvSpPr>
          <p:spPr>
            <a:xfrm>
              <a:off x="2245" y="2840"/>
              <a:ext cx="227" cy="923"/>
            </a:xfrm>
            <a:prstGeom prst="rect">
              <a:avLst/>
            </a:prstGeom>
            <a:noFill/>
            <a:ln w="12700">
              <a:noFill/>
            </a:ln>
          </p:spPr>
          <p:txBody>
            <a:bodyPr>
              <a:spAutoFit/>
            </a:bodyPr>
            <a:lstStyle/>
            <a:p>
              <a:pPr algn="l"/>
              <a:r>
                <a:rPr lang="zh-CN" altLang="en-US" sz="1800" i="0" dirty="0">
                  <a:solidFill>
                    <a:srgbClr val="000066"/>
                  </a:solidFill>
                  <a:latin typeface="仿宋_GB2312" pitchFamily="49" charset="-122"/>
                  <a:ea typeface="仿宋_GB2312" pitchFamily="49" charset="-122"/>
                </a:rPr>
                <a:t>扭转弹簧 </a:t>
              </a:r>
            </a:p>
          </p:txBody>
        </p:sp>
      </p:grpSp>
      <p:sp>
        <p:nvSpPr>
          <p:cNvPr id="49162" name="Text Box 13"/>
          <p:cNvSpPr txBox="1"/>
          <p:nvPr/>
        </p:nvSpPr>
        <p:spPr>
          <a:xfrm>
            <a:off x="250825" y="3752850"/>
            <a:ext cx="1800225" cy="396875"/>
          </a:xfrm>
          <a:prstGeom prst="rect">
            <a:avLst/>
          </a:prstGeom>
          <a:noFill/>
          <a:ln w="9525">
            <a:noFill/>
          </a:ln>
        </p:spPr>
        <p:txBody>
          <a:bodyPr>
            <a:spAutoFit/>
          </a:bodyPr>
          <a:lstStyle/>
          <a:p>
            <a:pPr algn="l">
              <a:spcBef>
                <a:spcPct val="50000"/>
              </a:spcBef>
            </a:pPr>
            <a:r>
              <a:rPr lang="zh-CN" altLang="en-US" sz="2000" i="0" dirty="0">
                <a:solidFill>
                  <a:srgbClr val="990000"/>
                </a:solidFill>
                <a:latin typeface="仿宋_GB2312" pitchFamily="49" charset="-122"/>
                <a:ea typeface="仿宋_GB2312" pitchFamily="49" charset="-122"/>
              </a:rPr>
              <a:t>分类：</a:t>
            </a:r>
          </a:p>
        </p:txBody>
      </p:sp>
      <p:sp>
        <p:nvSpPr>
          <p:cNvPr id="38918" name="Rectangle 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14.5 </a:t>
            </a:r>
            <a:r>
              <a:rPr lang="zh-CN" altLang="en-US" i="0" dirty="0">
                <a:solidFill>
                  <a:schemeClr val="tx2"/>
                </a:solidFill>
                <a:latin typeface="Times New Roman" panose="02020603050405020304" pitchFamily="18" charset="0"/>
                <a:ea typeface="宋体" panose="02010600030101010101" pitchFamily="2" charset="-122"/>
              </a:rPr>
              <a:t>弹簧的表示法</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A8F0548-DB80-4D64-B607-023E5BB42B89}"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4"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42</a:t>
            </a:fld>
            <a:endParaRPr lang="en-US" altLang="zh-CN" sz="1400" b="0" i="0" dirty="0">
              <a:ea typeface="宋体" panose="02010600030101010101" pitchFamily="2" charset="-122"/>
            </a:endParaRPr>
          </a:p>
        </p:txBody>
      </p:sp>
      <p:pic>
        <p:nvPicPr>
          <p:cNvPr id="50181" name="Picture 3" descr="1"/>
          <p:cNvPicPr>
            <a:picLocks noChangeAspect="1"/>
          </p:cNvPicPr>
          <p:nvPr/>
        </p:nvPicPr>
        <p:blipFill>
          <a:blip r:embed="rId2"/>
          <a:stretch>
            <a:fillRect/>
          </a:stretch>
        </p:blipFill>
        <p:spPr>
          <a:xfrm>
            <a:off x="7956550" y="752475"/>
            <a:ext cx="906463" cy="1524000"/>
          </a:xfrm>
          <a:prstGeom prst="rect">
            <a:avLst/>
          </a:prstGeom>
          <a:noFill/>
          <a:ln w="9525">
            <a:noFill/>
          </a:ln>
        </p:spPr>
      </p:pic>
      <p:grpSp>
        <p:nvGrpSpPr>
          <p:cNvPr id="50182" name="Group 4"/>
          <p:cNvGrpSpPr/>
          <p:nvPr/>
        </p:nvGrpSpPr>
        <p:grpSpPr>
          <a:xfrm>
            <a:off x="661988" y="1341438"/>
            <a:ext cx="2181225" cy="4149725"/>
            <a:chOff x="1597" y="890"/>
            <a:chExt cx="1374" cy="2614"/>
          </a:xfrm>
        </p:grpSpPr>
        <p:grpSp>
          <p:nvGrpSpPr>
            <p:cNvPr id="50185" name="Group 5"/>
            <p:cNvGrpSpPr/>
            <p:nvPr/>
          </p:nvGrpSpPr>
          <p:grpSpPr>
            <a:xfrm>
              <a:off x="1597" y="890"/>
              <a:ext cx="1039" cy="2515"/>
              <a:chOff x="1597" y="890"/>
              <a:chExt cx="1039" cy="2515"/>
            </a:xfrm>
          </p:grpSpPr>
          <p:grpSp>
            <p:nvGrpSpPr>
              <p:cNvPr id="50210" name="Group 6"/>
              <p:cNvGrpSpPr/>
              <p:nvPr/>
            </p:nvGrpSpPr>
            <p:grpSpPr>
              <a:xfrm rot="-10800000" flipV="1">
                <a:off x="1672" y="890"/>
                <a:ext cx="883" cy="2515"/>
                <a:chOff x="2713" y="608"/>
                <a:chExt cx="883" cy="1393"/>
              </a:xfrm>
            </p:grpSpPr>
            <p:sp>
              <p:nvSpPr>
                <p:cNvPr id="50268" name="Line 7"/>
                <p:cNvSpPr/>
                <p:nvPr/>
              </p:nvSpPr>
              <p:spPr>
                <a:xfrm flipH="1">
                  <a:off x="3153" y="608"/>
                  <a:ext cx="0" cy="1393"/>
                </a:xfrm>
                <a:prstGeom prst="line">
                  <a:avLst/>
                </a:prstGeom>
                <a:ln w="9525" cap="flat" cmpd="sng">
                  <a:solidFill>
                    <a:schemeClr val="tx2"/>
                  </a:solidFill>
                  <a:prstDash val="lgDashDot"/>
                  <a:headEnd type="none" w="med" len="med"/>
                  <a:tailEnd type="none" w="med" len="med"/>
                </a:ln>
              </p:spPr>
            </p:sp>
            <p:sp>
              <p:nvSpPr>
                <p:cNvPr id="50269" name="Line 8"/>
                <p:cNvSpPr/>
                <p:nvPr/>
              </p:nvSpPr>
              <p:spPr>
                <a:xfrm flipH="1">
                  <a:off x="3596" y="623"/>
                  <a:ext cx="0" cy="1368"/>
                </a:xfrm>
                <a:prstGeom prst="line">
                  <a:avLst/>
                </a:prstGeom>
                <a:ln w="9525" cap="flat" cmpd="sng">
                  <a:solidFill>
                    <a:schemeClr val="tx2"/>
                  </a:solidFill>
                  <a:prstDash val="lgDashDot"/>
                  <a:headEnd type="none" w="med" len="med"/>
                  <a:tailEnd type="none" w="med" len="med"/>
                </a:ln>
              </p:spPr>
            </p:sp>
            <p:sp>
              <p:nvSpPr>
                <p:cNvPr id="50270" name="Line 9"/>
                <p:cNvSpPr/>
                <p:nvPr/>
              </p:nvSpPr>
              <p:spPr>
                <a:xfrm flipH="1">
                  <a:off x="2713" y="614"/>
                  <a:ext cx="0" cy="1370"/>
                </a:xfrm>
                <a:prstGeom prst="line">
                  <a:avLst/>
                </a:prstGeom>
                <a:ln w="9525" cap="flat" cmpd="sng">
                  <a:solidFill>
                    <a:schemeClr val="tx2"/>
                  </a:solidFill>
                  <a:prstDash val="lgDashDot"/>
                  <a:headEnd type="none" w="med" len="med"/>
                  <a:tailEnd type="none" w="med" len="med"/>
                </a:ln>
              </p:spPr>
            </p:sp>
          </p:grpSp>
          <p:grpSp>
            <p:nvGrpSpPr>
              <p:cNvPr id="50211" name="Group 10"/>
              <p:cNvGrpSpPr/>
              <p:nvPr/>
            </p:nvGrpSpPr>
            <p:grpSpPr>
              <a:xfrm rot="5400000" flipV="1">
                <a:off x="1705" y="2398"/>
                <a:ext cx="797" cy="1013"/>
                <a:chOff x="4694" y="329"/>
                <a:chExt cx="797" cy="1013"/>
              </a:xfrm>
            </p:grpSpPr>
            <p:sp>
              <p:nvSpPr>
                <p:cNvPr id="50242" name="Oval 11" descr="浅色上对角线"/>
                <p:cNvSpPr/>
                <p:nvPr/>
              </p:nvSpPr>
              <p:spPr>
                <a:xfrm rot="-5400000">
                  <a:off x="4699" y="1237"/>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43" name="Oval 12" descr="浅色上对角线"/>
                <p:cNvSpPr/>
                <p:nvPr/>
              </p:nvSpPr>
              <p:spPr>
                <a:xfrm rot="-5400000">
                  <a:off x="4847" y="359"/>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44" name="Oval 13" descr="浅色上对角线"/>
                <p:cNvSpPr/>
                <p:nvPr/>
              </p:nvSpPr>
              <p:spPr>
                <a:xfrm rot="-5400000">
                  <a:off x="5016" y="1243"/>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45" name="Rectangle 14"/>
                <p:cNvSpPr/>
                <p:nvPr/>
              </p:nvSpPr>
              <p:spPr>
                <a:xfrm rot="-5400000">
                  <a:off x="5030" y="1189"/>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0246" name="Rectangle 15"/>
                <p:cNvSpPr/>
                <p:nvPr/>
              </p:nvSpPr>
              <p:spPr>
                <a:xfrm rot="-5400000">
                  <a:off x="4866" y="383"/>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0247" name="Line 16"/>
                <p:cNvSpPr/>
                <p:nvPr/>
              </p:nvSpPr>
              <p:spPr>
                <a:xfrm rot="-5400000" flipV="1">
                  <a:off x="4484" y="771"/>
                  <a:ext cx="886" cy="159"/>
                </a:xfrm>
                <a:prstGeom prst="line">
                  <a:avLst/>
                </a:prstGeom>
                <a:ln w="28575" cap="flat" cmpd="sng">
                  <a:solidFill>
                    <a:schemeClr val="tx2"/>
                  </a:solidFill>
                  <a:prstDash val="solid"/>
                  <a:headEnd type="none" w="med" len="med"/>
                  <a:tailEnd type="none" w="sm" len="lg"/>
                </a:ln>
              </p:spPr>
            </p:sp>
            <p:sp>
              <p:nvSpPr>
                <p:cNvPr id="50248" name="Line 17"/>
                <p:cNvSpPr/>
                <p:nvPr/>
              </p:nvSpPr>
              <p:spPr>
                <a:xfrm rot="-5400000" flipV="1">
                  <a:off x="4584" y="768"/>
                  <a:ext cx="896" cy="162"/>
                </a:xfrm>
                <a:prstGeom prst="line">
                  <a:avLst/>
                </a:prstGeom>
                <a:ln w="28575" cap="flat" cmpd="sng">
                  <a:solidFill>
                    <a:schemeClr val="tx2"/>
                  </a:solidFill>
                  <a:prstDash val="solid"/>
                  <a:headEnd type="none" w="med" len="med"/>
                  <a:tailEnd type="none" w="sm" len="lg"/>
                </a:ln>
              </p:spPr>
            </p:sp>
            <p:sp>
              <p:nvSpPr>
                <p:cNvPr id="50249" name="Oval 18" descr="浅色上对角线"/>
                <p:cNvSpPr/>
                <p:nvPr/>
              </p:nvSpPr>
              <p:spPr>
                <a:xfrm rot="-5400000">
                  <a:off x="5157" y="347"/>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50" name="Oval 19" descr="浅色上对角线"/>
                <p:cNvSpPr/>
                <p:nvPr/>
              </p:nvSpPr>
              <p:spPr>
                <a:xfrm rot="-5400000">
                  <a:off x="5326" y="1231"/>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51" name="Rectangle 20"/>
                <p:cNvSpPr/>
                <p:nvPr/>
              </p:nvSpPr>
              <p:spPr>
                <a:xfrm rot="-5400000">
                  <a:off x="5340" y="1177"/>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0252" name="Rectangle 21"/>
                <p:cNvSpPr/>
                <p:nvPr/>
              </p:nvSpPr>
              <p:spPr>
                <a:xfrm rot="-5400000">
                  <a:off x="5176" y="371"/>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0253" name="Line 22"/>
                <p:cNvSpPr/>
                <p:nvPr/>
              </p:nvSpPr>
              <p:spPr>
                <a:xfrm rot="-5400000" flipV="1">
                  <a:off x="4794" y="759"/>
                  <a:ext cx="886" cy="159"/>
                </a:xfrm>
                <a:prstGeom prst="line">
                  <a:avLst/>
                </a:prstGeom>
                <a:ln w="28575" cap="flat" cmpd="sng">
                  <a:solidFill>
                    <a:schemeClr val="tx2"/>
                  </a:solidFill>
                  <a:prstDash val="solid"/>
                  <a:headEnd type="none" w="med" len="med"/>
                  <a:tailEnd type="none" w="sm" len="lg"/>
                </a:ln>
              </p:spPr>
            </p:sp>
            <p:sp>
              <p:nvSpPr>
                <p:cNvPr id="50254" name="Line 23"/>
                <p:cNvSpPr/>
                <p:nvPr/>
              </p:nvSpPr>
              <p:spPr>
                <a:xfrm rot="-5400000" flipV="1">
                  <a:off x="4894" y="756"/>
                  <a:ext cx="896" cy="162"/>
                </a:xfrm>
                <a:prstGeom prst="line">
                  <a:avLst/>
                </a:prstGeom>
                <a:ln w="28575" cap="flat" cmpd="sng">
                  <a:solidFill>
                    <a:schemeClr val="tx2"/>
                  </a:solidFill>
                  <a:prstDash val="solid"/>
                  <a:headEnd type="none" w="med" len="med"/>
                  <a:tailEnd type="none" w="sm" len="lg"/>
                </a:ln>
              </p:spPr>
            </p:sp>
            <p:sp>
              <p:nvSpPr>
                <p:cNvPr id="50255" name="Line 24"/>
                <p:cNvSpPr/>
                <p:nvPr/>
              </p:nvSpPr>
              <p:spPr>
                <a:xfrm rot="-5400000" flipH="1" flipV="1">
                  <a:off x="4823" y="646"/>
                  <a:ext cx="570" cy="95"/>
                </a:xfrm>
                <a:prstGeom prst="line">
                  <a:avLst/>
                </a:prstGeom>
                <a:ln w="28575" cap="flat" cmpd="sng">
                  <a:solidFill>
                    <a:schemeClr val="tx2"/>
                  </a:solidFill>
                  <a:prstDash val="solid"/>
                  <a:headEnd type="none" w="med" len="med"/>
                  <a:tailEnd type="none" w="med" len="med"/>
                </a:ln>
              </p:spPr>
            </p:sp>
            <p:sp>
              <p:nvSpPr>
                <p:cNvPr id="50256" name="Line 25"/>
                <p:cNvSpPr/>
                <p:nvPr/>
              </p:nvSpPr>
              <p:spPr>
                <a:xfrm rot="-5400000" flipH="1" flipV="1">
                  <a:off x="4860" y="939"/>
                  <a:ext cx="599" cy="93"/>
                </a:xfrm>
                <a:prstGeom prst="line">
                  <a:avLst/>
                </a:prstGeom>
                <a:ln w="28575" cap="flat" cmpd="sng">
                  <a:solidFill>
                    <a:schemeClr val="tx2"/>
                  </a:solidFill>
                  <a:prstDash val="solid"/>
                  <a:headEnd type="none" w="med" len="med"/>
                  <a:tailEnd type="none" w="med" len="med"/>
                </a:ln>
              </p:spPr>
            </p:sp>
            <p:sp>
              <p:nvSpPr>
                <p:cNvPr id="50257" name="Line 26"/>
                <p:cNvSpPr/>
                <p:nvPr/>
              </p:nvSpPr>
              <p:spPr>
                <a:xfrm rot="-5400000" flipH="1" flipV="1">
                  <a:off x="4336" y="780"/>
                  <a:ext cx="866" cy="150"/>
                </a:xfrm>
                <a:prstGeom prst="line">
                  <a:avLst/>
                </a:prstGeom>
                <a:ln w="28575" cap="flat" cmpd="sng">
                  <a:solidFill>
                    <a:schemeClr val="tx2"/>
                  </a:solidFill>
                  <a:prstDash val="solid"/>
                  <a:headEnd type="none" w="med" len="med"/>
                  <a:tailEnd type="none" w="med" len="med"/>
                </a:ln>
              </p:spPr>
            </p:sp>
            <p:sp>
              <p:nvSpPr>
                <p:cNvPr id="50258" name="Line 27"/>
                <p:cNvSpPr/>
                <p:nvPr/>
              </p:nvSpPr>
              <p:spPr>
                <a:xfrm rot="-5400000" flipH="1" flipV="1">
                  <a:off x="4548" y="952"/>
                  <a:ext cx="599" cy="93"/>
                </a:xfrm>
                <a:prstGeom prst="line">
                  <a:avLst/>
                </a:prstGeom>
                <a:ln w="28575" cap="flat" cmpd="sng">
                  <a:solidFill>
                    <a:schemeClr val="tx2"/>
                  </a:solidFill>
                  <a:prstDash val="solid"/>
                  <a:headEnd type="none" w="med" len="med"/>
                  <a:tailEnd type="none" w="med" len="med"/>
                </a:ln>
              </p:spPr>
            </p:sp>
            <p:sp>
              <p:nvSpPr>
                <p:cNvPr id="50259" name="Oval 28"/>
                <p:cNvSpPr/>
                <p:nvPr/>
              </p:nvSpPr>
              <p:spPr>
                <a:xfrm rot="-5400000" flipH="1" flipV="1">
                  <a:off x="5375" y="357"/>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60" name="Rectangle 29"/>
                <p:cNvSpPr/>
                <p:nvPr/>
              </p:nvSpPr>
              <p:spPr>
                <a:xfrm rot="-5400000" flipH="1" flipV="1">
                  <a:off x="5388" y="378"/>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0261" name="Line 30"/>
                <p:cNvSpPr/>
                <p:nvPr/>
              </p:nvSpPr>
              <p:spPr>
                <a:xfrm rot="-5400000" flipH="1" flipV="1">
                  <a:off x="4956" y="826"/>
                  <a:ext cx="940" cy="2"/>
                </a:xfrm>
                <a:prstGeom prst="line">
                  <a:avLst/>
                </a:prstGeom>
                <a:ln w="28575" cap="flat" cmpd="sng">
                  <a:solidFill>
                    <a:schemeClr val="tx2"/>
                  </a:solidFill>
                  <a:prstDash val="solid"/>
                  <a:headEnd type="none" w="med" len="med"/>
                  <a:tailEnd type="none" w="sm" len="lg"/>
                </a:ln>
              </p:spPr>
            </p:sp>
            <p:sp>
              <p:nvSpPr>
                <p:cNvPr id="50262" name="Freeform 31"/>
                <p:cNvSpPr/>
                <p:nvPr/>
              </p:nvSpPr>
              <p:spPr>
                <a:xfrm rot="-5400000">
                  <a:off x="5122" y="651"/>
                  <a:ext cx="553" cy="56"/>
                </a:xfrm>
                <a:custGeom>
                  <a:avLst/>
                  <a:gdLst>
                    <a:gd name="txL" fmla="*/ 0 w 553"/>
                    <a:gd name="txT" fmla="*/ 0 h 56"/>
                    <a:gd name="txR" fmla="*/ 553 w 553"/>
                    <a:gd name="txB" fmla="*/ 56 h 56"/>
                  </a:gdLst>
                  <a:ahLst/>
                  <a:cxnLst>
                    <a:cxn ang="0">
                      <a:pos x="553" y="0"/>
                    </a:cxn>
                    <a:cxn ang="0">
                      <a:pos x="31" y="30"/>
                    </a:cxn>
                    <a:cxn ang="0">
                      <a:pos x="8" y="39"/>
                    </a:cxn>
                    <a:cxn ang="0">
                      <a:pos x="0" y="56"/>
                    </a:cxn>
                  </a:cxnLst>
                  <a:rect l="txL" t="txT" r="txR" b="txB"/>
                  <a:pathLst>
                    <a:path w="553" h="56">
                      <a:moveTo>
                        <a:pt x="553" y="0"/>
                      </a:moveTo>
                      <a:lnTo>
                        <a:pt x="31" y="30"/>
                      </a:lnTo>
                      <a:lnTo>
                        <a:pt x="8" y="39"/>
                      </a:lnTo>
                      <a:lnTo>
                        <a:pt x="0" y="56"/>
                      </a:lnTo>
                    </a:path>
                  </a:pathLst>
                </a:custGeom>
                <a:solidFill>
                  <a:schemeClr val="bg1">
                    <a:alpha val="100000"/>
                  </a:schemeClr>
                </a:solidFill>
                <a:ln w="28575" cap="flat" cmpd="sng">
                  <a:solidFill>
                    <a:schemeClr val="tx2">
                      <a:alpha val="100000"/>
                    </a:schemeClr>
                  </a:solidFill>
                  <a:prstDash val="solid"/>
                  <a:round/>
                  <a:headEnd type="none" w="med" len="med"/>
                  <a:tailEnd type="none" w="sm" len="lg"/>
                </a:ln>
              </p:spPr>
              <p:txBody>
                <a:bodyPr/>
                <a:lstStyle/>
                <a:p>
                  <a:endParaRPr lang="zh-CN" altLang="en-US"/>
                </a:p>
              </p:txBody>
            </p:sp>
            <p:sp>
              <p:nvSpPr>
                <p:cNvPr id="50263" name="Rectangle 32"/>
                <p:cNvSpPr/>
                <p:nvPr/>
              </p:nvSpPr>
              <p:spPr>
                <a:xfrm rot="-5400000" flipV="1">
                  <a:off x="5389" y="374"/>
                  <a:ext cx="147" cy="56"/>
                </a:xfrm>
                <a:prstGeom prst="rect">
                  <a:avLst/>
                </a:prstGeom>
                <a:noFill/>
                <a:ln w="3175">
                  <a:noFill/>
                </a:ln>
              </p:spPr>
              <p:txBody>
                <a:bodyPr wrap="none" anchor="ctr" anchorCtr="0"/>
                <a:lstStyle/>
                <a:p>
                  <a:endParaRPr lang="zh-CN" altLang="en-US" dirty="0">
                    <a:latin typeface="Times New Roman" panose="02020603050405020304" pitchFamily="18" charset="0"/>
                  </a:endParaRPr>
                </a:p>
              </p:txBody>
            </p:sp>
            <p:sp>
              <p:nvSpPr>
                <p:cNvPr id="50264" name="Line 33"/>
                <p:cNvSpPr/>
                <p:nvPr/>
              </p:nvSpPr>
              <p:spPr>
                <a:xfrm rot="-5400000">
                  <a:off x="5139" y="595"/>
                  <a:ext cx="432" cy="37"/>
                </a:xfrm>
                <a:prstGeom prst="line">
                  <a:avLst/>
                </a:prstGeom>
                <a:ln w="28575" cap="flat" cmpd="sng">
                  <a:solidFill>
                    <a:schemeClr val="tx2"/>
                  </a:solidFill>
                  <a:prstDash val="solid"/>
                  <a:headEnd type="none" w="med" len="med"/>
                  <a:tailEnd type="none" w="med" len="med"/>
                </a:ln>
              </p:spPr>
            </p:sp>
            <p:sp>
              <p:nvSpPr>
                <p:cNvPr id="50265" name="Line 34"/>
                <p:cNvSpPr/>
                <p:nvPr/>
              </p:nvSpPr>
              <p:spPr>
                <a:xfrm flipV="1">
                  <a:off x="4699" y="1243"/>
                  <a:ext cx="63" cy="60"/>
                </a:xfrm>
                <a:prstGeom prst="line">
                  <a:avLst/>
                </a:prstGeom>
                <a:ln w="12700">
                  <a:noFill/>
                </a:ln>
              </p:spPr>
            </p:sp>
            <p:sp>
              <p:nvSpPr>
                <p:cNvPr id="50266" name="Line 35"/>
                <p:cNvSpPr/>
                <p:nvPr/>
              </p:nvSpPr>
              <p:spPr>
                <a:xfrm flipV="1">
                  <a:off x="4714" y="1257"/>
                  <a:ext cx="70" cy="65"/>
                </a:xfrm>
                <a:prstGeom prst="line">
                  <a:avLst/>
                </a:prstGeom>
                <a:ln w="12700">
                  <a:noFill/>
                </a:ln>
              </p:spPr>
            </p:sp>
            <p:sp>
              <p:nvSpPr>
                <p:cNvPr id="50267" name="Line 36"/>
                <p:cNvSpPr/>
                <p:nvPr/>
              </p:nvSpPr>
              <p:spPr>
                <a:xfrm flipV="1">
                  <a:off x="4735" y="1281"/>
                  <a:ext cx="60" cy="53"/>
                </a:xfrm>
                <a:prstGeom prst="line">
                  <a:avLst/>
                </a:prstGeom>
                <a:ln w="12700">
                  <a:noFill/>
                </a:ln>
              </p:spPr>
            </p:sp>
          </p:grpSp>
          <p:grpSp>
            <p:nvGrpSpPr>
              <p:cNvPr id="50212" name="Group 37"/>
              <p:cNvGrpSpPr/>
              <p:nvPr/>
            </p:nvGrpSpPr>
            <p:grpSpPr>
              <a:xfrm>
                <a:off x="1621" y="1087"/>
                <a:ext cx="1015" cy="820"/>
                <a:chOff x="1621" y="1087"/>
                <a:chExt cx="1015" cy="820"/>
              </a:xfrm>
            </p:grpSpPr>
            <p:sp>
              <p:nvSpPr>
                <p:cNvPr id="50213" name="Oval 38" descr="浅色上对角线"/>
                <p:cNvSpPr/>
                <p:nvPr/>
              </p:nvSpPr>
              <p:spPr>
                <a:xfrm rot="-10800000" flipV="1">
                  <a:off x="1624" y="1166"/>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14" name="Oval 39" descr="浅色上对角线"/>
                <p:cNvSpPr/>
                <p:nvPr/>
              </p:nvSpPr>
              <p:spPr>
                <a:xfrm rot="-10800000" flipV="1">
                  <a:off x="2512" y="1331"/>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15" name="Rectangle 40"/>
                <p:cNvSpPr/>
                <p:nvPr/>
              </p:nvSpPr>
              <p:spPr>
                <a:xfrm rot="-10800000" flipV="1">
                  <a:off x="2486" y="1316"/>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0216" name="Rectangle 41"/>
                <p:cNvSpPr/>
                <p:nvPr/>
              </p:nvSpPr>
              <p:spPr>
                <a:xfrm rot="-10800000" flipV="1">
                  <a:off x="1680" y="1152"/>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0217" name="Line 42"/>
                <p:cNvSpPr/>
                <p:nvPr/>
              </p:nvSpPr>
              <p:spPr>
                <a:xfrm rot="10800000">
                  <a:off x="1674" y="1166"/>
                  <a:ext cx="886" cy="159"/>
                </a:xfrm>
                <a:prstGeom prst="line">
                  <a:avLst/>
                </a:prstGeom>
                <a:ln w="28575" cap="flat" cmpd="sng">
                  <a:solidFill>
                    <a:schemeClr val="tx2"/>
                  </a:solidFill>
                  <a:prstDash val="solid"/>
                  <a:headEnd type="none" w="med" len="med"/>
                  <a:tailEnd type="none" w="sm" len="lg"/>
                </a:ln>
              </p:spPr>
            </p:sp>
            <p:sp>
              <p:nvSpPr>
                <p:cNvPr id="50218" name="Line 43"/>
                <p:cNvSpPr/>
                <p:nvPr/>
              </p:nvSpPr>
              <p:spPr>
                <a:xfrm rot="10800000">
                  <a:off x="1667" y="1269"/>
                  <a:ext cx="896" cy="162"/>
                </a:xfrm>
                <a:prstGeom prst="line">
                  <a:avLst/>
                </a:prstGeom>
                <a:ln w="28575" cap="flat" cmpd="sng">
                  <a:solidFill>
                    <a:schemeClr val="tx2"/>
                  </a:solidFill>
                  <a:prstDash val="solid"/>
                  <a:headEnd type="none" w="med" len="med"/>
                  <a:tailEnd type="none" w="sm" len="lg"/>
                </a:ln>
              </p:spPr>
            </p:sp>
            <p:sp>
              <p:nvSpPr>
                <p:cNvPr id="50219" name="Oval 44" descr="浅色上对角线"/>
                <p:cNvSpPr/>
                <p:nvPr/>
              </p:nvSpPr>
              <p:spPr>
                <a:xfrm rot="-10800000" flipV="1">
                  <a:off x="1624" y="1484"/>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20" name="Oval 45" descr="浅色上对角线"/>
                <p:cNvSpPr/>
                <p:nvPr/>
              </p:nvSpPr>
              <p:spPr>
                <a:xfrm rot="-10800000" flipV="1">
                  <a:off x="2512" y="1649"/>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21" name="Rectangle 46"/>
                <p:cNvSpPr/>
                <p:nvPr/>
              </p:nvSpPr>
              <p:spPr>
                <a:xfrm rot="-10800000" flipV="1">
                  <a:off x="2486" y="1634"/>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0222" name="Rectangle 47"/>
                <p:cNvSpPr/>
                <p:nvPr/>
              </p:nvSpPr>
              <p:spPr>
                <a:xfrm rot="-10800000" flipV="1">
                  <a:off x="1680" y="1470"/>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0223" name="Line 48"/>
                <p:cNvSpPr/>
                <p:nvPr/>
              </p:nvSpPr>
              <p:spPr>
                <a:xfrm rot="10800000">
                  <a:off x="1674" y="1484"/>
                  <a:ext cx="886" cy="159"/>
                </a:xfrm>
                <a:prstGeom prst="line">
                  <a:avLst/>
                </a:prstGeom>
                <a:ln w="28575" cap="flat" cmpd="sng">
                  <a:solidFill>
                    <a:schemeClr val="tx2"/>
                  </a:solidFill>
                  <a:prstDash val="solid"/>
                  <a:headEnd type="none" w="med" len="med"/>
                  <a:tailEnd type="none" w="sm" len="lg"/>
                </a:ln>
              </p:spPr>
            </p:sp>
            <p:sp>
              <p:nvSpPr>
                <p:cNvPr id="50224" name="Line 49"/>
                <p:cNvSpPr/>
                <p:nvPr/>
              </p:nvSpPr>
              <p:spPr>
                <a:xfrm rot="10800000">
                  <a:off x="1667" y="1587"/>
                  <a:ext cx="896" cy="162"/>
                </a:xfrm>
                <a:prstGeom prst="line">
                  <a:avLst/>
                </a:prstGeom>
                <a:ln w="28575" cap="flat" cmpd="sng">
                  <a:solidFill>
                    <a:schemeClr val="tx2"/>
                  </a:solidFill>
                  <a:prstDash val="solid"/>
                  <a:headEnd type="none" w="med" len="med"/>
                  <a:tailEnd type="none" w="sm" len="lg"/>
                </a:ln>
              </p:spPr>
            </p:sp>
            <p:sp>
              <p:nvSpPr>
                <p:cNvPr id="50225" name="Oval 50" descr="浅色上对角线"/>
                <p:cNvSpPr/>
                <p:nvPr/>
              </p:nvSpPr>
              <p:spPr>
                <a:xfrm rot="-10800000" flipV="1">
                  <a:off x="1621" y="1802"/>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26" name="Line 51"/>
                <p:cNvSpPr/>
                <p:nvPr/>
              </p:nvSpPr>
              <p:spPr>
                <a:xfrm rot="-10800000" flipH="1">
                  <a:off x="1676" y="1699"/>
                  <a:ext cx="570" cy="95"/>
                </a:xfrm>
                <a:prstGeom prst="line">
                  <a:avLst/>
                </a:prstGeom>
                <a:ln w="28575" cap="flat" cmpd="sng">
                  <a:solidFill>
                    <a:schemeClr val="tx2"/>
                  </a:solidFill>
                  <a:prstDash val="solid"/>
                  <a:headEnd type="none" w="med" len="med"/>
                  <a:tailEnd type="none" w="med" len="med"/>
                </a:ln>
              </p:spPr>
            </p:sp>
            <p:sp>
              <p:nvSpPr>
                <p:cNvPr id="50227" name="Line 52"/>
                <p:cNvSpPr/>
                <p:nvPr/>
              </p:nvSpPr>
              <p:spPr>
                <a:xfrm rot="-10800000" flipH="1">
                  <a:off x="1672" y="1751"/>
                  <a:ext cx="879" cy="156"/>
                </a:xfrm>
                <a:prstGeom prst="line">
                  <a:avLst/>
                </a:prstGeom>
                <a:ln w="28575" cap="flat" cmpd="sng">
                  <a:solidFill>
                    <a:schemeClr val="tx2"/>
                  </a:solidFill>
                  <a:prstDash val="solid"/>
                  <a:headEnd type="none" w="med" len="med"/>
                  <a:tailEnd type="none" w="med" len="med"/>
                </a:ln>
              </p:spPr>
            </p:sp>
            <p:grpSp>
              <p:nvGrpSpPr>
                <p:cNvPr id="50228" name="Group 53"/>
                <p:cNvGrpSpPr/>
                <p:nvPr/>
              </p:nvGrpSpPr>
              <p:grpSpPr>
                <a:xfrm rot="-10800000" flipV="1">
                  <a:off x="1675" y="1386"/>
                  <a:ext cx="877" cy="145"/>
                  <a:chOff x="2714" y="1470"/>
                  <a:chExt cx="877" cy="145"/>
                </a:xfrm>
              </p:grpSpPr>
              <p:sp>
                <p:nvSpPr>
                  <p:cNvPr id="50240" name="Line 54"/>
                  <p:cNvSpPr/>
                  <p:nvPr/>
                </p:nvSpPr>
                <p:spPr>
                  <a:xfrm flipH="1" flipV="1">
                    <a:off x="3021" y="1470"/>
                    <a:ext cx="570" cy="95"/>
                  </a:xfrm>
                  <a:prstGeom prst="line">
                    <a:avLst/>
                  </a:prstGeom>
                  <a:ln w="28575" cap="flat" cmpd="sng">
                    <a:solidFill>
                      <a:schemeClr val="tx2"/>
                    </a:solidFill>
                    <a:prstDash val="solid"/>
                    <a:headEnd type="none" w="med" len="med"/>
                    <a:tailEnd type="none" w="med" len="med"/>
                  </a:ln>
                </p:spPr>
              </p:sp>
              <p:sp>
                <p:nvSpPr>
                  <p:cNvPr id="50241" name="Line 55"/>
                  <p:cNvSpPr/>
                  <p:nvPr/>
                </p:nvSpPr>
                <p:spPr>
                  <a:xfrm flipH="1" flipV="1">
                    <a:off x="2714" y="1522"/>
                    <a:ext cx="599" cy="93"/>
                  </a:xfrm>
                  <a:prstGeom prst="line">
                    <a:avLst/>
                  </a:prstGeom>
                  <a:ln w="28575" cap="flat" cmpd="sng">
                    <a:solidFill>
                      <a:schemeClr val="tx2"/>
                    </a:solidFill>
                    <a:prstDash val="solid"/>
                    <a:headEnd type="none" w="med" len="med"/>
                    <a:tailEnd type="none" w="med" len="med"/>
                  </a:ln>
                </p:spPr>
              </p:sp>
            </p:grpSp>
            <p:sp>
              <p:nvSpPr>
                <p:cNvPr id="50229" name="Oval 56" descr="浅色上对角线"/>
                <p:cNvSpPr/>
                <p:nvPr/>
              </p:nvSpPr>
              <p:spPr>
                <a:xfrm rot="-10800000" flipV="1">
                  <a:off x="2512" y="1106"/>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0230" name="Rectangle 57"/>
                <p:cNvSpPr/>
                <p:nvPr/>
              </p:nvSpPr>
              <p:spPr>
                <a:xfrm rot="-10800000" flipV="1">
                  <a:off x="2486" y="1091"/>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0231" name="Line 58"/>
                <p:cNvSpPr/>
                <p:nvPr/>
              </p:nvSpPr>
              <p:spPr>
                <a:xfrm rot="-10800000" flipV="1">
                  <a:off x="1671" y="1153"/>
                  <a:ext cx="940" cy="2"/>
                </a:xfrm>
                <a:prstGeom prst="line">
                  <a:avLst/>
                </a:prstGeom>
                <a:ln w="28575" cap="flat" cmpd="sng">
                  <a:solidFill>
                    <a:schemeClr val="tx2"/>
                  </a:solidFill>
                  <a:prstDash val="solid"/>
                  <a:headEnd type="none" w="med" len="med"/>
                  <a:tailEnd type="none" w="sm" len="lg"/>
                </a:ln>
              </p:spPr>
            </p:sp>
            <p:sp>
              <p:nvSpPr>
                <p:cNvPr id="50232" name="Line 59"/>
                <p:cNvSpPr/>
                <p:nvPr/>
              </p:nvSpPr>
              <p:spPr>
                <a:xfrm rot="10800000">
                  <a:off x="2083" y="1186"/>
                  <a:ext cx="480" cy="27"/>
                </a:xfrm>
                <a:prstGeom prst="line">
                  <a:avLst/>
                </a:prstGeom>
                <a:ln w="28575" cap="flat" cmpd="sng">
                  <a:solidFill>
                    <a:schemeClr val="tx2"/>
                  </a:solidFill>
                  <a:prstDash val="solid"/>
                  <a:headEnd type="none" w="med" len="med"/>
                  <a:tailEnd type="none" w="sm" len="lg"/>
                </a:ln>
              </p:spPr>
            </p:sp>
            <p:sp>
              <p:nvSpPr>
                <p:cNvPr id="50233" name="Line 60"/>
                <p:cNvSpPr/>
                <p:nvPr/>
              </p:nvSpPr>
              <p:spPr>
                <a:xfrm rot="-10800000" flipH="1">
                  <a:off x="2061" y="1210"/>
                  <a:ext cx="507" cy="26"/>
                </a:xfrm>
                <a:prstGeom prst="line">
                  <a:avLst/>
                </a:prstGeom>
                <a:ln w="28575" cap="flat" cmpd="sng">
                  <a:solidFill>
                    <a:schemeClr val="tx2"/>
                  </a:solidFill>
                  <a:prstDash val="solid"/>
                  <a:headEnd type="none" w="med" len="med"/>
                  <a:tailEnd type="none" w="med" len="med"/>
                </a:ln>
              </p:spPr>
            </p:sp>
            <p:sp>
              <p:nvSpPr>
                <p:cNvPr id="50234" name="Freeform 61"/>
                <p:cNvSpPr/>
                <p:nvPr/>
              </p:nvSpPr>
              <p:spPr>
                <a:xfrm rot="-10800000" flipV="1">
                  <a:off x="2050" y="1154"/>
                  <a:ext cx="31" cy="32"/>
                </a:xfrm>
                <a:custGeom>
                  <a:avLst/>
                  <a:gdLst>
                    <a:gd name="txL" fmla="*/ 0 w 31"/>
                    <a:gd name="txT" fmla="*/ 0 h 32"/>
                    <a:gd name="txR" fmla="*/ 31 w 31"/>
                    <a:gd name="txB" fmla="*/ 32 h 32"/>
                  </a:gdLst>
                  <a:ahLst/>
                  <a:cxnLst>
                    <a:cxn ang="0">
                      <a:pos x="0" y="32"/>
                    </a:cxn>
                    <a:cxn ang="0">
                      <a:pos x="15" y="27"/>
                    </a:cxn>
                    <a:cxn ang="0">
                      <a:pos x="21" y="19"/>
                    </a:cxn>
                    <a:cxn ang="0">
                      <a:pos x="27" y="9"/>
                    </a:cxn>
                    <a:cxn ang="0">
                      <a:pos x="31" y="0"/>
                    </a:cxn>
                  </a:cxnLst>
                  <a:rect l="txL" t="txT" r="txR" b="txB"/>
                  <a:pathLst>
                    <a:path w="31" h="32">
                      <a:moveTo>
                        <a:pt x="0" y="32"/>
                      </a:moveTo>
                      <a:lnTo>
                        <a:pt x="15" y="27"/>
                      </a:lnTo>
                      <a:lnTo>
                        <a:pt x="21" y="19"/>
                      </a:lnTo>
                      <a:lnTo>
                        <a:pt x="27" y="9"/>
                      </a:lnTo>
                      <a:lnTo>
                        <a:pt x="31" y="0"/>
                      </a:lnTo>
                    </a:path>
                  </a:pathLst>
                </a:custGeom>
                <a:solidFill>
                  <a:schemeClr val="folHlink">
                    <a:alpha val="100000"/>
                  </a:schemeClr>
                </a:solidFill>
                <a:ln w="28575" cap="flat" cmpd="sng">
                  <a:solidFill>
                    <a:schemeClr val="tx2">
                      <a:alpha val="100000"/>
                    </a:schemeClr>
                  </a:solidFill>
                  <a:prstDash val="solid"/>
                  <a:round/>
                  <a:headEnd type="none" w="sm" len="lg"/>
                  <a:tailEnd type="none" w="sm" len="lg"/>
                </a:ln>
              </p:spPr>
              <p:txBody>
                <a:bodyPr/>
                <a:lstStyle/>
                <a:p>
                  <a:endParaRPr lang="zh-CN" altLang="en-US"/>
                </a:p>
              </p:txBody>
            </p:sp>
            <p:grpSp>
              <p:nvGrpSpPr>
                <p:cNvPr id="50235" name="Group 62"/>
                <p:cNvGrpSpPr/>
                <p:nvPr/>
              </p:nvGrpSpPr>
              <p:grpSpPr>
                <a:xfrm rot="5400000" flipV="1">
                  <a:off x="1625" y="1809"/>
                  <a:ext cx="96" cy="91"/>
                  <a:chOff x="962" y="862"/>
                  <a:chExt cx="96" cy="91"/>
                </a:xfrm>
              </p:grpSpPr>
              <p:sp>
                <p:nvSpPr>
                  <p:cNvPr id="50237" name="Line 63"/>
                  <p:cNvSpPr/>
                  <p:nvPr/>
                </p:nvSpPr>
                <p:spPr>
                  <a:xfrm flipV="1">
                    <a:off x="962" y="862"/>
                    <a:ext cx="63" cy="60"/>
                  </a:xfrm>
                  <a:prstGeom prst="line">
                    <a:avLst/>
                  </a:prstGeom>
                  <a:ln w="12700">
                    <a:noFill/>
                  </a:ln>
                </p:spPr>
              </p:sp>
              <p:sp>
                <p:nvSpPr>
                  <p:cNvPr id="50238" name="Line 64"/>
                  <p:cNvSpPr/>
                  <p:nvPr/>
                </p:nvSpPr>
                <p:spPr>
                  <a:xfrm flipV="1">
                    <a:off x="977" y="876"/>
                    <a:ext cx="70" cy="65"/>
                  </a:xfrm>
                  <a:prstGeom prst="line">
                    <a:avLst/>
                  </a:prstGeom>
                  <a:ln w="12700">
                    <a:noFill/>
                  </a:ln>
                </p:spPr>
              </p:sp>
              <p:sp>
                <p:nvSpPr>
                  <p:cNvPr id="50239" name="Line 65"/>
                  <p:cNvSpPr/>
                  <p:nvPr/>
                </p:nvSpPr>
                <p:spPr>
                  <a:xfrm flipV="1">
                    <a:off x="998" y="900"/>
                    <a:ext cx="60" cy="53"/>
                  </a:xfrm>
                  <a:prstGeom prst="line">
                    <a:avLst/>
                  </a:prstGeom>
                  <a:ln w="12700">
                    <a:noFill/>
                  </a:ln>
                </p:spPr>
              </p:sp>
            </p:grpSp>
            <p:sp>
              <p:nvSpPr>
                <p:cNvPr id="50236" name="Rectangle 66"/>
                <p:cNvSpPr/>
                <p:nvPr/>
              </p:nvSpPr>
              <p:spPr>
                <a:xfrm rot="10800000" flipH="1" flipV="1">
                  <a:off x="2489" y="1087"/>
                  <a:ext cx="147" cy="56"/>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grpSp>
        </p:grpSp>
        <p:sp>
          <p:nvSpPr>
            <p:cNvPr id="50186" name="Line 67"/>
            <p:cNvSpPr/>
            <p:nvPr/>
          </p:nvSpPr>
          <p:spPr>
            <a:xfrm>
              <a:off x="2517" y="1154"/>
              <a:ext cx="453" cy="0"/>
            </a:xfrm>
            <a:prstGeom prst="line">
              <a:avLst/>
            </a:prstGeom>
            <a:ln w="9525" cap="flat" cmpd="sng">
              <a:solidFill>
                <a:schemeClr val="tx2"/>
              </a:solidFill>
              <a:prstDash val="solid"/>
              <a:headEnd type="none" w="sm" len="med"/>
              <a:tailEnd type="none" w="sm" len="med"/>
            </a:ln>
          </p:spPr>
        </p:sp>
        <p:sp>
          <p:nvSpPr>
            <p:cNvPr id="50187" name="Line 68"/>
            <p:cNvSpPr/>
            <p:nvPr/>
          </p:nvSpPr>
          <p:spPr>
            <a:xfrm>
              <a:off x="2291" y="3237"/>
              <a:ext cx="680" cy="0"/>
            </a:xfrm>
            <a:prstGeom prst="line">
              <a:avLst/>
            </a:prstGeom>
            <a:ln w="9525" cap="flat" cmpd="sng">
              <a:solidFill>
                <a:schemeClr val="tx2"/>
              </a:solidFill>
              <a:prstDash val="solid"/>
              <a:headEnd type="none" w="sm" len="med"/>
              <a:tailEnd type="none" w="sm" len="med"/>
            </a:ln>
          </p:spPr>
        </p:sp>
        <p:sp>
          <p:nvSpPr>
            <p:cNvPr id="50188" name="Line 69"/>
            <p:cNvSpPr/>
            <p:nvPr/>
          </p:nvSpPr>
          <p:spPr>
            <a:xfrm>
              <a:off x="2971" y="1154"/>
              <a:ext cx="0" cy="2087"/>
            </a:xfrm>
            <a:prstGeom prst="line">
              <a:avLst/>
            </a:prstGeom>
            <a:ln w="9525" cap="flat" cmpd="sng">
              <a:solidFill>
                <a:schemeClr val="tx2"/>
              </a:solidFill>
              <a:prstDash val="solid"/>
              <a:headEnd type="triangle" w="med" len="med"/>
              <a:tailEnd type="triangle" w="med" len="med"/>
            </a:ln>
          </p:spPr>
        </p:sp>
        <p:sp>
          <p:nvSpPr>
            <p:cNvPr id="50189" name="Text Box 70"/>
            <p:cNvSpPr txBox="1"/>
            <p:nvPr/>
          </p:nvSpPr>
          <p:spPr>
            <a:xfrm rot="-5400000">
              <a:off x="2655" y="2077"/>
              <a:ext cx="408" cy="212"/>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H </a:t>
              </a:r>
              <a:r>
                <a:rPr lang="en-US" altLang="zh-CN" sz="1600" b="0" i="0" baseline="-25000" dirty="0">
                  <a:latin typeface="Arial" panose="020B0604020202020204" pitchFamily="34" charset="0"/>
                  <a:ea typeface="宋体" panose="02010600030101010101" pitchFamily="2" charset="-122"/>
                </a:rPr>
                <a:t>0</a:t>
              </a:r>
            </a:p>
          </p:txBody>
        </p:sp>
        <p:sp>
          <p:nvSpPr>
            <p:cNvPr id="50190" name="Line 71"/>
            <p:cNvSpPr/>
            <p:nvPr/>
          </p:nvSpPr>
          <p:spPr>
            <a:xfrm>
              <a:off x="2562" y="1379"/>
              <a:ext cx="227" cy="0"/>
            </a:xfrm>
            <a:prstGeom prst="line">
              <a:avLst/>
            </a:prstGeom>
            <a:ln w="9525" cap="flat" cmpd="sng">
              <a:solidFill>
                <a:schemeClr val="tx2"/>
              </a:solidFill>
              <a:prstDash val="solid"/>
              <a:headEnd type="none" w="sm" len="med"/>
              <a:tailEnd type="none" w="sm" len="med"/>
            </a:ln>
          </p:spPr>
        </p:sp>
        <p:sp>
          <p:nvSpPr>
            <p:cNvPr id="50191" name="Line 72"/>
            <p:cNvSpPr/>
            <p:nvPr/>
          </p:nvSpPr>
          <p:spPr>
            <a:xfrm>
              <a:off x="2562" y="1696"/>
              <a:ext cx="227" cy="0"/>
            </a:xfrm>
            <a:prstGeom prst="line">
              <a:avLst/>
            </a:prstGeom>
            <a:ln w="9525" cap="flat" cmpd="sng">
              <a:solidFill>
                <a:schemeClr val="tx2"/>
              </a:solidFill>
              <a:prstDash val="solid"/>
              <a:headEnd type="none" w="sm" len="med"/>
              <a:tailEnd type="none" w="sm" len="med"/>
            </a:ln>
          </p:spPr>
        </p:sp>
        <p:sp>
          <p:nvSpPr>
            <p:cNvPr id="50192" name="Line 73"/>
            <p:cNvSpPr/>
            <p:nvPr/>
          </p:nvSpPr>
          <p:spPr>
            <a:xfrm>
              <a:off x="2781" y="1383"/>
              <a:ext cx="0" cy="317"/>
            </a:xfrm>
            <a:prstGeom prst="line">
              <a:avLst/>
            </a:prstGeom>
            <a:ln w="9525" cap="flat" cmpd="sng">
              <a:solidFill>
                <a:schemeClr val="tx2"/>
              </a:solidFill>
              <a:prstDash val="solid"/>
              <a:headEnd type="triangle" w="med" len="med"/>
              <a:tailEnd type="triangle" w="med" len="med"/>
            </a:ln>
          </p:spPr>
        </p:sp>
        <p:sp>
          <p:nvSpPr>
            <p:cNvPr id="50193" name="Text Box 74"/>
            <p:cNvSpPr txBox="1"/>
            <p:nvPr/>
          </p:nvSpPr>
          <p:spPr>
            <a:xfrm rot="-5400000">
              <a:off x="2581" y="1413"/>
              <a:ext cx="227" cy="212"/>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t</a:t>
              </a:r>
            </a:p>
          </p:txBody>
        </p:sp>
        <p:sp>
          <p:nvSpPr>
            <p:cNvPr id="50194" name="Rectangle 75"/>
            <p:cNvSpPr/>
            <p:nvPr/>
          </p:nvSpPr>
          <p:spPr>
            <a:xfrm>
              <a:off x="1610" y="3249"/>
              <a:ext cx="91" cy="45"/>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0195" name="Line 76"/>
            <p:cNvSpPr/>
            <p:nvPr/>
          </p:nvSpPr>
          <p:spPr>
            <a:xfrm>
              <a:off x="1723" y="1842"/>
              <a:ext cx="0" cy="318"/>
            </a:xfrm>
            <a:prstGeom prst="line">
              <a:avLst/>
            </a:prstGeom>
            <a:ln w="9525" cap="flat" cmpd="sng">
              <a:solidFill>
                <a:schemeClr val="tx2"/>
              </a:solidFill>
              <a:prstDash val="solid"/>
              <a:headEnd type="none" w="sm" len="med"/>
              <a:tailEnd type="none" w="sm" len="med"/>
            </a:ln>
          </p:spPr>
        </p:sp>
        <p:sp>
          <p:nvSpPr>
            <p:cNvPr id="50196" name="Line 77"/>
            <p:cNvSpPr/>
            <p:nvPr/>
          </p:nvSpPr>
          <p:spPr>
            <a:xfrm>
              <a:off x="2513" y="1709"/>
              <a:ext cx="0" cy="453"/>
            </a:xfrm>
            <a:prstGeom prst="line">
              <a:avLst/>
            </a:prstGeom>
            <a:ln w="9525" cap="flat" cmpd="sng">
              <a:solidFill>
                <a:schemeClr val="tx2"/>
              </a:solidFill>
              <a:prstDash val="solid"/>
              <a:headEnd type="none" w="sm" len="med"/>
              <a:tailEnd type="none" w="sm" len="med"/>
            </a:ln>
          </p:spPr>
        </p:sp>
        <p:sp>
          <p:nvSpPr>
            <p:cNvPr id="50197" name="Line 78"/>
            <p:cNvSpPr/>
            <p:nvPr/>
          </p:nvSpPr>
          <p:spPr>
            <a:xfrm>
              <a:off x="1723" y="2069"/>
              <a:ext cx="793" cy="0"/>
            </a:xfrm>
            <a:prstGeom prst="line">
              <a:avLst/>
            </a:prstGeom>
            <a:ln w="9525" cap="flat" cmpd="sng">
              <a:solidFill>
                <a:schemeClr val="tx2"/>
              </a:solidFill>
              <a:prstDash val="solid"/>
              <a:headEnd type="triangle" w="med" len="med"/>
              <a:tailEnd type="triangle" w="med" len="med"/>
            </a:ln>
          </p:spPr>
        </p:sp>
        <p:sp>
          <p:nvSpPr>
            <p:cNvPr id="50198" name="Text Box 79"/>
            <p:cNvSpPr txBox="1"/>
            <p:nvPr/>
          </p:nvSpPr>
          <p:spPr>
            <a:xfrm>
              <a:off x="2108" y="1866"/>
              <a:ext cx="318" cy="212"/>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D</a:t>
              </a:r>
              <a:r>
                <a:rPr lang="en-US" altLang="zh-CN" sz="1600" b="0" i="0" baseline="-25000" dirty="0">
                  <a:latin typeface="Arial" panose="020B0604020202020204" pitchFamily="34" charset="0"/>
                  <a:ea typeface="宋体" panose="02010600030101010101" pitchFamily="2" charset="-122"/>
                </a:rPr>
                <a:t>1</a:t>
              </a:r>
            </a:p>
          </p:txBody>
        </p:sp>
        <p:sp>
          <p:nvSpPr>
            <p:cNvPr id="50199" name="Line 80"/>
            <p:cNvSpPr/>
            <p:nvPr/>
          </p:nvSpPr>
          <p:spPr>
            <a:xfrm>
              <a:off x="1673" y="2296"/>
              <a:ext cx="884" cy="0"/>
            </a:xfrm>
            <a:prstGeom prst="line">
              <a:avLst/>
            </a:prstGeom>
            <a:ln w="9525" cap="flat" cmpd="sng">
              <a:solidFill>
                <a:schemeClr val="tx2"/>
              </a:solidFill>
              <a:prstDash val="solid"/>
              <a:headEnd type="triangle" w="med" len="med"/>
              <a:tailEnd type="triangle" w="med" len="med"/>
            </a:ln>
          </p:spPr>
        </p:sp>
        <p:sp>
          <p:nvSpPr>
            <p:cNvPr id="50200" name="Text Box 81"/>
            <p:cNvSpPr txBox="1"/>
            <p:nvPr/>
          </p:nvSpPr>
          <p:spPr>
            <a:xfrm>
              <a:off x="2109" y="2099"/>
              <a:ext cx="318" cy="212"/>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D</a:t>
              </a:r>
              <a:r>
                <a:rPr lang="en-US" altLang="zh-CN" sz="1600" b="0" i="0" baseline="-25000" dirty="0">
                  <a:latin typeface="Arial" panose="020B0604020202020204" pitchFamily="34" charset="0"/>
                  <a:ea typeface="宋体" panose="02010600030101010101" pitchFamily="2" charset="-122"/>
                </a:rPr>
                <a:t>2</a:t>
              </a:r>
            </a:p>
          </p:txBody>
        </p:sp>
        <p:sp>
          <p:nvSpPr>
            <p:cNvPr id="50201" name="Line 82"/>
            <p:cNvSpPr/>
            <p:nvPr/>
          </p:nvSpPr>
          <p:spPr>
            <a:xfrm>
              <a:off x="1626" y="3229"/>
              <a:ext cx="0" cy="272"/>
            </a:xfrm>
            <a:prstGeom prst="line">
              <a:avLst/>
            </a:prstGeom>
            <a:ln w="9525">
              <a:noFill/>
            </a:ln>
          </p:spPr>
        </p:sp>
        <p:sp>
          <p:nvSpPr>
            <p:cNvPr id="50202" name="Line 83"/>
            <p:cNvSpPr/>
            <p:nvPr/>
          </p:nvSpPr>
          <p:spPr>
            <a:xfrm>
              <a:off x="2600" y="3175"/>
              <a:ext cx="0" cy="317"/>
            </a:xfrm>
            <a:prstGeom prst="line">
              <a:avLst/>
            </a:prstGeom>
            <a:ln w="9525" cap="flat" cmpd="sng">
              <a:solidFill>
                <a:schemeClr val="tx2"/>
              </a:solidFill>
              <a:prstDash val="solid"/>
              <a:headEnd type="none" w="sm" len="med"/>
              <a:tailEnd type="none" w="sm" len="med"/>
            </a:ln>
          </p:spPr>
        </p:sp>
        <p:sp>
          <p:nvSpPr>
            <p:cNvPr id="50203" name="Line 84"/>
            <p:cNvSpPr/>
            <p:nvPr/>
          </p:nvSpPr>
          <p:spPr>
            <a:xfrm>
              <a:off x="1626" y="3475"/>
              <a:ext cx="975" cy="0"/>
            </a:xfrm>
            <a:prstGeom prst="line">
              <a:avLst/>
            </a:prstGeom>
            <a:ln w="9525" cap="flat" cmpd="sng">
              <a:solidFill>
                <a:schemeClr val="tx2"/>
              </a:solidFill>
              <a:prstDash val="solid"/>
              <a:headEnd type="triangle" w="med" len="med"/>
              <a:tailEnd type="triangle" w="med" len="med"/>
            </a:ln>
          </p:spPr>
        </p:sp>
        <p:sp>
          <p:nvSpPr>
            <p:cNvPr id="50204" name="Text Box 85"/>
            <p:cNvSpPr txBox="1"/>
            <p:nvPr/>
          </p:nvSpPr>
          <p:spPr>
            <a:xfrm>
              <a:off x="2103" y="3292"/>
              <a:ext cx="182" cy="212"/>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D</a:t>
              </a:r>
            </a:p>
          </p:txBody>
        </p:sp>
        <p:sp>
          <p:nvSpPr>
            <p:cNvPr id="50205" name="Line 86"/>
            <p:cNvSpPr/>
            <p:nvPr/>
          </p:nvSpPr>
          <p:spPr>
            <a:xfrm>
              <a:off x="2472" y="2432"/>
              <a:ext cx="181" cy="272"/>
            </a:xfrm>
            <a:prstGeom prst="line">
              <a:avLst/>
            </a:prstGeom>
            <a:ln w="9525" cap="flat" cmpd="sng">
              <a:solidFill>
                <a:schemeClr val="tx2"/>
              </a:solidFill>
              <a:prstDash val="solid"/>
              <a:headEnd type="none" w="sm" len="med"/>
              <a:tailEnd type="none" w="sm" len="med"/>
            </a:ln>
          </p:spPr>
        </p:sp>
        <p:sp>
          <p:nvSpPr>
            <p:cNvPr id="50206" name="Line 87"/>
            <p:cNvSpPr>
              <a:spLocks noChangeAspect="1"/>
            </p:cNvSpPr>
            <p:nvPr/>
          </p:nvSpPr>
          <p:spPr>
            <a:xfrm>
              <a:off x="2426" y="2362"/>
              <a:ext cx="107" cy="161"/>
            </a:xfrm>
            <a:prstGeom prst="line">
              <a:avLst/>
            </a:prstGeom>
            <a:ln w="9525" cap="flat" cmpd="sng">
              <a:solidFill>
                <a:schemeClr val="tx2"/>
              </a:solidFill>
              <a:prstDash val="solid"/>
              <a:headEnd type="none" w="sm" len="med"/>
              <a:tailEnd type="triangle" w="med" len="med"/>
            </a:ln>
          </p:spPr>
        </p:sp>
        <p:sp>
          <p:nvSpPr>
            <p:cNvPr id="50207" name="Line 88"/>
            <p:cNvSpPr>
              <a:spLocks noChangeAspect="1"/>
            </p:cNvSpPr>
            <p:nvPr/>
          </p:nvSpPr>
          <p:spPr>
            <a:xfrm>
              <a:off x="2590" y="2610"/>
              <a:ext cx="107" cy="161"/>
            </a:xfrm>
            <a:prstGeom prst="line">
              <a:avLst/>
            </a:prstGeom>
            <a:ln w="9525" cap="flat" cmpd="sng">
              <a:solidFill>
                <a:schemeClr val="tx2"/>
              </a:solidFill>
              <a:prstDash val="solid"/>
              <a:headEnd type="triangle" w="med" len="med"/>
              <a:tailEnd type="none" w="sm" len="med"/>
            </a:ln>
          </p:spPr>
        </p:sp>
        <p:sp>
          <p:nvSpPr>
            <p:cNvPr id="50208" name="Line 89"/>
            <p:cNvSpPr/>
            <p:nvPr/>
          </p:nvSpPr>
          <p:spPr>
            <a:xfrm>
              <a:off x="2699" y="2773"/>
              <a:ext cx="226" cy="0"/>
            </a:xfrm>
            <a:prstGeom prst="line">
              <a:avLst/>
            </a:prstGeom>
            <a:ln w="9525" cap="flat" cmpd="sng">
              <a:solidFill>
                <a:schemeClr val="tx2"/>
              </a:solidFill>
              <a:prstDash val="solid"/>
              <a:headEnd type="none" w="sm" len="med"/>
              <a:tailEnd type="none" w="sm" len="med"/>
            </a:ln>
          </p:spPr>
        </p:sp>
        <p:sp>
          <p:nvSpPr>
            <p:cNvPr id="50209" name="Text Box 90"/>
            <p:cNvSpPr txBox="1"/>
            <p:nvPr/>
          </p:nvSpPr>
          <p:spPr>
            <a:xfrm>
              <a:off x="2699" y="2614"/>
              <a:ext cx="226"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d</a:t>
              </a:r>
            </a:p>
          </p:txBody>
        </p:sp>
      </p:grpSp>
      <p:sp>
        <p:nvSpPr>
          <p:cNvPr id="512091" name="Text Box 91"/>
          <p:cNvSpPr txBox="1"/>
          <p:nvPr/>
        </p:nvSpPr>
        <p:spPr>
          <a:xfrm>
            <a:off x="3132138" y="765175"/>
            <a:ext cx="5686425" cy="5273675"/>
          </a:xfrm>
          <a:prstGeom prst="rect">
            <a:avLst/>
          </a:prstGeom>
          <a:noFill/>
          <a:ln w="9525">
            <a:noFill/>
          </a:ln>
        </p:spPr>
        <p:txBody>
          <a:bodyPr>
            <a:spAutoFit/>
          </a:bodyPr>
          <a:lstStyle/>
          <a:p>
            <a:pPr algn="l">
              <a:spcBef>
                <a:spcPct val="50000"/>
              </a:spcBef>
              <a:buClr>
                <a:srgbClr val="FFCC66"/>
              </a:buClr>
              <a:buFont typeface="Wingdings" panose="05000000000000000000" pitchFamily="2" charset="2"/>
              <a:buChar char="u"/>
            </a:pPr>
            <a:r>
              <a:rPr lang="en-US" altLang="zh-CN" sz="2000" i="0" dirty="0">
                <a:latin typeface="仿宋_GB2312" pitchFamily="49" charset="-122"/>
                <a:ea typeface="仿宋_GB2312" pitchFamily="49" charset="-122"/>
              </a:rPr>
              <a:t> </a:t>
            </a:r>
            <a:r>
              <a:rPr lang="zh-CN" altLang="en-US" sz="2000" i="0" dirty="0">
                <a:latin typeface="仿宋_GB2312" pitchFamily="49" charset="-122"/>
                <a:ea typeface="仿宋_GB2312" pitchFamily="49" charset="-122"/>
              </a:rPr>
              <a:t>材料直径</a:t>
            </a:r>
            <a:r>
              <a:rPr lang="en-US" altLang="zh-CN" sz="2000" i="0" dirty="0">
                <a:latin typeface="仿宋_GB2312" pitchFamily="49" charset="-122"/>
                <a:ea typeface="仿宋_GB2312" pitchFamily="49" charset="-122"/>
              </a:rPr>
              <a:t>d</a:t>
            </a:r>
            <a:r>
              <a:rPr lang="zh-CN" altLang="en-US" sz="2000" i="0" dirty="0">
                <a:latin typeface="仿宋_GB2312" pitchFamily="49" charset="-122"/>
                <a:ea typeface="仿宋_GB2312" pitchFamily="49" charset="-122"/>
              </a:rPr>
              <a:t>：弹簧丝直径</a:t>
            </a:r>
          </a:p>
          <a:p>
            <a:pPr algn="l">
              <a:spcBef>
                <a:spcPct val="50000"/>
              </a:spcBef>
              <a:buClr>
                <a:srgbClr val="FFCC66"/>
              </a:buClr>
              <a:buFont typeface="Wingdings" panose="05000000000000000000" pitchFamily="2" charset="2"/>
              <a:buChar char="u"/>
            </a:pPr>
            <a:r>
              <a:rPr lang="zh-CN" altLang="en-US" sz="2000" i="0" dirty="0">
                <a:latin typeface="仿宋_GB2312" pitchFamily="49" charset="-122"/>
                <a:ea typeface="仿宋_GB2312" pitchFamily="49" charset="-122"/>
              </a:rPr>
              <a:t> 外径</a:t>
            </a:r>
            <a:r>
              <a:rPr lang="en-US" altLang="zh-CN" sz="2000" i="0" dirty="0">
                <a:latin typeface="仿宋_GB2312" pitchFamily="49" charset="-122"/>
                <a:ea typeface="仿宋_GB2312" pitchFamily="49" charset="-122"/>
              </a:rPr>
              <a:t>D</a:t>
            </a:r>
            <a:r>
              <a:rPr lang="zh-CN" altLang="en-US" sz="2000" i="0" dirty="0">
                <a:latin typeface="仿宋_GB2312" pitchFamily="49" charset="-122"/>
                <a:ea typeface="仿宋_GB2312" pitchFamily="49" charset="-122"/>
              </a:rPr>
              <a:t>： 弹簧的最大直径，</a:t>
            </a:r>
            <a:r>
              <a:rPr lang="en-US" altLang="zh-CN" sz="2000" i="0" dirty="0">
                <a:latin typeface="仿宋_GB2312" pitchFamily="49" charset="-122"/>
                <a:ea typeface="仿宋_GB2312" pitchFamily="49" charset="-122"/>
              </a:rPr>
              <a:t>D</a:t>
            </a:r>
            <a:r>
              <a:rPr lang="en-US" altLang="zh-CN" sz="2000" i="0" baseline="-25000" dirty="0">
                <a:latin typeface="仿宋_GB2312" pitchFamily="49" charset="-122"/>
                <a:ea typeface="仿宋_GB2312" pitchFamily="49" charset="-122"/>
              </a:rPr>
              <a:t>1</a:t>
            </a:r>
            <a:r>
              <a:rPr lang="en-US" altLang="zh-CN" sz="2000" i="0" dirty="0">
                <a:latin typeface="仿宋_GB2312" pitchFamily="49" charset="-122"/>
                <a:ea typeface="仿宋_GB2312" pitchFamily="49" charset="-122"/>
              </a:rPr>
              <a:t>=D+d </a:t>
            </a:r>
          </a:p>
          <a:p>
            <a:pPr algn="l">
              <a:spcBef>
                <a:spcPct val="50000"/>
              </a:spcBef>
              <a:buClr>
                <a:srgbClr val="FFCC66"/>
              </a:buClr>
              <a:buFont typeface="Wingdings" panose="05000000000000000000" pitchFamily="2" charset="2"/>
              <a:buChar char="u"/>
            </a:pPr>
            <a:r>
              <a:rPr lang="en-US" altLang="zh-CN" sz="2000" i="0" dirty="0">
                <a:latin typeface="仿宋_GB2312" pitchFamily="49" charset="-122"/>
                <a:ea typeface="仿宋_GB2312" pitchFamily="49" charset="-122"/>
              </a:rPr>
              <a:t> </a:t>
            </a:r>
            <a:r>
              <a:rPr lang="zh-CN" altLang="en-US" sz="2000" i="0" dirty="0">
                <a:latin typeface="仿宋_GB2312" pitchFamily="49" charset="-122"/>
                <a:ea typeface="仿宋_GB2312" pitchFamily="49" charset="-122"/>
              </a:rPr>
              <a:t>内径</a:t>
            </a:r>
            <a:r>
              <a:rPr lang="en-US" altLang="zh-CN" sz="2000" i="0" dirty="0">
                <a:latin typeface="仿宋_GB2312" pitchFamily="49" charset="-122"/>
                <a:ea typeface="仿宋_GB2312" pitchFamily="49" charset="-122"/>
              </a:rPr>
              <a:t>D</a:t>
            </a:r>
            <a:r>
              <a:rPr lang="en-US" altLang="zh-CN" sz="2000" i="0" baseline="-25000" dirty="0">
                <a:latin typeface="仿宋_GB2312" pitchFamily="49" charset="-122"/>
                <a:ea typeface="仿宋_GB2312" pitchFamily="49" charset="-122"/>
              </a:rPr>
              <a:t>1</a:t>
            </a:r>
            <a:r>
              <a:rPr lang="zh-CN" altLang="en-US" sz="2000" i="0" dirty="0">
                <a:latin typeface="仿宋_GB2312" pitchFamily="49" charset="-122"/>
                <a:ea typeface="仿宋_GB2312" pitchFamily="49" charset="-122"/>
              </a:rPr>
              <a:t>：弹簧的最大直径，</a:t>
            </a:r>
            <a:r>
              <a:rPr lang="en-US" altLang="zh-CN" sz="2000" i="0" dirty="0">
                <a:latin typeface="仿宋_GB2312" pitchFamily="49" charset="-122"/>
                <a:ea typeface="仿宋_GB2312" pitchFamily="49" charset="-122"/>
              </a:rPr>
              <a:t>D2 =D+d</a:t>
            </a:r>
          </a:p>
          <a:p>
            <a:pPr algn="l">
              <a:spcBef>
                <a:spcPct val="50000"/>
              </a:spcBef>
              <a:buClr>
                <a:srgbClr val="FFCC66"/>
              </a:buClr>
              <a:buFont typeface="Wingdings" panose="05000000000000000000" pitchFamily="2" charset="2"/>
              <a:buChar char="u"/>
            </a:pPr>
            <a:r>
              <a:rPr lang="en-US" altLang="zh-CN" sz="2000" i="0" dirty="0">
                <a:latin typeface="仿宋_GB2312" pitchFamily="49" charset="-122"/>
                <a:ea typeface="仿宋_GB2312" pitchFamily="49" charset="-122"/>
              </a:rPr>
              <a:t> </a:t>
            </a:r>
            <a:r>
              <a:rPr lang="zh-CN" altLang="en-US" sz="2000" i="0" dirty="0">
                <a:latin typeface="仿宋_GB2312" pitchFamily="49" charset="-122"/>
                <a:ea typeface="仿宋_GB2312" pitchFamily="49" charset="-122"/>
              </a:rPr>
              <a:t>中径</a:t>
            </a:r>
            <a:r>
              <a:rPr lang="en-US" altLang="zh-CN" sz="2000" i="0" dirty="0">
                <a:latin typeface="仿宋_GB2312" pitchFamily="49" charset="-122"/>
                <a:ea typeface="仿宋_GB2312" pitchFamily="49" charset="-122"/>
              </a:rPr>
              <a:t>D</a:t>
            </a:r>
            <a:r>
              <a:rPr lang="en-US" altLang="zh-CN" sz="2000" i="0" baseline="-25000" dirty="0">
                <a:latin typeface="仿宋_GB2312" pitchFamily="49" charset="-122"/>
                <a:ea typeface="仿宋_GB2312" pitchFamily="49" charset="-122"/>
              </a:rPr>
              <a:t>2</a:t>
            </a:r>
            <a:r>
              <a:rPr lang="zh-CN" altLang="en-US" sz="2000" i="0" dirty="0">
                <a:latin typeface="仿宋_GB2312" pitchFamily="49" charset="-122"/>
                <a:ea typeface="仿宋_GB2312" pitchFamily="49" charset="-122"/>
              </a:rPr>
              <a:t>：弹簧的平均直径，</a:t>
            </a:r>
            <a:r>
              <a:rPr lang="en-US" altLang="zh-CN" sz="2000" i="0" dirty="0">
                <a:latin typeface="仿宋_GB2312" pitchFamily="49" charset="-122"/>
                <a:ea typeface="仿宋_GB2312" pitchFamily="49" charset="-122"/>
              </a:rPr>
              <a:t>D</a:t>
            </a:r>
            <a:r>
              <a:rPr lang="en-US" altLang="zh-CN" sz="2000" i="0" baseline="-25000" dirty="0">
                <a:latin typeface="仿宋_GB2312" pitchFamily="49" charset="-122"/>
                <a:ea typeface="仿宋_GB2312" pitchFamily="49" charset="-122"/>
              </a:rPr>
              <a:t>2</a:t>
            </a:r>
            <a:r>
              <a:rPr lang="en-US" altLang="zh-CN" sz="2000" i="0" dirty="0">
                <a:latin typeface="仿宋_GB2312" pitchFamily="49" charset="-122"/>
                <a:ea typeface="仿宋_GB2312" pitchFamily="49" charset="-122"/>
              </a:rPr>
              <a:t>=(D+D</a:t>
            </a:r>
            <a:r>
              <a:rPr lang="en-US" altLang="zh-CN" sz="2000" i="0" baseline="-25000" dirty="0">
                <a:latin typeface="仿宋_GB2312" pitchFamily="49" charset="-122"/>
                <a:ea typeface="仿宋_GB2312" pitchFamily="49" charset="-122"/>
              </a:rPr>
              <a:t>1</a:t>
            </a:r>
            <a:r>
              <a:rPr lang="en-US" altLang="zh-CN" sz="2000" i="0" dirty="0">
                <a:latin typeface="仿宋_GB2312" pitchFamily="49" charset="-122"/>
                <a:ea typeface="仿宋_GB2312" pitchFamily="49" charset="-122"/>
              </a:rPr>
              <a:t>)/2</a:t>
            </a:r>
          </a:p>
          <a:p>
            <a:pPr algn="l">
              <a:spcBef>
                <a:spcPct val="50000"/>
              </a:spcBef>
              <a:buClr>
                <a:srgbClr val="FFCC66"/>
              </a:buClr>
              <a:buFont typeface="Wingdings" panose="05000000000000000000" pitchFamily="2" charset="2"/>
              <a:buChar char="u"/>
            </a:pPr>
            <a:r>
              <a:rPr lang="en-US" altLang="zh-CN" sz="2000" i="0" dirty="0">
                <a:latin typeface="仿宋_GB2312" pitchFamily="49" charset="-122"/>
                <a:ea typeface="仿宋_GB2312" pitchFamily="49" charset="-122"/>
              </a:rPr>
              <a:t> </a:t>
            </a:r>
            <a:r>
              <a:rPr lang="zh-CN" altLang="en-US" sz="2000" i="0" dirty="0">
                <a:latin typeface="仿宋_GB2312" pitchFamily="49" charset="-122"/>
                <a:ea typeface="仿宋_GB2312" pitchFamily="49" charset="-122"/>
              </a:rPr>
              <a:t>节距</a:t>
            </a:r>
            <a:r>
              <a:rPr lang="en-US" altLang="zh-CN" sz="2000" i="0" dirty="0">
                <a:latin typeface="仿宋_GB2312" pitchFamily="49" charset="-122"/>
                <a:ea typeface="仿宋_GB2312" pitchFamily="49" charset="-122"/>
              </a:rPr>
              <a:t>t:</a:t>
            </a:r>
            <a:r>
              <a:rPr lang="zh-CN" altLang="en-US" sz="2000" i="0" dirty="0">
                <a:latin typeface="仿宋_GB2312" pitchFamily="49" charset="-122"/>
                <a:ea typeface="仿宋_GB2312" pitchFamily="49" charset="-122"/>
              </a:rPr>
              <a:t>除支承圈外，相邻两圈沿轴线的距离。</a:t>
            </a:r>
          </a:p>
          <a:p>
            <a:pPr algn="l">
              <a:spcBef>
                <a:spcPct val="50000"/>
              </a:spcBef>
              <a:buClr>
                <a:srgbClr val="FFCC66"/>
              </a:buClr>
              <a:buFont typeface="Wingdings" panose="05000000000000000000" pitchFamily="2" charset="2"/>
              <a:buChar char="u"/>
            </a:pPr>
            <a:r>
              <a:rPr lang="zh-CN" altLang="en-US" sz="2000" i="0" dirty="0">
                <a:latin typeface="仿宋_GB2312" pitchFamily="49" charset="-122"/>
                <a:ea typeface="仿宋_GB2312" pitchFamily="49" charset="-122"/>
              </a:rPr>
              <a:t> 支承圈数</a:t>
            </a:r>
            <a:r>
              <a:rPr lang="en-US" altLang="zh-CN" sz="2000" i="0" dirty="0">
                <a:latin typeface="仿宋_GB2312" pitchFamily="49" charset="-122"/>
                <a:ea typeface="仿宋_GB2312" pitchFamily="49" charset="-122"/>
              </a:rPr>
              <a:t>n</a:t>
            </a:r>
            <a:r>
              <a:rPr lang="en-US" altLang="zh-CN" sz="2000" i="0" baseline="-25000" dirty="0">
                <a:latin typeface="仿宋_GB2312" pitchFamily="49" charset="-122"/>
                <a:ea typeface="仿宋_GB2312" pitchFamily="49" charset="-122"/>
              </a:rPr>
              <a:t>2</a:t>
            </a:r>
            <a:r>
              <a:rPr lang="en-US" altLang="zh-CN" sz="2000" i="0" dirty="0">
                <a:latin typeface="仿宋_GB2312" pitchFamily="49" charset="-122"/>
                <a:ea typeface="仿宋_GB2312" pitchFamily="49" charset="-122"/>
              </a:rPr>
              <a:t>: </a:t>
            </a:r>
            <a:r>
              <a:rPr lang="zh-CN" altLang="en-US" sz="2000" i="0" dirty="0">
                <a:latin typeface="仿宋_GB2312" pitchFamily="49" charset="-122"/>
                <a:ea typeface="仿宋_GB2312" pitchFamily="49" charset="-122"/>
              </a:rPr>
              <a:t>为了使压缩弹簧工作时受力均匀，保证中心线垂直于支承端面，两端常并紧且磨平。这部分仅起支承作用，故称支承圈。</a:t>
            </a:r>
          </a:p>
          <a:p>
            <a:pPr algn="l">
              <a:spcBef>
                <a:spcPct val="50000"/>
              </a:spcBef>
              <a:buClr>
                <a:srgbClr val="FFCC66"/>
              </a:buClr>
              <a:buFont typeface="Wingdings" panose="05000000000000000000" pitchFamily="2" charset="2"/>
              <a:buChar char="u"/>
            </a:pPr>
            <a:r>
              <a:rPr lang="zh-CN" altLang="en-US" sz="2000" i="0" dirty="0">
                <a:latin typeface="仿宋_GB2312" pitchFamily="49" charset="-122"/>
                <a:ea typeface="仿宋_GB2312" pitchFamily="49" charset="-122"/>
              </a:rPr>
              <a:t> 有效圈数</a:t>
            </a:r>
            <a:r>
              <a:rPr lang="en-US" altLang="zh-CN" sz="2000" i="0" dirty="0">
                <a:latin typeface="仿宋_GB2312" pitchFamily="49" charset="-122"/>
                <a:ea typeface="仿宋_GB2312" pitchFamily="49" charset="-122"/>
              </a:rPr>
              <a:t>n</a:t>
            </a:r>
            <a:r>
              <a:rPr lang="zh-CN" altLang="en-US" sz="2000" i="0" dirty="0">
                <a:latin typeface="仿宋_GB2312" pitchFamily="49" charset="-122"/>
                <a:ea typeface="仿宋_GB2312" pitchFamily="49" charset="-122"/>
              </a:rPr>
              <a:t>：研所弹簧除支承圈外，保证相等节距的圈数称有效圈数。</a:t>
            </a:r>
          </a:p>
          <a:p>
            <a:pPr algn="l">
              <a:spcBef>
                <a:spcPct val="50000"/>
              </a:spcBef>
              <a:buClr>
                <a:srgbClr val="FFCC66"/>
              </a:buClr>
              <a:buFont typeface="Wingdings" panose="05000000000000000000" pitchFamily="2" charset="2"/>
              <a:buChar char="u"/>
            </a:pPr>
            <a:r>
              <a:rPr lang="zh-CN" altLang="en-US" sz="2000" i="0" dirty="0">
                <a:latin typeface="仿宋_GB2312" pitchFamily="49" charset="-122"/>
                <a:ea typeface="仿宋_GB2312" pitchFamily="49" charset="-122"/>
              </a:rPr>
              <a:t> 总圈数</a:t>
            </a:r>
            <a:r>
              <a:rPr lang="en-US" altLang="zh-CN" sz="2000" i="0" dirty="0">
                <a:latin typeface="仿宋_GB2312" pitchFamily="49" charset="-122"/>
                <a:ea typeface="仿宋_GB2312" pitchFamily="49" charset="-122"/>
              </a:rPr>
              <a:t>n</a:t>
            </a:r>
            <a:r>
              <a:rPr lang="en-US" altLang="zh-CN" sz="2000" i="0" baseline="-25000" dirty="0">
                <a:latin typeface="仿宋_GB2312" pitchFamily="49" charset="-122"/>
                <a:ea typeface="仿宋_GB2312" pitchFamily="49" charset="-122"/>
              </a:rPr>
              <a:t>1</a:t>
            </a:r>
            <a:r>
              <a:rPr lang="zh-CN" altLang="en-US" sz="2000" i="0" dirty="0">
                <a:latin typeface="仿宋_GB2312" pitchFamily="49" charset="-122"/>
                <a:ea typeface="仿宋_GB2312" pitchFamily="49" charset="-122"/>
              </a:rPr>
              <a:t>：有效圈数与支承圈数之和称总圈数。</a:t>
            </a:r>
          </a:p>
          <a:p>
            <a:pPr lvl="1" eaLnBrk="1" hangingPunct="1">
              <a:spcBef>
                <a:spcPct val="50000"/>
              </a:spcBef>
              <a:buClr>
                <a:srgbClr val="FFCC66"/>
              </a:buClr>
              <a:buFont typeface="Wingdings" panose="05000000000000000000" pitchFamily="2" charset="2"/>
            </a:pPr>
            <a:r>
              <a:rPr lang="en-US" altLang="zh-CN" sz="2000" i="0" dirty="0">
                <a:latin typeface="仿宋_GB2312" pitchFamily="49" charset="-122"/>
                <a:ea typeface="仿宋_GB2312" pitchFamily="49" charset="-122"/>
              </a:rPr>
              <a:t>n</a:t>
            </a:r>
            <a:r>
              <a:rPr lang="en-US" altLang="zh-CN" sz="2000" i="0" baseline="-25000" dirty="0">
                <a:latin typeface="仿宋_GB2312" pitchFamily="49" charset="-122"/>
                <a:ea typeface="仿宋_GB2312" pitchFamily="49" charset="-122"/>
              </a:rPr>
              <a:t>1</a:t>
            </a:r>
            <a:r>
              <a:rPr lang="en-US" altLang="zh-CN" sz="2000" i="0" dirty="0">
                <a:latin typeface="仿宋_GB2312" pitchFamily="49" charset="-122"/>
                <a:ea typeface="仿宋_GB2312" pitchFamily="49" charset="-122"/>
              </a:rPr>
              <a:t>=n+n</a:t>
            </a:r>
            <a:r>
              <a:rPr lang="en-US" altLang="zh-CN" sz="2000" i="0" baseline="-25000" dirty="0">
                <a:latin typeface="仿宋_GB2312" pitchFamily="49" charset="-122"/>
                <a:ea typeface="仿宋_GB2312" pitchFamily="49" charset="-122"/>
              </a:rPr>
              <a:t>2</a:t>
            </a:r>
            <a:endParaRPr lang="en-US" altLang="zh-CN" sz="2000" i="0" dirty="0">
              <a:latin typeface="仿宋_GB2312" pitchFamily="49" charset="-122"/>
              <a:ea typeface="仿宋_GB2312" pitchFamily="49" charset="-122"/>
            </a:endParaRPr>
          </a:p>
        </p:txBody>
      </p:sp>
      <p:sp>
        <p:nvSpPr>
          <p:cNvPr id="50184" name="Rectangle 9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14.5.1 </a:t>
            </a:r>
            <a:r>
              <a:rPr lang="zh-CN" altLang="en-US" i="0" dirty="0">
                <a:solidFill>
                  <a:srgbClr val="000066"/>
                </a:solidFill>
                <a:latin typeface="仿宋_GB2312" pitchFamily="49" charset="-122"/>
                <a:ea typeface="仿宋_GB2312" pitchFamily="49" charset="-122"/>
              </a:rPr>
              <a:t>螺旋压缩弹簧的参数名称和尺寸计算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12091">
                                            <p:txEl>
                                              <p:pRg st="0" end="0"/>
                                            </p:txEl>
                                          </p:spTgt>
                                        </p:tgtEl>
                                        <p:attrNameLst>
                                          <p:attrName>style.visibility</p:attrName>
                                        </p:attrNameLst>
                                      </p:cBhvr>
                                      <p:to>
                                        <p:strVal val="visible"/>
                                      </p:to>
                                    </p:set>
                                    <p:animEffect transition="in" filter="slide(fromBottom)">
                                      <p:cBhvr>
                                        <p:cTn id="7" dur="500"/>
                                        <p:tgtEl>
                                          <p:spTgt spid="5120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12091">
                                            <p:txEl>
                                              <p:pRg st="1" end="1"/>
                                            </p:txEl>
                                          </p:spTgt>
                                        </p:tgtEl>
                                        <p:attrNameLst>
                                          <p:attrName>style.visibility</p:attrName>
                                        </p:attrNameLst>
                                      </p:cBhvr>
                                      <p:to>
                                        <p:strVal val="visible"/>
                                      </p:to>
                                    </p:set>
                                    <p:animEffect transition="in" filter="slide(fromBottom)">
                                      <p:cBhvr>
                                        <p:cTn id="12" dur="500"/>
                                        <p:tgtEl>
                                          <p:spTgt spid="5120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512091">
                                            <p:txEl>
                                              <p:pRg st="2" end="2"/>
                                            </p:txEl>
                                          </p:spTgt>
                                        </p:tgtEl>
                                        <p:attrNameLst>
                                          <p:attrName>style.visibility</p:attrName>
                                        </p:attrNameLst>
                                      </p:cBhvr>
                                      <p:to>
                                        <p:strVal val="visible"/>
                                      </p:to>
                                    </p:set>
                                    <p:animEffect transition="in" filter="slide(fromBottom)">
                                      <p:cBhvr>
                                        <p:cTn id="17" dur="500"/>
                                        <p:tgtEl>
                                          <p:spTgt spid="5120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512091">
                                            <p:txEl>
                                              <p:pRg st="3" end="3"/>
                                            </p:txEl>
                                          </p:spTgt>
                                        </p:tgtEl>
                                        <p:attrNameLst>
                                          <p:attrName>style.visibility</p:attrName>
                                        </p:attrNameLst>
                                      </p:cBhvr>
                                      <p:to>
                                        <p:strVal val="visible"/>
                                      </p:to>
                                    </p:set>
                                    <p:animEffect transition="in" filter="slide(fromBottom)">
                                      <p:cBhvr>
                                        <p:cTn id="22" dur="500"/>
                                        <p:tgtEl>
                                          <p:spTgt spid="51209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512091">
                                            <p:txEl>
                                              <p:pRg st="4" end="4"/>
                                            </p:txEl>
                                          </p:spTgt>
                                        </p:tgtEl>
                                        <p:attrNameLst>
                                          <p:attrName>style.visibility</p:attrName>
                                        </p:attrNameLst>
                                      </p:cBhvr>
                                      <p:to>
                                        <p:strVal val="visible"/>
                                      </p:to>
                                    </p:set>
                                    <p:animEffect transition="in" filter="slide(fromBottom)">
                                      <p:cBhvr>
                                        <p:cTn id="27" dur="500"/>
                                        <p:tgtEl>
                                          <p:spTgt spid="51209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512091">
                                            <p:txEl>
                                              <p:pRg st="5" end="5"/>
                                            </p:txEl>
                                          </p:spTgt>
                                        </p:tgtEl>
                                        <p:attrNameLst>
                                          <p:attrName>style.visibility</p:attrName>
                                        </p:attrNameLst>
                                      </p:cBhvr>
                                      <p:to>
                                        <p:strVal val="visible"/>
                                      </p:to>
                                    </p:set>
                                    <p:animEffect transition="in" filter="slide(fromBottom)">
                                      <p:cBhvr>
                                        <p:cTn id="32" dur="500"/>
                                        <p:tgtEl>
                                          <p:spTgt spid="51209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12091">
                                            <p:txEl>
                                              <p:pRg st="6" end="6"/>
                                            </p:txEl>
                                          </p:spTgt>
                                        </p:tgtEl>
                                        <p:attrNameLst>
                                          <p:attrName>style.visibility</p:attrName>
                                        </p:attrNameLst>
                                      </p:cBhvr>
                                      <p:to>
                                        <p:strVal val="visible"/>
                                      </p:to>
                                    </p:set>
                                    <p:animEffect transition="in" filter="slide(fromBottom)">
                                      <p:cBhvr>
                                        <p:cTn id="37" dur="500"/>
                                        <p:tgtEl>
                                          <p:spTgt spid="51209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512091">
                                            <p:txEl>
                                              <p:pRg st="7" end="7"/>
                                            </p:txEl>
                                          </p:spTgt>
                                        </p:tgtEl>
                                        <p:attrNameLst>
                                          <p:attrName>style.visibility</p:attrName>
                                        </p:attrNameLst>
                                      </p:cBhvr>
                                      <p:to>
                                        <p:strVal val="visible"/>
                                      </p:to>
                                    </p:set>
                                    <p:animEffect transition="in" filter="slide(fromBottom)">
                                      <p:cBhvr>
                                        <p:cTn id="42" dur="500"/>
                                        <p:tgtEl>
                                          <p:spTgt spid="512091">
                                            <p:txEl>
                                              <p:pRg st="7" end="7"/>
                                            </p:txEl>
                                          </p:spTgt>
                                        </p:tgtEl>
                                      </p:cBhvr>
                                    </p:animEffect>
                                  </p:childTnLst>
                                </p:cTn>
                              </p:par>
                              <p:par>
                                <p:cTn id="43" presetID="12" presetClass="entr" presetSubtype="4" fill="hold" grpId="0" nodeType="withEffect">
                                  <p:stCondLst>
                                    <p:cond delay="0"/>
                                  </p:stCondLst>
                                  <p:childTnLst>
                                    <p:set>
                                      <p:cBhvr>
                                        <p:cTn id="44" dur="1" fill="hold">
                                          <p:stCondLst>
                                            <p:cond delay="0"/>
                                          </p:stCondLst>
                                        </p:cTn>
                                        <p:tgtEl>
                                          <p:spTgt spid="512091">
                                            <p:txEl>
                                              <p:pRg st="8" end="8"/>
                                            </p:txEl>
                                          </p:spTgt>
                                        </p:tgtEl>
                                        <p:attrNameLst>
                                          <p:attrName>style.visibility</p:attrName>
                                        </p:attrNameLst>
                                      </p:cBhvr>
                                      <p:to>
                                        <p:strVal val="visible"/>
                                      </p:to>
                                    </p:set>
                                    <p:animEffect transition="in" filter="slide(fromBottom)">
                                      <p:cBhvr>
                                        <p:cTn id="45" dur="500"/>
                                        <p:tgtEl>
                                          <p:spTgt spid="51209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91"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21F9167-7AD1-4FD0-A50E-0A96C20E572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6"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43</a:t>
            </a:fld>
            <a:endParaRPr lang="en-US" altLang="zh-CN" sz="1400" b="0" i="0" dirty="0">
              <a:ea typeface="宋体" panose="02010600030101010101" pitchFamily="2" charset="-122"/>
            </a:endParaRPr>
          </a:p>
        </p:txBody>
      </p:sp>
      <p:pic>
        <p:nvPicPr>
          <p:cNvPr id="51205" name="Picture 3" descr="1"/>
          <p:cNvPicPr>
            <a:picLocks noChangeAspect="1"/>
          </p:cNvPicPr>
          <p:nvPr/>
        </p:nvPicPr>
        <p:blipFill>
          <a:blip r:embed="rId2"/>
          <a:stretch>
            <a:fillRect/>
          </a:stretch>
        </p:blipFill>
        <p:spPr>
          <a:xfrm>
            <a:off x="7956550" y="752475"/>
            <a:ext cx="906463" cy="1524000"/>
          </a:xfrm>
          <a:prstGeom prst="rect">
            <a:avLst/>
          </a:prstGeom>
          <a:noFill/>
          <a:ln w="9525">
            <a:noFill/>
          </a:ln>
        </p:spPr>
      </p:pic>
      <p:grpSp>
        <p:nvGrpSpPr>
          <p:cNvPr id="51206" name="Group 4"/>
          <p:cNvGrpSpPr/>
          <p:nvPr/>
        </p:nvGrpSpPr>
        <p:grpSpPr>
          <a:xfrm>
            <a:off x="806450" y="1125538"/>
            <a:ext cx="2181225" cy="4149725"/>
            <a:chOff x="1597" y="890"/>
            <a:chExt cx="1374" cy="2614"/>
          </a:xfrm>
        </p:grpSpPr>
        <p:grpSp>
          <p:nvGrpSpPr>
            <p:cNvPr id="51221" name="Group 5"/>
            <p:cNvGrpSpPr/>
            <p:nvPr/>
          </p:nvGrpSpPr>
          <p:grpSpPr>
            <a:xfrm>
              <a:off x="1597" y="890"/>
              <a:ext cx="1039" cy="2515"/>
              <a:chOff x="1597" y="890"/>
              <a:chExt cx="1039" cy="2515"/>
            </a:xfrm>
          </p:grpSpPr>
          <p:grpSp>
            <p:nvGrpSpPr>
              <p:cNvPr id="51246" name="Group 6"/>
              <p:cNvGrpSpPr/>
              <p:nvPr/>
            </p:nvGrpSpPr>
            <p:grpSpPr>
              <a:xfrm rot="-10800000" flipV="1">
                <a:off x="1672" y="890"/>
                <a:ext cx="883" cy="2515"/>
                <a:chOff x="2713" y="608"/>
                <a:chExt cx="883" cy="1393"/>
              </a:xfrm>
            </p:grpSpPr>
            <p:sp>
              <p:nvSpPr>
                <p:cNvPr id="51304" name="Line 7"/>
                <p:cNvSpPr/>
                <p:nvPr/>
              </p:nvSpPr>
              <p:spPr>
                <a:xfrm flipH="1">
                  <a:off x="3153" y="608"/>
                  <a:ext cx="0" cy="1393"/>
                </a:xfrm>
                <a:prstGeom prst="line">
                  <a:avLst/>
                </a:prstGeom>
                <a:ln w="9525" cap="flat" cmpd="sng">
                  <a:solidFill>
                    <a:schemeClr val="tx2"/>
                  </a:solidFill>
                  <a:prstDash val="lgDashDot"/>
                  <a:headEnd type="none" w="med" len="med"/>
                  <a:tailEnd type="none" w="med" len="med"/>
                </a:ln>
              </p:spPr>
            </p:sp>
            <p:sp>
              <p:nvSpPr>
                <p:cNvPr id="51305" name="Line 8"/>
                <p:cNvSpPr/>
                <p:nvPr/>
              </p:nvSpPr>
              <p:spPr>
                <a:xfrm flipH="1">
                  <a:off x="3596" y="623"/>
                  <a:ext cx="0" cy="1368"/>
                </a:xfrm>
                <a:prstGeom prst="line">
                  <a:avLst/>
                </a:prstGeom>
                <a:ln w="9525" cap="flat" cmpd="sng">
                  <a:solidFill>
                    <a:schemeClr val="tx2"/>
                  </a:solidFill>
                  <a:prstDash val="lgDashDot"/>
                  <a:headEnd type="none" w="med" len="med"/>
                  <a:tailEnd type="none" w="med" len="med"/>
                </a:ln>
              </p:spPr>
            </p:sp>
            <p:sp>
              <p:nvSpPr>
                <p:cNvPr id="51306" name="Line 9"/>
                <p:cNvSpPr/>
                <p:nvPr/>
              </p:nvSpPr>
              <p:spPr>
                <a:xfrm flipH="1">
                  <a:off x="2713" y="614"/>
                  <a:ext cx="0" cy="1370"/>
                </a:xfrm>
                <a:prstGeom prst="line">
                  <a:avLst/>
                </a:prstGeom>
                <a:ln w="9525" cap="flat" cmpd="sng">
                  <a:solidFill>
                    <a:schemeClr val="tx2"/>
                  </a:solidFill>
                  <a:prstDash val="lgDashDot"/>
                  <a:headEnd type="none" w="med" len="med"/>
                  <a:tailEnd type="none" w="med" len="med"/>
                </a:ln>
              </p:spPr>
            </p:sp>
          </p:grpSp>
          <p:grpSp>
            <p:nvGrpSpPr>
              <p:cNvPr id="51247" name="Group 10"/>
              <p:cNvGrpSpPr/>
              <p:nvPr/>
            </p:nvGrpSpPr>
            <p:grpSpPr>
              <a:xfrm rot="5400000" flipV="1">
                <a:off x="1705" y="2398"/>
                <a:ext cx="797" cy="1013"/>
                <a:chOff x="4694" y="329"/>
                <a:chExt cx="797" cy="1013"/>
              </a:xfrm>
            </p:grpSpPr>
            <p:sp>
              <p:nvSpPr>
                <p:cNvPr id="51278" name="Oval 11" descr="浅色上对角线"/>
                <p:cNvSpPr/>
                <p:nvPr/>
              </p:nvSpPr>
              <p:spPr>
                <a:xfrm rot="-5400000">
                  <a:off x="4699" y="1237"/>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79" name="Oval 12" descr="浅色上对角线"/>
                <p:cNvSpPr/>
                <p:nvPr/>
              </p:nvSpPr>
              <p:spPr>
                <a:xfrm rot="-5400000">
                  <a:off x="4847" y="359"/>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80" name="Oval 13" descr="浅色上对角线"/>
                <p:cNvSpPr/>
                <p:nvPr/>
              </p:nvSpPr>
              <p:spPr>
                <a:xfrm rot="-5400000">
                  <a:off x="5016" y="1243"/>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81" name="Rectangle 14"/>
                <p:cNvSpPr/>
                <p:nvPr/>
              </p:nvSpPr>
              <p:spPr>
                <a:xfrm rot="-5400000">
                  <a:off x="5030" y="1189"/>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1282" name="Rectangle 15"/>
                <p:cNvSpPr/>
                <p:nvPr/>
              </p:nvSpPr>
              <p:spPr>
                <a:xfrm rot="-5400000">
                  <a:off x="4866" y="383"/>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1283" name="Line 16"/>
                <p:cNvSpPr/>
                <p:nvPr/>
              </p:nvSpPr>
              <p:spPr>
                <a:xfrm rot="-5400000" flipV="1">
                  <a:off x="4484" y="771"/>
                  <a:ext cx="886" cy="159"/>
                </a:xfrm>
                <a:prstGeom prst="line">
                  <a:avLst/>
                </a:prstGeom>
                <a:ln w="28575" cap="flat" cmpd="sng">
                  <a:solidFill>
                    <a:schemeClr val="tx2"/>
                  </a:solidFill>
                  <a:prstDash val="solid"/>
                  <a:headEnd type="none" w="med" len="med"/>
                  <a:tailEnd type="none" w="sm" len="lg"/>
                </a:ln>
              </p:spPr>
            </p:sp>
            <p:sp>
              <p:nvSpPr>
                <p:cNvPr id="51284" name="Line 17"/>
                <p:cNvSpPr/>
                <p:nvPr/>
              </p:nvSpPr>
              <p:spPr>
                <a:xfrm rot="-5400000" flipV="1">
                  <a:off x="4584" y="768"/>
                  <a:ext cx="896" cy="162"/>
                </a:xfrm>
                <a:prstGeom prst="line">
                  <a:avLst/>
                </a:prstGeom>
                <a:ln w="28575" cap="flat" cmpd="sng">
                  <a:solidFill>
                    <a:schemeClr val="tx2"/>
                  </a:solidFill>
                  <a:prstDash val="solid"/>
                  <a:headEnd type="none" w="med" len="med"/>
                  <a:tailEnd type="none" w="sm" len="lg"/>
                </a:ln>
              </p:spPr>
            </p:sp>
            <p:sp>
              <p:nvSpPr>
                <p:cNvPr id="51285" name="Oval 18" descr="浅色上对角线"/>
                <p:cNvSpPr/>
                <p:nvPr/>
              </p:nvSpPr>
              <p:spPr>
                <a:xfrm rot="-5400000">
                  <a:off x="5157" y="347"/>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86" name="Oval 19" descr="浅色上对角线"/>
                <p:cNvSpPr/>
                <p:nvPr/>
              </p:nvSpPr>
              <p:spPr>
                <a:xfrm rot="-5400000">
                  <a:off x="5326" y="1231"/>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87" name="Rectangle 20"/>
                <p:cNvSpPr/>
                <p:nvPr/>
              </p:nvSpPr>
              <p:spPr>
                <a:xfrm rot="-5400000">
                  <a:off x="5340" y="1177"/>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1288" name="Rectangle 21"/>
                <p:cNvSpPr/>
                <p:nvPr/>
              </p:nvSpPr>
              <p:spPr>
                <a:xfrm rot="-5400000">
                  <a:off x="5176" y="371"/>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1289" name="Line 22"/>
                <p:cNvSpPr/>
                <p:nvPr/>
              </p:nvSpPr>
              <p:spPr>
                <a:xfrm rot="-5400000" flipV="1">
                  <a:off x="4794" y="759"/>
                  <a:ext cx="886" cy="159"/>
                </a:xfrm>
                <a:prstGeom prst="line">
                  <a:avLst/>
                </a:prstGeom>
                <a:ln w="28575" cap="flat" cmpd="sng">
                  <a:solidFill>
                    <a:schemeClr val="tx2"/>
                  </a:solidFill>
                  <a:prstDash val="solid"/>
                  <a:headEnd type="none" w="med" len="med"/>
                  <a:tailEnd type="none" w="sm" len="lg"/>
                </a:ln>
              </p:spPr>
            </p:sp>
            <p:sp>
              <p:nvSpPr>
                <p:cNvPr id="51290" name="Line 23"/>
                <p:cNvSpPr/>
                <p:nvPr/>
              </p:nvSpPr>
              <p:spPr>
                <a:xfrm rot="-5400000" flipV="1">
                  <a:off x="4894" y="756"/>
                  <a:ext cx="896" cy="162"/>
                </a:xfrm>
                <a:prstGeom prst="line">
                  <a:avLst/>
                </a:prstGeom>
                <a:ln w="28575" cap="flat" cmpd="sng">
                  <a:solidFill>
                    <a:schemeClr val="tx2"/>
                  </a:solidFill>
                  <a:prstDash val="solid"/>
                  <a:headEnd type="none" w="med" len="med"/>
                  <a:tailEnd type="none" w="sm" len="lg"/>
                </a:ln>
              </p:spPr>
            </p:sp>
            <p:sp>
              <p:nvSpPr>
                <p:cNvPr id="51291" name="Line 24"/>
                <p:cNvSpPr/>
                <p:nvPr/>
              </p:nvSpPr>
              <p:spPr>
                <a:xfrm rot="-5400000" flipH="1" flipV="1">
                  <a:off x="4823" y="646"/>
                  <a:ext cx="570" cy="95"/>
                </a:xfrm>
                <a:prstGeom prst="line">
                  <a:avLst/>
                </a:prstGeom>
                <a:ln w="28575" cap="flat" cmpd="sng">
                  <a:solidFill>
                    <a:schemeClr val="tx2"/>
                  </a:solidFill>
                  <a:prstDash val="solid"/>
                  <a:headEnd type="none" w="med" len="med"/>
                  <a:tailEnd type="none" w="med" len="med"/>
                </a:ln>
              </p:spPr>
            </p:sp>
            <p:sp>
              <p:nvSpPr>
                <p:cNvPr id="51292" name="Line 25"/>
                <p:cNvSpPr/>
                <p:nvPr/>
              </p:nvSpPr>
              <p:spPr>
                <a:xfrm rot="-5400000" flipH="1" flipV="1">
                  <a:off x="4860" y="939"/>
                  <a:ext cx="599" cy="93"/>
                </a:xfrm>
                <a:prstGeom prst="line">
                  <a:avLst/>
                </a:prstGeom>
                <a:ln w="28575" cap="flat" cmpd="sng">
                  <a:solidFill>
                    <a:schemeClr val="tx2"/>
                  </a:solidFill>
                  <a:prstDash val="solid"/>
                  <a:headEnd type="none" w="med" len="med"/>
                  <a:tailEnd type="none" w="med" len="med"/>
                </a:ln>
              </p:spPr>
            </p:sp>
            <p:sp>
              <p:nvSpPr>
                <p:cNvPr id="51293" name="Line 26"/>
                <p:cNvSpPr/>
                <p:nvPr/>
              </p:nvSpPr>
              <p:spPr>
                <a:xfrm rot="-5400000" flipH="1" flipV="1">
                  <a:off x="4336" y="780"/>
                  <a:ext cx="866" cy="150"/>
                </a:xfrm>
                <a:prstGeom prst="line">
                  <a:avLst/>
                </a:prstGeom>
                <a:ln w="28575" cap="flat" cmpd="sng">
                  <a:solidFill>
                    <a:schemeClr val="tx2"/>
                  </a:solidFill>
                  <a:prstDash val="solid"/>
                  <a:headEnd type="none" w="med" len="med"/>
                  <a:tailEnd type="none" w="med" len="med"/>
                </a:ln>
              </p:spPr>
            </p:sp>
            <p:sp>
              <p:nvSpPr>
                <p:cNvPr id="51294" name="Line 27"/>
                <p:cNvSpPr/>
                <p:nvPr/>
              </p:nvSpPr>
              <p:spPr>
                <a:xfrm rot="-5400000" flipH="1" flipV="1">
                  <a:off x="4548" y="952"/>
                  <a:ext cx="599" cy="93"/>
                </a:xfrm>
                <a:prstGeom prst="line">
                  <a:avLst/>
                </a:prstGeom>
                <a:ln w="28575" cap="flat" cmpd="sng">
                  <a:solidFill>
                    <a:schemeClr val="tx2"/>
                  </a:solidFill>
                  <a:prstDash val="solid"/>
                  <a:headEnd type="none" w="med" len="med"/>
                  <a:tailEnd type="none" w="med" len="med"/>
                </a:ln>
              </p:spPr>
            </p:sp>
            <p:sp>
              <p:nvSpPr>
                <p:cNvPr id="51295" name="Oval 28"/>
                <p:cNvSpPr/>
                <p:nvPr/>
              </p:nvSpPr>
              <p:spPr>
                <a:xfrm rot="-5400000" flipH="1" flipV="1">
                  <a:off x="5375" y="357"/>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96" name="Rectangle 29"/>
                <p:cNvSpPr/>
                <p:nvPr/>
              </p:nvSpPr>
              <p:spPr>
                <a:xfrm rot="-5400000" flipH="1" flipV="1">
                  <a:off x="5388" y="378"/>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1297" name="Line 30"/>
                <p:cNvSpPr/>
                <p:nvPr/>
              </p:nvSpPr>
              <p:spPr>
                <a:xfrm rot="-5400000" flipH="1" flipV="1">
                  <a:off x="4956" y="826"/>
                  <a:ext cx="940" cy="2"/>
                </a:xfrm>
                <a:prstGeom prst="line">
                  <a:avLst/>
                </a:prstGeom>
                <a:ln w="28575" cap="flat" cmpd="sng">
                  <a:solidFill>
                    <a:schemeClr val="tx2"/>
                  </a:solidFill>
                  <a:prstDash val="solid"/>
                  <a:headEnd type="none" w="med" len="med"/>
                  <a:tailEnd type="none" w="sm" len="lg"/>
                </a:ln>
              </p:spPr>
            </p:sp>
            <p:sp>
              <p:nvSpPr>
                <p:cNvPr id="51298" name="Freeform 31"/>
                <p:cNvSpPr/>
                <p:nvPr/>
              </p:nvSpPr>
              <p:spPr>
                <a:xfrm rot="-5400000">
                  <a:off x="5122" y="651"/>
                  <a:ext cx="553" cy="56"/>
                </a:xfrm>
                <a:custGeom>
                  <a:avLst/>
                  <a:gdLst>
                    <a:gd name="txL" fmla="*/ 0 w 553"/>
                    <a:gd name="txT" fmla="*/ 0 h 56"/>
                    <a:gd name="txR" fmla="*/ 553 w 553"/>
                    <a:gd name="txB" fmla="*/ 56 h 56"/>
                  </a:gdLst>
                  <a:ahLst/>
                  <a:cxnLst>
                    <a:cxn ang="0">
                      <a:pos x="553" y="0"/>
                    </a:cxn>
                    <a:cxn ang="0">
                      <a:pos x="31" y="30"/>
                    </a:cxn>
                    <a:cxn ang="0">
                      <a:pos x="8" y="39"/>
                    </a:cxn>
                    <a:cxn ang="0">
                      <a:pos x="0" y="56"/>
                    </a:cxn>
                  </a:cxnLst>
                  <a:rect l="txL" t="txT" r="txR" b="txB"/>
                  <a:pathLst>
                    <a:path w="553" h="56">
                      <a:moveTo>
                        <a:pt x="553" y="0"/>
                      </a:moveTo>
                      <a:lnTo>
                        <a:pt x="31" y="30"/>
                      </a:lnTo>
                      <a:lnTo>
                        <a:pt x="8" y="39"/>
                      </a:lnTo>
                      <a:lnTo>
                        <a:pt x="0" y="56"/>
                      </a:lnTo>
                    </a:path>
                  </a:pathLst>
                </a:custGeom>
                <a:solidFill>
                  <a:schemeClr val="bg1">
                    <a:alpha val="100000"/>
                  </a:schemeClr>
                </a:solidFill>
                <a:ln w="28575" cap="flat" cmpd="sng">
                  <a:solidFill>
                    <a:schemeClr val="tx2">
                      <a:alpha val="100000"/>
                    </a:schemeClr>
                  </a:solidFill>
                  <a:prstDash val="solid"/>
                  <a:round/>
                  <a:headEnd type="none" w="med" len="med"/>
                  <a:tailEnd type="none" w="sm" len="lg"/>
                </a:ln>
              </p:spPr>
              <p:txBody>
                <a:bodyPr/>
                <a:lstStyle/>
                <a:p>
                  <a:endParaRPr lang="zh-CN" altLang="en-US"/>
                </a:p>
              </p:txBody>
            </p:sp>
            <p:sp>
              <p:nvSpPr>
                <p:cNvPr id="51299" name="Rectangle 32"/>
                <p:cNvSpPr/>
                <p:nvPr/>
              </p:nvSpPr>
              <p:spPr>
                <a:xfrm rot="-5400000" flipV="1">
                  <a:off x="5389" y="374"/>
                  <a:ext cx="147" cy="56"/>
                </a:xfrm>
                <a:prstGeom prst="rect">
                  <a:avLst/>
                </a:prstGeom>
                <a:noFill/>
                <a:ln w="3175">
                  <a:noFill/>
                </a:ln>
              </p:spPr>
              <p:txBody>
                <a:bodyPr wrap="none" anchor="ctr" anchorCtr="0"/>
                <a:lstStyle/>
                <a:p>
                  <a:endParaRPr lang="zh-CN" altLang="en-US" dirty="0">
                    <a:latin typeface="Times New Roman" panose="02020603050405020304" pitchFamily="18" charset="0"/>
                  </a:endParaRPr>
                </a:p>
              </p:txBody>
            </p:sp>
            <p:sp>
              <p:nvSpPr>
                <p:cNvPr id="51300" name="Line 33"/>
                <p:cNvSpPr/>
                <p:nvPr/>
              </p:nvSpPr>
              <p:spPr>
                <a:xfrm rot="-5400000">
                  <a:off x="5139" y="595"/>
                  <a:ext cx="432" cy="37"/>
                </a:xfrm>
                <a:prstGeom prst="line">
                  <a:avLst/>
                </a:prstGeom>
                <a:ln w="28575" cap="flat" cmpd="sng">
                  <a:solidFill>
                    <a:schemeClr val="tx2"/>
                  </a:solidFill>
                  <a:prstDash val="solid"/>
                  <a:headEnd type="none" w="med" len="med"/>
                  <a:tailEnd type="none" w="med" len="med"/>
                </a:ln>
              </p:spPr>
            </p:sp>
            <p:sp>
              <p:nvSpPr>
                <p:cNvPr id="51301" name="Line 34"/>
                <p:cNvSpPr/>
                <p:nvPr/>
              </p:nvSpPr>
              <p:spPr>
                <a:xfrm flipV="1">
                  <a:off x="4699" y="1243"/>
                  <a:ext cx="63" cy="60"/>
                </a:xfrm>
                <a:prstGeom prst="line">
                  <a:avLst/>
                </a:prstGeom>
                <a:ln w="12700">
                  <a:noFill/>
                </a:ln>
              </p:spPr>
            </p:sp>
            <p:sp>
              <p:nvSpPr>
                <p:cNvPr id="51302" name="Line 35"/>
                <p:cNvSpPr/>
                <p:nvPr/>
              </p:nvSpPr>
              <p:spPr>
                <a:xfrm flipV="1">
                  <a:off x="4714" y="1257"/>
                  <a:ext cx="70" cy="65"/>
                </a:xfrm>
                <a:prstGeom prst="line">
                  <a:avLst/>
                </a:prstGeom>
                <a:ln w="12700">
                  <a:noFill/>
                </a:ln>
              </p:spPr>
            </p:sp>
            <p:sp>
              <p:nvSpPr>
                <p:cNvPr id="51303" name="Line 36"/>
                <p:cNvSpPr/>
                <p:nvPr/>
              </p:nvSpPr>
              <p:spPr>
                <a:xfrm flipV="1">
                  <a:off x="4735" y="1281"/>
                  <a:ext cx="60" cy="53"/>
                </a:xfrm>
                <a:prstGeom prst="line">
                  <a:avLst/>
                </a:prstGeom>
                <a:ln w="12700">
                  <a:noFill/>
                </a:ln>
              </p:spPr>
            </p:sp>
          </p:grpSp>
          <p:grpSp>
            <p:nvGrpSpPr>
              <p:cNvPr id="51248" name="Group 37"/>
              <p:cNvGrpSpPr/>
              <p:nvPr/>
            </p:nvGrpSpPr>
            <p:grpSpPr>
              <a:xfrm>
                <a:off x="1621" y="1087"/>
                <a:ext cx="1015" cy="820"/>
                <a:chOff x="1621" y="1087"/>
                <a:chExt cx="1015" cy="820"/>
              </a:xfrm>
            </p:grpSpPr>
            <p:sp>
              <p:nvSpPr>
                <p:cNvPr id="51249" name="Oval 38" descr="浅色上对角线"/>
                <p:cNvSpPr/>
                <p:nvPr/>
              </p:nvSpPr>
              <p:spPr>
                <a:xfrm rot="-10800000" flipV="1">
                  <a:off x="1624" y="1166"/>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50" name="Oval 39" descr="浅色上对角线"/>
                <p:cNvSpPr/>
                <p:nvPr/>
              </p:nvSpPr>
              <p:spPr>
                <a:xfrm rot="-10800000" flipV="1">
                  <a:off x="2512" y="1331"/>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51" name="Rectangle 40"/>
                <p:cNvSpPr/>
                <p:nvPr/>
              </p:nvSpPr>
              <p:spPr>
                <a:xfrm rot="-10800000" flipV="1">
                  <a:off x="2486" y="1316"/>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1252" name="Rectangle 41"/>
                <p:cNvSpPr/>
                <p:nvPr/>
              </p:nvSpPr>
              <p:spPr>
                <a:xfrm rot="-10800000" flipV="1">
                  <a:off x="1680" y="1152"/>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1253" name="Line 42"/>
                <p:cNvSpPr/>
                <p:nvPr/>
              </p:nvSpPr>
              <p:spPr>
                <a:xfrm rot="10800000">
                  <a:off x="1674" y="1166"/>
                  <a:ext cx="886" cy="159"/>
                </a:xfrm>
                <a:prstGeom prst="line">
                  <a:avLst/>
                </a:prstGeom>
                <a:ln w="28575" cap="flat" cmpd="sng">
                  <a:solidFill>
                    <a:schemeClr val="tx2"/>
                  </a:solidFill>
                  <a:prstDash val="solid"/>
                  <a:headEnd type="none" w="med" len="med"/>
                  <a:tailEnd type="none" w="sm" len="lg"/>
                </a:ln>
              </p:spPr>
            </p:sp>
            <p:sp>
              <p:nvSpPr>
                <p:cNvPr id="51254" name="Line 43"/>
                <p:cNvSpPr/>
                <p:nvPr/>
              </p:nvSpPr>
              <p:spPr>
                <a:xfrm rot="10800000">
                  <a:off x="1667" y="1269"/>
                  <a:ext cx="896" cy="162"/>
                </a:xfrm>
                <a:prstGeom prst="line">
                  <a:avLst/>
                </a:prstGeom>
                <a:ln w="28575" cap="flat" cmpd="sng">
                  <a:solidFill>
                    <a:schemeClr val="tx2"/>
                  </a:solidFill>
                  <a:prstDash val="solid"/>
                  <a:headEnd type="none" w="med" len="med"/>
                  <a:tailEnd type="none" w="sm" len="lg"/>
                </a:ln>
              </p:spPr>
            </p:sp>
            <p:sp>
              <p:nvSpPr>
                <p:cNvPr id="51255" name="Oval 44" descr="浅色上对角线"/>
                <p:cNvSpPr/>
                <p:nvPr/>
              </p:nvSpPr>
              <p:spPr>
                <a:xfrm rot="-10800000" flipV="1">
                  <a:off x="1624" y="1484"/>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56" name="Oval 45" descr="浅色上对角线"/>
                <p:cNvSpPr/>
                <p:nvPr/>
              </p:nvSpPr>
              <p:spPr>
                <a:xfrm rot="-10800000" flipV="1">
                  <a:off x="2512" y="1649"/>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57" name="Rectangle 46"/>
                <p:cNvSpPr/>
                <p:nvPr/>
              </p:nvSpPr>
              <p:spPr>
                <a:xfrm rot="-10800000" flipV="1">
                  <a:off x="2486" y="1634"/>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1258" name="Rectangle 47"/>
                <p:cNvSpPr/>
                <p:nvPr/>
              </p:nvSpPr>
              <p:spPr>
                <a:xfrm rot="-10800000" flipV="1">
                  <a:off x="1680" y="1470"/>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1259" name="Line 48"/>
                <p:cNvSpPr/>
                <p:nvPr/>
              </p:nvSpPr>
              <p:spPr>
                <a:xfrm rot="10800000">
                  <a:off x="1674" y="1484"/>
                  <a:ext cx="886" cy="159"/>
                </a:xfrm>
                <a:prstGeom prst="line">
                  <a:avLst/>
                </a:prstGeom>
                <a:ln w="28575" cap="flat" cmpd="sng">
                  <a:solidFill>
                    <a:schemeClr val="tx2"/>
                  </a:solidFill>
                  <a:prstDash val="solid"/>
                  <a:headEnd type="none" w="med" len="med"/>
                  <a:tailEnd type="none" w="sm" len="lg"/>
                </a:ln>
              </p:spPr>
            </p:sp>
            <p:sp>
              <p:nvSpPr>
                <p:cNvPr id="51260" name="Line 49"/>
                <p:cNvSpPr/>
                <p:nvPr/>
              </p:nvSpPr>
              <p:spPr>
                <a:xfrm rot="10800000">
                  <a:off x="1667" y="1587"/>
                  <a:ext cx="896" cy="162"/>
                </a:xfrm>
                <a:prstGeom prst="line">
                  <a:avLst/>
                </a:prstGeom>
                <a:ln w="28575" cap="flat" cmpd="sng">
                  <a:solidFill>
                    <a:schemeClr val="tx2"/>
                  </a:solidFill>
                  <a:prstDash val="solid"/>
                  <a:headEnd type="none" w="med" len="med"/>
                  <a:tailEnd type="none" w="sm" len="lg"/>
                </a:ln>
              </p:spPr>
            </p:sp>
            <p:sp>
              <p:nvSpPr>
                <p:cNvPr id="51261" name="Oval 50" descr="浅色上对角线"/>
                <p:cNvSpPr/>
                <p:nvPr/>
              </p:nvSpPr>
              <p:spPr>
                <a:xfrm rot="-10800000" flipV="1">
                  <a:off x="1621" y="1802"/>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62" name="Line 51"/>
                <p:cNvSpPr/>
                <p:nvPr/>
              </p:nvSpPr>
              <p:spPr>
                <a:xfrm rot="-10800000" flipH="1">
                  <a:off x="1676" y="1699"/>
                  <a:ext cx="570" cy="95"/>
                </a:xfrm>
                <a:prstGeom prst="line">
                  <a:avLst/>
                </a:prstGeom>
                <a:ln w="28575" cap="flat" cmpd="sng">
                  <a:solidFill>
                    <a:schemeClr val="tx2"/>
                  </a:solidFill>
                  <a:prstDash val="solid"/>
                  <a:headEnd type="none" w="med" len="med"/>
                  <a:tailEnd type="none" w="med" len="med"/>
                </a:ln>
              </p:spPr>
            </p:sp>
            <p:sp>
              <p:nvSpPr>
                <p:cNvPr id="51263" name="Line 52"/>
                <p:cNvSpPr/>
                <p:nvPr/>
              </p:nvSpPr>
              <p:spPr>
                <a:xfrm rot="-10800000" flipH="1">
                  <a:off x="1672" y="1751"/>
                  <a:ext cx="879" cy="156"/>
                </a:xfrm>
                <a:prstGeom prst="line">
                  <a:avLst/>
                </a:prstGeom>
                <a:ln w="28575" cap="flat" cmpd="sng">
                  <a:solidFill>
                    <a:schemeClr val="tx2"/>
                  </a:solidFill>
                  <a:prstDash val="solid"/>
                  <a:headEnd type="none" w="med" len="med"/>
                  <a:tailEnd type="none" w="med" len="med"/>
                </a:ln>
              </p:spPr>
            </p:sp>
            <p:grpSp>
              <p:nvGrpSpPr>
                <p:cNvPr id="51264" name="Group 53"/>
                <p:cNvGrpSpPr/>
                <p:nvPr/>
              </p:nvGrpSpPr>
              <p:grpSpPr>
                <a:xfrm rot="-10800000" flipV="1">
                  <a:off x="1675" y="1386"/>
                  <a:ext cx="877" cy="145"/>
                  <a:chOff x="2714" y="1470"/>
                  <a:chExt cx="877" cy="145"/>
                </a:xfrm>
              </p:grpSpPr>
              <p:sp>
                <p:nvSpPr>
                  <p:cNvPr id="51276" name="Line 54"/>
                  <p:cNvSpPr/>
                  <p:nvPr/>
                </p:nvSpPr>
                <p:spPr>
                  <a:xfrm flipH="1" flipV="1">
                    <a:off x="3021" y="1470"/>
                    <a:ext cx="570" cy="95"/>
                  </a:xfrm>
                  <a:prstGeom prst="line">
                    <a:avLst/>
                  </a:prstGeom>
                  <a:ln w="28575" cap="flat" cmpd="sng">
                    <a:solidFill>
                      <a:schemeClr val="tx2"/>
                    </a:solidFill>
                    <a:prstDash val="solid"/>
                    <a:headEnd type="none" w="med" len="med"/>
                    <a:tailEnd type="none" w="med" len="med"/>
                  </a:ln>
                </p:spPr>
              </p:sp>
              <p:sp>
                <p:nvSpPr>
                  <p:cNvPr id="51277" name="Line 55"/>
                  <p:cNvSpPr/>
                  <p:nvPr/>
                </p:nvSpPr>
                <p:spPr>
                  <a:xfrm flipH="1" flipV="1">
                    <a:off x="2714" y="1522"/>
                    <a:ext cx="599" cy="93"/>
                  </a:xfrm>
                  <a:prstGeom prst="line">
                    <a:avLst/>
                  </a:prstGeom>
                  <a:ln w="28575" cap="flat" cmpd="sng">
                    <a:solidFill>
                      <a:schemeClr val="tx2"/>
                    </a:solidFill>
                    <a:prstDash val="solid"/>
                    <a:headEnd type="none" w="med" len="med"/>
                    <a:tailEnd type="none" w="med" len="med"/>
                  </a:ln>
                </p:spPr>
              </p:sp>
            </p:grpSp>
            <p:sp>
              <p:nvSpPr>
                <p:cNvPr id="51265" name="Oval 56" descr="浅色上对角线"/>
                <p:cNvSpPr/>
                <p:nvPr/>
              </p:nvSpPr>
              <p:spPr>
                <a:xfrm rot="-10800000" flipV="1">
                  <a:off x="2512" y="1106"/>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1266" name="Rectangle 57"/>
                <p:cNvSpPr/>
                <p:nvPr/>
              </p:nvSpPr>
              <p:spPr>
                <a:xfrm rot="-10800000" flipV="1">
                  <a:off x="2486" y="1091"/>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1267" name="Line 58"/>
                <p:cNvSpPr/>
                <p:nvPr/>
              </p:nvSpPr>
              <p:spPr>
                <a:xfrm rot="-10800000" flipV="1">
                  <a:off x="1671" y="1153"/>
                  <a:ext cx="940" cy="2"/>
                </a:xfrm>
                <a:prstGeom prst="line">
                  <a:avLst/>
                </a:prstGeom>
                <a:ln w="28575" cap="flat" cmpd="sng">
                  <a:solidFill>
                    <a:schemeClr val="tx2"/>
                  </a:solidFill>
                  <a:prstDash val="solid"/>
                  <a:headEnd type="none" w="med" len="med"/>
                  <a:tailEnd type="none" w="sm" len="lg"/>
                </a:ln>
              </p:spPr>
            </p:sp>
            <p:sp>
              <p:nvSpPr>
                <p:cNvPr id="51268" name="Line 59"/>
                <p:cNvSpPr/>
                <p:nvPr/>
              </p:nvSpPr>
              <p:spPr>
                <a:xfrm rot="10800000">
                  <a:off x="2083" y="1186"/>
                  <a:ext cx="480" cy="27"/>
                </a:xfrm>
                <a:prstGeom prst="line">
                  <a:avLst/>
                </a:prstGeom>
                <a:ln w="28575" cap="flat" cmpd="sng">
                  <a:solidFill>
                    <a:schemeClr val="tx2"/>
                  </a:solidFill>
                  <a:prstDash val="solid"/>
                  <a:headEnd type="none" w="med" len="med"/>
                  <a:tailEnd type="none" w="sm" len="lg"/>
                </a:ln>
              </p:spPr>
            </p:sp>
            <p:sp>
              <p:nvSpPr>
                <p:cNvPr id="51269" name="Line 60"/>
                <p:cNvSpPr/>
                <p:nvPr/>
              </p:nvSpPr>
              <p:spPr>
                <a:xfrm rot="-10800000" flipH="1">
                  <a:off x="2061" y="1210"/>
                  <a:ext cx="507" cy="26"/>
                </a:xfrm>
                <a:prstGeom prst="line">
                  <a:avLst/>
                </a:prstGeom>
                <a:ln w="28575" cap="flat" cmpd="sng">
                  <a:solidFill>
                    <a:schemeClr val="tx2"/>
                  </a:solidFill>
                  <a:prstDash val="solid"/>
                  <a:headEnd type="none" w="med" len="med"/>
                  <a:tailEnd type="none" w="med" len="med"/>
                </a:ln>
              </p:spPr>
            </p:sp>
            <p:sp>
              <p:nvSpPr>
                <p:cNvPr id="51270" name="Freeform 61"/>
                <p:cNvSpPr/>
                <p:nvPr/>
              </p:nvSpPr>
              <p:spPr>
                <a:xfrm rot="-10800000" flipV="1">
                  <a:off x="2050" y="1154"/>
                  <a:ext cx="31" cy="32"/>
                </a:xfrm>
                <a:custGeom>
                  <a:avLst/>
                  <a:gdLst>
                    <a:gd name="txL" fmla="*/ 0 w 31"/>
                    <a:gd name="txT" fmla="*/ 0 h 32"/>
                    <a:gd name="txR" fmla="*/ 31 w 31"/>
                    <a:gd name="txB" fmla="*/ 32 h 32"/>
                  </a:gdLst>
                  <a:ahLst/>
                  <a:cxnLst>
                    <a:cxn ang="0">
                      <a:pos x="0" y="32"/>
                    </a:cxn>
                    <a:cxn ang="0">
                      <a:pos x="15" y="27"/>
                    </a:cxn>
                    <a:cxn ang="0">
                      <a:pos x="21" y="19"/>
                    </a:cxn>
                    <a:cxn ang="0">
                      <a:pos x="27" y="9"/>
                    </a:cxn>
                    <a:cxn ang="0">
                      <a:pos x="31" y="0"/>
                    </a:cxn>
                  </a:cxnLst>
                  <a:rect l="txL" t="txT" r="txR" b="txB"/>
                  <a:pathLst>
                    <a:path w="31" h="32">
                      <a:moveTo>
                        <a:pt x="0" y="32"/>
                      </a:moveTo>
                      <a:lnTo>
                        <a:pt x="15" y="27"/>
                      </a:lnTo>
                      <a:lnTo>
                        <a:pt x="21" y="19"/>
                      </a:lnTo>
                      <a:lnTo>
                        <a:pt x="27" y="9"/>
                      </a:lnTo>
                      <a:lnTo>
                        <a:pt x="31" y="0"/>
                      </a:lnTo>
                    </a:path>
                  </a:pathLst>
                </a:custGeom>
                <a:solidFill>
                  <a:schemeClr val="folHlink">
                    <a:alpha val="100000"/>
                  </a:schemeClr>
                </a:solidFill>
                <a:ln w="28575" cap="flat" cmpd="sng">
                  <a:solidFill>
                    <a:schemeClr val="tx2">
                      <a:alpha val="100000"/>
                    </a:schemeClr>
                  </a:solidFill>
                  <a:prstDash val="solid"/>
                  <a:round/>
                  <a:headEnd type="none" w="sm" len="lg"/>
                  <a:tailEnd type="none" w="sm" len="lg"/>
                </a:ln>
              </p:spPr>
              <p:txBody>
                <a:bodyPr/>
                <a:lstStyle/>
                <a:p>
                  <a:endParaRPr lang="zh-CN" altLang="en-US"/>
                </a:p>
              </p:txBody>
            </p:sp>
            <p:grpSp>
              <p:nvGrpSpPr>
                <p:cNvPr id="51271" name="Group 62"/>
                <p:cNvGrpSpPr/>
                <p:nvPr/>
              </p:nvGrpSpPr>
              <p:grpSpPr>
                <a:xfrm rot="5400000" flipV="1">
                  <a:off x="1625" y="1809"/>
                  <a:ext cx="96" cy="91"/>
                  <a:chOff x="962" y="862"/>
                  <a:chExt cx="96" cy="91"/>
                </a:xfrm>
              </p:grpSpPr>
              <p:sp>
                <p:nvSpPr>
                  <p:cNvPr id="51273" name="Line 63"/>
                  <p:cNvSpPr/>
                  <p:nvPr/>
                </p:nvSpPr>
                <p:spPr>
                  <a:xfrm flipV="1">
                    <a:off x="962" y="862"/>
                    <a:ext cx="63" cy="60"/>
                  </a:xfrm>
                  <a:prstGeom prst="line">
                    <a:avLst/>
                  </a:prstGeom>
                  <a:ln w="12700">
                    <a:noFill/>
                  </a:ln>
                </p:spPr>
              </p:sp>
              <p:sp>
                <p:nvSpPr>
                  <p:cNvPr id="51274" name="Line 64"/>
                  <p:cNvSpPr/>
                  <p:nvPr/>
                </p:nvSpPr>
                <p:spPr>
                  <a:xfrm flipV="1">
                    <a:off x="977" y="876"/>
                    <a:ext cx="70" cy="65"/>
                  </a:xfrm>
                  <a:prstGeom prst="line">
                    <a:avLst/>
                  </a:prstGeom>
                  <a:ln w="12700">
                    <a:noFill/>
                  </a:ln>
                </p:spPr>
              </p:sp>
              <p:sp>
                <p:nvSpPr>
                  <p:cNvPr id="51275" name="Line 65"/>
                  <p:cNvSpPr/>
                  <p:nvPr/>
                </p:nvSpPr>
                <p:spPr>
                  <a:xfrm flipV="1">
                    <a:off x="998" y="900"/>
                    <a:ext cx="60" cy="53"/>
                  </a:xfrm>
                  <a:prstGeom prst="line">
                    <a:avLst/>
                  </a:prstGeom>
                  <a:ln w="12700">
                    <a:noFill/>
                  </a:ln>
                </p:spPr>
              </p:sp>
            </p:grpSp>
            <p:sp>
              <p:nvSpPr>
                <p:cNvPr id="51272" name="Rectangle 66"/>
                <p:cNvSpPr/>
                <p:nvPr/>
              </p:nvSpPr>
              <p:spPr>
                <a:xfrm rot="10800000" flipH="1" flipV="1">
                  <a:off x="2489" y="1087"/>
                  <a:ext cx="147" cy="56"/>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grpSp>
        </p:grpSp>
        <p:sp>
          <p:nvSpPr>
            <p:cNvPr id="51222" name="Line 67"/>
            <p:cNvSpPr/>
            <p:nvPr/>
          </p:nvSpPr>
          <p:spPr>
            <a:xfrm>
              <a:off x="2517" y="1154"/>
              <a:ext cx="453" cy="0"/>
            </a:xfrm>
            <a:prstGeom prst="line">
              <a:avLst/>
            </a:prstGeom>
            <a:ln w="9525" cap="flat" cmpd="sng">
              <a:solidFill>
                <a:schemeClr val="tx2"/>
              </a:solidFill>
              <a:prstDash val="solid"/>
              <a:headEnd type="none" w="sm" len="med"/>
              <a:tailEnd type="none" w="sm" len="med"/>
            </a:ln>
          </p:spPr>
        </p:sp>
        <p:sp>
          <p:nvSpPr>
            <p:cNvPr id="51223" name="Line 68"/>
            <p:cNvSpPr/>
            <p:nvPr/>
          </p:nvSpPr>
          <p:spPr>
            <a:xfrm>
              <a:off x="2291" y="3237"/>
              <a:ext cx="680" cy="0"/>
            </a:xfrm>
            <a:prstGeom prst="line">
              <a:avLst/>
            </a:prstGeom>
            <a:ln w="9525" cap="flat" cmpd="sng">
              <a:solidFill>
                <a:schemeClr val="tx2"/>
              </a:solidFill>
              <a:prstDash val="solid"/>
              <a:headEnd type="none" w="sm" len="med"/>
              <a:tailEnd type="none" w="sm" len="med"/>
            </a:ln>
          </p:spPr>
        </p:sp>
        <p:sp>
          <p:nvSpPr>
            <p:cNvPr id="51224" name="Line 69"/>
            <p:cNvSpPr/>
            <p:nvPr/>
          </p:nvSpPr>
          <p:spPr>
            <a:xfrm>
              <a:off x="2971" y="1154"/>
              <a:ext cx="0" cy="2087"/>
            </a:xfrm>
            <a:prstGeom prst="line">
              <a:avLst/>
            </a:prstGeom>
            <a:ln w="9525" cap="flat" cmpd="sng">
              <a:solidFill>
                <a:schemeClr val="tx2"/>
              </a:solidFill>
              <a:prstDash val="solid"/>
              <a:headEnd type="triangle" w="med" len="med"/>
              <a:tailEnd type="triangle" w="med" len="med"/>
            </a:ln>
          </p:spPr>
        </p:sp>
        <p:sp>
          <p:nvSpPr>
            <p:cNvPr id="51225" name="Text Box 70"/>
            <p:cNvSpPr txBox="1"/>
            <p:nvPr/>
          </p:nvSpPr>
          <p:spPr>
            <a:xfrm rot="-5400000">
              <a:off x="2655" y="2077"/>
              <a:ext cx="408" cy="212"/>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H </a:t>
              </a:r>
              <a:r>
                <a:rPr lang="en-US" altLang="zh-CN" sz="1600" b="0" i="0" baseline="-25000" dirty="0">
                  <a:latin typeface="Arial" panose="020B0604020202020204" pitchFamily="34" charset="0"/>
                  <a:ea typeface="宋体" panose="02010600030101010101" pitchFamily="2" charset="-122"/>
                </a:rPr>
                <a:t>0</a:t>
              </a:r>
            </a:p>
          </p:txBody>
        </p:sp>
        <p:sp>
          <p:nvSpPr>
            <p:cNvPr id="51226" name="Line 71"/>
            <p:cNvSpPr/>
            <p:nvPr/>
          </p:nvSpPr>
          <p:spPr>
            <a:xfrm>
              <a:off x="2562" y="1379"/>
              <a:ext cx="227" cy="0"/>
            </a:xfrm>
            <a:prstGeom prst="line">
              <a:avLst/>
            </a:prstGeom>
            <a:ln w="9525" cap="flat" cmpd="sng">
              <a:solidFill>
                <a:schemeClr val="tx2"/>
              </a:solidFill>
              <a:prstDash val="solid"/>
              <a:headEnd type="none" w="sm" len="med"/>
              <a:tailEnd type="none" w="sm" len="med"/>
            </a:ln>
          </p:spPr>
        </p:sp>
        <p:sp>
          <p:nvSpPr>
            <p:cNvPr id="51227" name="Line 72"/>
            <p:cNvSpPr/>
            <p:nvPr/>
          </p:nvSpPr>
          <p:spPr>
            <a:xfrm>
              <a:off x="2562" y="1696"/>
              <a:ext cx="227" cy="0"/>
            </a:xfrm>
            <a:prstGeom prst="line">
              <a:avLst/>
            </a:prstGeom>
            <a:ln w="9525" cap="flat" cmpd="sng">
              <a:solidFill>
                <a:schemeClr val="tx2"/>
              </a:solidFill>
              <a:prstDash val="solid"/>
              <a:headEnd type="none" w="sm" len="med"/>
              <a:tailEnd type="none" w="sm" len="med"/>
            </a:ln>
          </p:spPr>
        </p:sp>
        <p:sp>
          <p:nvSpPr>
            <p:cNvPr id="51228" name="Line 73"/>
            <p:cNvSpPr/>
            <p:nvPr/>
          </p:nvSpPr>
          <p:spPr>
            <a:xfrm>
              <a:off x="2781" y="1383"/>
              <a:ext cx="0" cy="317"/>
            </a:xfrm>
            <a:prstGeom prst="line">
              <a:avLst/>
            </a:prstGeom>
            <a:ln w="9525" cap="flat" cmpd="sng">
              <a:solidFill>
                <a:schemeClr val="tx2"/>
              </a:solidFill>
              <a:prstDash val="solid"/>
              <a:headEnd type="triangle" w="med" len="med"/>
              <a:tailEnd type="triangle" w="med" len="med"/>
            </a:ln>
          </p:spPr>
        </p:sp>
        <p:sp>
          <p:nvSpPr>
            <p:cNvPr id="51229" name="Text Box 74"/>
            <p:cNvSpPr txBox="1"/>
            <p:nvPr/>
          </p:nvSpPr>
          <p:spPr>
            <a:xfrm rot="-5400000">
              <a:off x="2581" y="1413"/>
              <a:ext cx="227" cy="212"/>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t</a:t>
              </a:r>
            </a:p>
          </p:txBody>
        </p:sp>
        <p:sp>
          <p:nvSpPr>
            <p:cNvPr id="51230" name="Rectangle 75"/>
            <p:cNvSpPr/>
            <p:nvPr/>
          </p:nvSpPr>
          <p:spPr>
            <a:xfrm>
              <a:off x="1610" y="3249"/>
              <a:ext cx="91" cy="45"/>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1231" name="Line 76"/>
            <p:cNvSpPr/>
            <p:nvPr/>
          </p:nvSpPr>
          <p:spPr>
            <a:xfrm>
              <a:off x="1723" y="1842"/>
              <a:ext cx="0" cy="318"/>
            </a:xfrm>
            <a:prstGeom prst="line">
              <a:avLst/>
            </a:prstGeom>
            <a:ln w="9525" cap="flat" cmpd="sng">
              <a:solidFill>
                <a:schemeClr val="tx2"/>
              </a:solidFill>
              <a:prstDash val="solid"/>
              <a:headEnd type="none" w="sm" len="med"/>
              <a:tailEnd type="none" w="sm" len="med"/>
            </a:ln>
          </p:spPr>
        </p:sp>
        <p:sp>
          <p:nvSpPr>
            <p:cNvPr id="51232" name="Line 77"/>
            <p:cNvSpPr/>
            <p:nvPr/>
          </p:nvSpPr>
          <p:spPr>
            <a:xfrm>
              <a:off x="2513" y="1709"/>
              <a:ext cx="0" cy="453"/>
            </a:xfrm>
            <a:prstGeom prst="line">
              <a:avLst/>
            </a:prstGeom>
            <a:ln w="9525" cap="flat" cmpd="sng">
              <a:solidFill>
                <a:schemeClr val="tx2"/>
              </a:solidFill>
              <a:prstDash val="solid"/>
              <a:headEnd type="none" w="sm" len="med"/>
              <a:tailEnd type="none" w="sm" len="med"/>
            </a:ln>
          </p:spPr>
        </p:sp>
        <p:sp>
          <p:nvSpPr>
            <p:cNvPr id="51233" name="Line 78"/>
            <p:cNvSpPr/>
            <p:nvPr/>
          </p:nvSpPr>
          <p:spPr>
            <a:xfrm>
              <a:off x="1723" y="2069"/>
              <a:ext cx="793" cy="0"/>
            </a:xfrm>
            <a:prstGeom prst="line">
              <a:avLst/>
            </a:prstGeom>
            <a:ln w="9525" cap="flat" cmpd="sng">
              <a:solidFill>
                <a:schemeClr val="tx2"/>
              </a:solidFill>
              <a:prstDash val="solid"/>
              <a:headEnd type="triangle" w="med" len="med"/>
              <a:tailEnd type="triangle" w="med" len="med"/>
            </a:ln>
          </p:spPr>
        </p:sp>
        <p:sp>
          <p:nvSpPr>
            <p:cNvPr id="51234" name="Text Box 79"/>
            <p:cNvSpPr txBox="1"/>
            <p:nvPr/>
          </p:nvSpPr>
          <p:spPr>
            <a:xfrm>
              <a:off x="2108" y="1866"/>
              <a:ext cx="318" cy="212"/>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D</a:t>
              </a:r>
              <a:r>
                <a:rPr lang="en-US" altLang="zh-CN" sz="1600" b="0" i="0" baseline="-25000" dirty="0">
                  <a:latin typeface="Arial" panose="020B0604020202020204" pitchFamily="34" charset="0"/>
                  <a:ea typeface="宋体" panose="02010600030101010101" pitchFamily="2" charset="-122"/>
                </a:rPr>
                <a:t>1</a:t>
              </a:r>
            </a:p>
          </p:txBody>
        </p:sp>
        <p:sp>
          <p:nvSpPr>
            <p:cNvPr id="51235" name="Line 80"/>
            <p:cNvSpPr/>
            <p:nvPr/>
          </p:nvSpPr>
          <p:spPr>
            <a:xfrm>
              <a:off x="1673" y="2296"/>
              <a:ext cx="884" cy="0"/>
            </a:xfrm>
            <a:prstGeom prst="line">
              <a:avLst/>
            </a:prstGeom>
            <a:ln w="9525" cap="flat" cmpd="sng">
              <a:solidFill>
                <a:schemeClr val="tx2"/>
              </a:solidFill>
              <a:prstDash val="solid"/>
              <a:headEnd type="triangle" w="med" len="med"/>
              <a:tailEnd type="triangle" w="med" len="med"/>
            </a:ln>
          </p:spPr>
        </p:sp>
        <p:sp>
          <p:nvSpPr>
            <p:cNvPr id="51236" name="Text Box 81"/>
            <p:cNvSpPr txBox="1"/>
            <p:nvPr/>
          </p:nvSpPr>
          <p:spPr>
            <a:xfrm>
              <a:off x="2109" y="2099"/>
              <a:ext cx="318" cy="212"/>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D</a:t>
              </a:r>
              <a:r>
                <a:rPr lang="en-US" altLang="zh-CN" sz="1600" b="0" i="0" baseline="-25000" dirty="0">
                  <a:latin typeface="Arial" panose="020B0604020202020204" pitchFamily="34" charset="0"/>
                  <a:ea typeface="宋体" panose="02010600030101010101" pitchFamily="2" charset="-122"/>
                </a:rPr>
                <a:t>2</a:t>
              </a:r>
            </a:p>
          </p:txBody>
        </p:sp>
        <p:sp>
          <p:nvSpPr>
            <p:cNvPr id="51237" name="Line 82"/>
            <p:cNvSpPr/>
            <p:nvPr/>
          </p:nvSpPr>
          <p:spPr>
            <a:xfrm>
              <a:off x="1626" y="3229"/>
              <a:ext cx="0" cy="272"/>
            </a:xfrm>
            <a:prstGeom prst="line">
              <a:avLst/>
            </a:prstGeom>
            <a:ln w="9525" cap="flat" cmpd="sng">
              <a:solidFill>
                <a:schemeClr val="tx2"/>
              </a:solidFill>
              <a:prstDash val="solid"/>
              <a:headEnd type="none" w="sm" len="med"/>
              <a:tailEnd type="none" w="sm" len="med"/>
            </a:ln>
          </p:spPr>
        </p:sp>
        <p:sp>
          <p:nvSpPr>
            <p:cNvPr id="51238" name="Line 83"/>
            <p:cNvSpPr/>
            <p:nvPr/>
          </p:nvSpPr>
          <p:spPr>
            <a:xfrm>
              <a:off x="2600" y="3175"/>
              <a:ext cx="0" cy="317"/>
            </a:xfrm>
            <a:prstGeom prst="line">
              <a:avLst/>
            </a:prstGeom>
            <a:ln w="9525" cap="flat" cmpd="sng">
              <a:solidFill>
                <a:schemeClr val="tx2"/>
              </a:solidFill>
              <a:prstDash val="solid"/>
              <a:headEnd type="none" w="sm" len="med"/>
              <a:tailEnd type="none" w="sm" len="med"/>
            </a:ln>
          </p:spPr>
        </p:sp>
        <p:sp>
          <p:nvSpPr>
            <p:cNvPr id="51239" name="Line 84"/>
            <p:cNvSpPr/>
            <p:nvPr/>
          </p:nvSpPr>
          <p:spPr>
            <a:xfrm>
              <a:off x="1626" y="3475"/>
              <a:ext cx="975" cy="0"/>
            </a:xfrm>
            <a:prstGeom prst="line">
              <a:avLst/>
            </a:prstGeom>
            <a:ln w="9525" cap="flat" cmpd="sng">
              <a:solidFill>
                <a:schemeClr val="tx2"/>
              </a:solidFill>
              <a:prstDash val="solid"/>
              <a:headEnd type="triangle" w="med" len="med"/>
              <a:tailEnd type="triangle" w="med" len="med"/>
            </a:ln>
          </p:spPr>
        </p:sp>
        <p:sp>
          <p:nvSpPr>
            <p:cNvPr id="51240" name="Text Box 85"/>
            <p:cNvSpPr txBox="1"/>
            <p:nvPr/>
          </p:nvSpPr>
          <p:spPr>
            <a:xfrm>
              <a:off x="2103" y="3292"/>
              <a:ext cx="182" cy="212"/>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D</a:t>
              </a:r>
            </a:p>
          </p:txBody>
        </p:sp>
        <p:sp>
          <p:nvSpPr>
            <p:cNvPr id="51241" name="Line 86"/>
            <p:cNvSpPr/>
            <p:nvPr/>
          </p:nvSpPr>
          <p:spPr>
            <a:xfrm>
              <a:off x="2472" y="2432"/>
              <a:ext cx="181" cy="272"/>
            </a:xfrm>
            <a:prstGeom prst="line">
              <a:avLst/>
            </a:prstGeom>
            <a:ln w="9525" cap="flat" cmpd="sng">
              <a:solidFill>
                <a:schemeClr val="tx2"/>
              </a:solidFill>
              <a:prstDash val="solid"/>
              <a:headEnd type="none" w="sm" len="med"/>
              <a:tailEnd type="none" w="sm" len="med"/>
            </a:ln>
          </p:spPr>
        </p:sp>
        <p:sp>
          <p:nvSpPr>
            <p:cNvPr id="51242" name="Line 87"/>
            <p:cNvSpPr>
              <a:spLocks noChangeAspect="1"/>
            </p:cNvSpPr>
            <p:nvPr/>
          </p:nvSpPr>
          <p:spPr>
            <a:xfrm>
              <a:off x="2426" y="2362"/>
              <a:ext cx="107" cy="161"/>
            </a:xfrm>
            <a:prstGeom prst="line">
              <a:avLst/>
            </a:prstGeom>
            <a:ln w="9525" cap="flat" cmpd="sng">
              <a:solidFill>
                <a:schemeClr val="tx2"/>
              </a:solidFill>
              <a:prstDash val="solid"/>
              <a:headEnd type="none" w="sm" len="med"/>
              <a:tailEnd type="triangle" w="med" len="med"/>
            </a:ln>
          </p:spPr>
        </p:sp>
        <p:sp>
          <p:nvSpPr>
            <p:cNvPr id="51243" name="Line 88"/>
            <p:cNvSpPr>
              <a:spLocks noChangeAspect="1"/>
            </p:cNvSpPr>
            <p:nvPr/>
          </p:nvSpPr>
          <p:spPr>
            <a:xfrm>
              <a:off x="2590" y="2610"/>
              <a:ext cx="107" cy="161"/>
            </a:xfrm>
            <a:prstGeom prst="line">
              <a:avLst/>
            </a:prstGeom>
            <a:ln w="9525" cap="flat" cmpd="sng">
              <a:solidFill>
                <a:schemeClr val="tx2"/>
              </a:solidFill>
              <a:prstDash val="solid"/>
              <a:headEnd type="triangle" w="med" len="med"/>
              <a:tailEnd type="none" w="sm" len="med"/>
            </a:ln>
          </p:spPr>
        </p:sp>
        <p:sp>
          <p:nvSpPr>
            <p:cNvPr id="51244" name="Line 89"/>
            <p:cNvSpPr/>
            <p:nvPr/>
          </p:nvSpPr>
          <p:spPr>
            <a:xfrm>
              <a:off x="2699" y="2773"/>
              <a:ext cx="226" cy="0"/>
            </a:xfrm>
            <a:prstGeom prst="line">
              <a:avLst/>
            </a:prstGeom>
            <a:ln w="9525" cap="flat" cmpd="sng">
              <a:solidFill>
                <a:schemeClr val="tx2"/>
              </a:solidFill>
              <a:prstDash val="solid"/>
              <a:headEnd type="none" w="sm" len="med"/>
              <a:tailEnd type="none" w="sm" len="med"/>
            </a:ln>
          </p:spPr>
        </p:sp>
        <p:sp>
          <p:nvSpPr>
            <p:cNvPr id="51245" name="Text Box 90"/>
            <p:cNvSpPr txBox="1"/>
            <p:nvPr/>
          </p:nvSpPr>
          <p:spPr>
            <a:xfrm>
              <a:off x="2699" y="2614"/>
              <a:ext cx="226"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d</a:t>
              </a:r>
            </a:p>
          </p:txBody>
        </p:sp>
      </p:grpSp>
      <p:sp>
        <p:nvSpPr>
          <p:cNvPr id="513115" name="Text Box 91"/>
          <p:cNvSpPr txBox="1"/>
          <p:nvPr/>
        </p:nvSpPr>
        <p:spPr>
          <a:xfrm>
            <a:off x="3563938" y="2276475"/>
            <a:ext cx="5184775" cy="1768475"/>
          </a:xfrm>
          <a:prstGeom prst="rect">
            <a:avLst/>
          </a:prstGeom>
          <a:noFill/>
          <a:ln w="9525">
            <a:noFill/>
          </a:ln>
        </p:spPr>
        <p:txBody>
          <a:bodyPr>
            <a:spAutoFit/>
          </a:bodyPr>
          <a:lstStyle/>
          <a:p>
            <a:pPr algn="l">
              <a:spcBef>
                <a:spcPct val="50000"/>
              </a:spcBef>
              <a:buClr>
                <a:srgbClr val="FFCC66"/>
              </a:buClr>
              <a:buFont typeface="Wingdings" panose="05000000000000000000" pitchFamily="2" charset="2"/>
              <a:buChar char="u"/>
            </a:pPr>
            <a:r>
              <a:rPr lang="zh-CN" altLang="en-US" sz="2000" i="0" dirty="0">
                <a:latin typeface="仿宋_GB2312" pitchFamily="49" charset="-122"/>
                <a:ea typeface="仿宋_GB2312" pitchFamily="49" charset="-122"/>
              </a:rPr>
              <a:t>自由高度</a:t>
            </a:r>
            <a:r>
              <a:rPr lang="en-US" altLang="zh-CN" sz="2000" dirty="0">
                <a:latin typeface="仿宋_GB2312" pitchFamily="49" charset="-122"/>
                <a:ea typeface="仿宋_GB2312" pitchFamily="49" charset="-122"/>
              </a:rPr>
              <a:t>H</a:t>
            </a:r>
            <a:r>
              <a:rPr lang="en-US" altLang="zh-CN" sz="2000" i="0" baseline="-25000" dirty="0">
                <a:latin typeface="仿宋_GB2312" pitchFamily="49" charset="-122"/>
                <a:ea typeface="仿宋_GB2312" pitchFamily="49" charset="-122"/>
              </a:rPr>
              <a:t>0</a:t>
            </a:r>
            <a:r>
              <a:rPr lang="en-US" altLang="zh-CN" sz="2000" b="0" i="0" dirty="0">
                <a:latin typeface="仿宋_GB2312" pitchFamily="49" charset="-122"/>
                <a:ea typeface="仿宋_GB2312" pitchFamily="49" charset="-122"/>
              </a:rPr>
              <a:t> </a:t>
            </a:r>
            <a:r>
              <a:rPr lang="en-US" altLang="zh-CN" sz="2000" i="0" dirty="0">
                <a:latin typeface="仿宋_GB2312" pitchFamily="49" charset="-122"/>
                <a:ea typeface="仿宋_GB2312" pitchFamily="49" charset="-122"/>
              </a:rPr>
              <a:t>:</a:t>
            </a:r>
            <a:r>
              <a:rPr lang="zh-CN" altLang="en-US" sz="2000" i="0" dirty="0">
                <a:latin typeface="仿宋_GB2312" pitchFamily="49" charset="-122"/>
                <a:ea typeface="仿宋_GB2312" pitchFamily="49" charset="-122"/>
              </a:rPr>
              <a:t>弹簧在不受外力时的高度。</a:t>
            </a:r>
          </a:p>
          <a:p>
            <a:pPr lvl="1" eaLnBrk="1" hangingPunct="1">
              <a:spcBef>
                <a:spcPct val="50000"/>
              </a:spcBef>
              <a:buClr>
                <a:srgbClr val="FFCC66"/>
              </a:buClr>
              <a:buFont typeface="Wingdings" panose="05000000000000000000" pitchFamily="2" charset="2"/>
            </a:pPr>
            <a:r>
              <a:rPr lang="en-US" altLang="zh-CN" sz="2000" dirty="0">
                <a:latin typeface="仿宋_GB2312" pitchFamily="49" charset="-122"/>
                <a:ea typeface="仿宋_GB2312" pitchFamily="49" charset="-122"/>
              </a:rPr>
              <a:t>H</a:t>
            </a:r>
            <a:r>
              <a:rPr lang="en-US" altLang="zh-CN" sz="2000" i="0" baseline="-25000" dirty="0">
                <a:latin typeface="仿宋_GB2312" pitchFamily="49" charset="-122"/>
                <a:ea typeface="仿宋_GB2312" pitchFamily="49" charset="-122"/>
              </a:rPr>
              <a:t>0 </a:t>
            </a:r>
            <a:r>
              <a:rPr lang="en-US" altLang="zh-CN" sz="2000" i="0" dirty="0">
                <a:latin typeface="仿宋_GB2312" pitchFamily="49" charset="-122"/>
                <a:ea typeface="仿宋_GB2312" pitchFamily="49" charset="-122"/>
              </a:rPr>
              <a:t>= </a:t>
            </a:r>
            <a:r>
              <a:rPr lang="en-US" altLang="zh-CN" sz="2000" dirty="0">
                <a:latin typeface="仿宋_GB2312" pitchFamily="49" charset="-122"/>
                <a:ea typeface="仿宋_GB2312" pitchFamily="49" charset="-122"/>
              </a:rPr>
              <a:t>nt </a:t>
            </a:r>
            <a:r>
              <a:rPr lang="en-US" altLang="zh-CN" sz="2000" i="0" dirty="0">
                <a:latin typeface="仿宋_GB2312" pitchFamily="49" charset="-122"/>
                <a:ea typeface="仿宋_GB2312" pitchFamily="49" charset="-122"/>
              </a:rPr>
              <a:t>+ (n2-0.5)</a:t>
            </a:r>
            <a:r>
              <a:rPr lang="en-US" altLang="zh-CN" sz="2000" dirty="0">
                <a:latin typeface="仿宋_GB2312" pitchFamily="49" charset="-122"/>
                <a:ea typeface="仿宋_GB2312" pitchFamily="49" charset="-122"/>
              </a:rPr>
              <a:t>d</a:t>
            </a:r>
          </a:p>
          <a:p>
            <a:pPr algn="l">
              <a:spcBef>
                <a:spcPct val="50000"/>
              </a:spcBef>
              <a:buClr>
                <a:srgbClr val="FFCC66"/>
              </a:buClr>
              <a:buFont typeface="Wingdings" panose="05000000000000000000" pitchFamily="2" charset="2"/>
              <a:buChar char="u"/>
            </a:pPr>
            <a:r>
              <a:rPr lang="en-US" altLang="zh-CN" sz="2000" dirty="0">
                <a:latin typeface="仿宋_GB2312" pitchFamily="49" charset="-122"/>
                <a:ea typeface="仿宋_GB2312" pitchFamily="49" charset="-122"/>
              </a:rPr>
              <a:t> </a:t>
            </a:r>
            <a:r>
              <a:rPr lang="zh-CN" altLang="en-US" sz="2000" i="0" dirty="0">
                <a:latin typeface="仿宋_GB2312" pitchFamily="49" charset="-122"/>
                <a:ea typeface="仿宋_GB2312" pitchFamily="49" charset="-122"/>
              </a:rPr>
              <a:t>弹簧展开长度</a:t>
            </a:r>
            <a:r>
              <a:rPr lang="en-US" altLang="zh-CN" sz="2000" i="0" dirty="0">
                <a:latin typeface="仿宋_GB2312" pitchFamily="49" charset="-122"/>
                <a:ea typeface="仿宋_GB2312" pitchFamily="49" charset="-122"/>
              </a:rPr>
              <a:t>L</a:t>
            </a:r>
            <a:r>
              <a:rPr lang="zh-CN" altLang="en-US" sz="2000" i="0" dirty="0">
                <a:latin typeface="仿宋_GB2312" pitchFamily="49" charset="-122"/>
                <a:ea typeface="仿宋_GB2312" pitchFamily="49" charset="-122"/>
              </a:rPr>
              <a:t>：制造时弹簧丝的长度</a:t>
            </a:r>
          </a:p>
          <a:p>
            <a:pPr algn="l">
              <a:spcBef>
                <a:spcPct val="50000"/>
              </a:spcBef>
              <a:buClr>
                <a:srgbClr val="FFCC66"/>
              </a:buClr>
              <a:buFont typeface="Wingdings" panose="05000000000000000000" pitchFamily="2" charset="2"/>
              <a:buChar char="u"/>
            </a:pPr>
            <a:endParaRPr lang="en-US" altLang="zh-CN" sz="2000" i="0" dirty="0">
              <a:latin typeface="仿宋_GB2312" pitchFamily="49" charset="-122"/>
              <a:ea typeface="仿宋_GB2312" pitchFamily="49" charset="-122"/>
            </a:endParaRPr>
          </a:p>
        </p:txBody>
      </p:sp>
      <p:grpSp>
        <p:nvGrpSpPr>
          <p:cNvPr id="9" name="Group 92"/>
          <p:cNvGrpSpPr/>
          <p:nvPr/>
        </p:nvGrpSpPr>
        <p:grpSpPr>
          <a:xfrm>
            <a:off x="4130675" y="4365625"/>
            <a:ext cx="4041775" cy="717550"/>
            <a:chOff x="2971" y="2432"/>
            <a:chExt cx="2546" cy="452"/>
          </a:xfrm>
        </p:grpSpPr>
        <p:sp>
          <p:nvSpPr>
            <p:cNvPr id="51213" name="Text Box 93"/>
            <p:cNvSpPr txBox="1"/>
            <p:nvPr/>
          </p:nvSpPr>
          <p:spPr>
            <a:xfrm>
              <a:off x="2971" y="2568"/>
              <a:ext cx="2222" cy="231"/>
            </a:xfrm>
            <a:prstGeom prst="rect">
              <a:avLst/>
            </a:prstGeom>
            <a:noFill/>
            <a:ln w="9525">
              <a:noFill/>
            </a:ln>
          </p:spPr>
          <p:txBody>
            <a:bodyPr>
              <a:spAutoFit/>
            </a:bodyPr>
            <a:lstStyle/>
            <a:p>
              <a:pPr algn="l">
                <a:spcBef>
                  <a:spcPct val="50000"/>
                </a:spcBef>
              </a:pPr>
              <a:r>
                <a:rPr lang="en-US" altLang="zh-CN" sz="1800" b="0" i="0" dirty="0">
                  <a:solidFill>
                    <a:srgbClr val="0000CC"/>
                  </a:solidFill>
                  <a:latin typeface="Arial" panose="020B0604020202020204" pitchFamily="34" charset="0"/>
                  <a:ea typeface="宋体" panose="02010600030101010101" pitchFamily="2" charset="-122"/>
                </a:rPr>
                <a:t>L=n</a:t>
              </a:r>
              <a:r>
                <a:rPr lang="en-US" altLang="zh-CN" sz="1800" b="0" i="0" baseline="-25000" dirty="0">
                  <a:solidFill>
                    <a:srgbClr val="0000CC"/>
                  </a:solidFill>
                  <a:latin typeface="Arial" panose="020B0604020202020204" pitchFamily="34" charset="0"/>
                  <a:ea typeface="宋体" panose="02010600030101010101" pitchFamily="2" charset="-122"/>
                </a:rPr>
                <a:t>1</a:t>
              </a:r>
              <a:r>
                <a:rPr lang="en-US" altLang="zh-CN" sz="1800" b="0" i="0" dirty="0">
                  <a:solidFill>
                    <a:srgbClr val="0000CC"/>
                  </a:solidFill>
                  <a:latin typeface="Arial" panose="020B0604020202020204" pitchFamily="34" charset="0"/>
                  <a:ea typeface="宋体" panose="02010600030101010101" pitchFamily="2" charset="-122"/>
                </a:rPr>
                <a:t>    (</a:t>
              </a:r>
              <a:r>
                <a:rPr lang="en-US" altLang="zh-CN" sz="1800" i="0" dirty="0">
                  <a:solidFill>
                    <a:srgbClr val="0000CC"/>
                  </a:solidFill>
                  <a:latin typeface="Arial" panose="020B0604020202020204" pitchFamily="34" charset="0"/>
                  <a:ea typeface="宋体" panose="02010600030101010101" pitchFamily="2" charset="-122"/>
                </a:rPr>
                <a:t>π</a:t>
              </a:r>
              <a:r>
                <a:rPr lang="en-US" altLang="zh-CN" sz="1800" dirty="0">
                  <a:solidFill>
                    <a:srgbClr val="0000CC"/>
                  </a:solidFill>
                  <a:latin typeface="Arial" panose="020B0604020202020204" pitchFamily="34" charset="0"/>
                  <a:ea typeface="宋体" panose="02010600030101010101" pitchFamily="2" charset="-122"/>
                </a:rPr>
                <a:t>D</a:t>
              </a:r>
              <a:r>
                <a:rPr lang="en-US" altLang="zh-CN" sz="1800" i="0" baseline="-25000" dirty="0">
                  <a:solidFill>
                    <a:srgbClr val="0000CC"/>
                  </a:solidFill>
                  <a:latin typeface="Arial" panose="020B0604020202020204" pitchFamily="34" charset="0"/>
                  <a:ea typeface="宋体" panose="02010600030101010101" pitchFamily="2" charset="-122"/>
                </a:rPr>
                <a:t>2</a:t>
              </a:r>
              <a:r>
                <a:rPr lang="en-US" altLang="zh-CN" sz="1800" i="0" dirty="0">
                  <a:solidFill>
                    <a:srgbClr val="0000CC"/>
                  </a:solidFill>
                  <a:latin typeface="Arial" panose="020B0604020202020204" pitchFamily="34" charset="0"/>
                  <a:ea typeface="宋体" panose="02010600030101010101" pitchFamily="2" charset="-122"/>
                </a:rPr>
                <a:t>)</a:t>
              </a:r>
              <a:r>
                <a:rPr lang="en-US" altLang="zh-CN" sz="1800" i="0" baseline="30000" dirty="0">
                  <a:solidFill>
                    <a:srgbClr val="0000CC"/>
                  </a:solidFill>
                  <a:latin typeface="Arial" panose="020B0604020202020204" pitchFamily="34" charset="0"/>
                  <a:ea typeface="宋体" panose="02010600030101010101" pitchFamily="2" charset="-122"/>
                </a:rPr>
                <a:t>2</a:t>
              </a:r>
              <a:r>
                <a:rPr lang="en-US" altLang="zh-CN" sz="1800" i="0" dirty="0">
                  <a:solidFill>
                    <a:srgbClr val="0000CC"/>
                  </a:solidFill>
                  <a:latin typeface="Arial" panose="020B0604020202020204" pitchFamily="34" charset="0"/>
                  <a:ea typeface="宋体" panose="02010600030101010101" pitchFamily="2" charset="-122"/>
                </a:rPr>
                <a:t>+t</a:t>
              </a:r>
              <a:r>
                <a:rPr lang="en-US" altLang="zh-CN" sz="1800" i="0" baseline="30000" dirty="0">
                  <a:solidFill>
                    <a:srgbClr val="0000CC"/>
                  </a:solidFill>
                  <a:latin typeface="Arial" panose="020B0604020202020204" pitchFamily="34" charset="0"/>
                  <a:ea typeface="宋体" panose="02010600030101010101" pitchFamily="2" charset="-122"/>
                </a:rPr>
                <a:t>2        </a:t>
              </a:r>
              <a:r>
                <a:rPr lang="en-US" altLang="zh-CN" sz="1800" i="0" baseline="30000" dirty="0">
                  <a:solidFill>
                    <a:srgbClr val="0000CC"/>
                  </a:solidFill>
                  <a:latin typeface="楷体_GB2312" pitchFamily="49" charset="-122"/>
                  <a:ea typeface="楷体_GB2312" pitchFamily="49" charset="-122"/>
                </a:rPr>
                <a:t> </a:t>
              </a:r>
              <a:r>
                <a:rPr lang="zh-CN" altLang="en-US" sz="1800" i="0" dirty="0">
                  <a:solidFill>
                    <a:srgbClr val="0000CC"/>
                  </a:solidFill>
                  <a:latin typeface="楷体_GB2312" pitchFamily="49" charset="-122"/>
                  <a:ea typeface="楷体_GB2312" pitchFamily="49" charset="-122"/>
                </a:rPr>
                <a:t>或</a:t>
              </a:r>
              <a:r>
                <a:rPr lang="zh-CN" altLang="en-US" sz="1800" i="0" dirty="0">
                  <a:solidFill>
                    <a:srgbClr val="0000CC"/>
                  </a:solidFill>
                  <a:latin typeface="Arial" panose="020B0604020202020204" pitchFamily="34" charset="0"/>
                  <a:ea typeface="宋体" panose="02010600030101010101" pitchFamily="2" charset="-122"/>
                </a:rPr>
                <a:t> </a:t>
              </a:r>
              <a:r>
                <a:rPr lang="zh-CN" altLang="en-US" sz="1800" i="0" baseline="30000" dirty="0">
                  <a:solidFill>
                    <a:srgbClr val="0000CC"/>
                  </a:solidFill>
                  <a:latin typeface="Arial" panose="020B0604020202020204" pitchFamily="34" charset="0"/>
                  <a:ea typeface="宋体" panose="02010600030101010101" pitchFamily="2" charset="-122"/>
                </a:rPr>
                <a:t>  </a:t>
              </a:r>
              <a:r>
                <a:rPr lang="en-US" altLang="zh-CN" sz="1800" i="0" dirty="0">
                  <a:solidFill>
                    <a:srgbClr val="0000CC"/>
                  </a:solidFill>
                  <a:latin typeface="Arial" panose="020B0604020202020204" pitchFamily="34" charset="0"/>
                  <a:ea typeface="宋体" panose="02010600030101010101" pitchFamily="2" charset="-122"/>
                </a:rPr>
                <a:t>L =</a:t>
              </a:r>
              <a:r>
                <a:rPr lang="en-US" altLang="zh-CN" sz="1800" i="0" baseline="30000" dirty="0">
                  <a:solidFill>
                    <a:srgbClr val="0000CC"/>
                  </a:solidFill>
                  <a:latin typeface="Arial" panose="020B0604020202020204" pitchFamily="34" charset="0"/>
                  <a:ea typeface="宋体" panose="02010600030101010101" pitchFamily="2" charset="-122"/>
                </a:rPr>
                <a:t> </a:t>
              </a:r>
              <a:endParaRPr lang="en-US" altLang="zh-CN" sz="1800" b="0" i="0" baseline="30000" dirty="0">
                <a:solidFill>
                  <a:srgbClr val="0000CC"/>
                </a:solidFill>
                <a:latin typeface="Arial" panose="020B0604020202020204" pitchFamily="34" charset="0"/>
                <a:ea typeface="宋体" panose="02010600030101010101" pitchFamily="2" charset="-122"/>
              </a:endParaRPr>
            </a:p>
          </p:txBody>
        </p:sp>
        <p:grpSp>
          <p:nvGrpSpPr>
            <p:cNvPr id="51214" name="Group 94"/>
            <p:cNvGrpSpPr/>
            <p:nvPr/>
          </p:nvGrpSpPr>
          <p:grpSpPr>
            <a:xfrm>
              <a:off x="3338" y="2583"/>
              <a:ext cx="952" cy="181"/>
              <a:chOff x="3338" y="2583"/>
              <a:chExt cx="952" cy="181"/>
            </a:xfrm>
          </p:grpSpPr>
          <p:sp>
            <p:nvSpPr>
              <p:cNvPr id="51218" name="Line 95"/>
              <p:cNvSpPr/>
              <p:nvPr/>
            </p:nvSpPr>
            <p:spPr>
              <a:xfrm>
                <a:off x="3428" y="2583"/>
                <a:ext cx="862" cy="0"/>
              </a:xfrm>
              <a:prstGeom prst="line">
                <a:avLst/>
              </a:prstGeom>
              <a:ln w="9525" cap="flat" cmpd="sng">
                <a:solidFill>
                  <a:schemeClr val="tx1"/>
                </a:solidFill>
                <a:prstDash val="solid"/>
                <a:headEnd type="none" w="sm" len="med"/>
                <a:tailEnd type="none" w="sm" len="med"/>
              </a:ln>
            </p:spPr>
          </p:sp>
          <p:sp>
            <p:nvSpPr>
              <p:cNvPr id="51219" name="Line 96"/>
              <p:cNvSpPr/>
              <p:nvPr/>
            </p:nvSpPr>
            <p:spPr>
              <a:xfrm flipH="1">
                <a:off x="3383" y="2583"/>
                <a:ext cx="45" cy="181"/>
              </a:xfrm>
              <a:prstGeom prst="line">
                <a:avLst/>
              </a:prstGeom>
              <a:ln w="9525" cap="flat" cmpd="sng">
                <a:solidFill>
                  <a:schemeClr val="tx1"/>
                </a:solidFill>
                <a:prstDash val="solid"/>
                <a:headEnd type="none" w="sm" len="med"/>
                <a:tailEnd type="none" w="sm" len="med"/>
              </a:ln>
            </p:spPr>
          </p:sp>
          <p:sp>
            <p:nvSpPr>
              <p:cNvPr id="51220" name="Line 97"/>
              <p:cNvSpPr/>
              <p:nvPr/>
            </p:nvSpPr>
            <p:spPr>
              <a:xfrm flipH="1" flipV="1">
                <a:off x="3338" y="2719"/>
                <a:ext cx="45" cy="45"/>
              </a:xfrm>
              <a:prstGeom prst="line">
                <a:avLst/>
              </a:prstGeom>
              <a:ln w="9525" cap="flat" cmpd="sng">
                <a:solidFill>
                  <a:schemeClr val="tx1"/>
                </a:solidFill>
                <a:prstDash val="solid"/>
                <a:headEnd type="none" w="sm" len="med"/>
                <a:tailEnd type="none" w="sm" len="med"/>
              </a:ln>
            </p:spPr>
          </p:sp>
        </p:grpSp>
        <p:sp>
          <p:nvSpPr>
            <p:cNvPr id="51215" name="Line 98"/>
            <p:cNvSpPr/>
            <p:nvPr/>
          </p:nvSpPr>
          <p:spPr>
            <a:xfrm>
              <a:off x="4921" y="2684"/>
              <a:ext cx="590" cy="0"/>
            </a:xfrm>
            <a:prstGeom prst="line">
              <a:avLst/>
            </a:prstGeom>
            <a:ln w="9525" cap="flat" cmpd="sng">
              <a:solidFill>
                <a:schemeClr val="tx1"/>
              </a:solidFill>
              <a:prstDash val="solid"/>
              <a:headEnd type="none" w="sm" len="med"/>
              <a:tailEnd type="none" w="sm" len="med"/>
            </a:ln>
          </p:spPr>
        </p:sp>
        <p:sp>
          <p:nvSpPr>
            <p:cNvPr id="51216" name="Rectangle 99"/>
            <p:cNvSpPr/>
            <p:nvPr/>
          </p:nvSpPr>
          <p:spPr>
            <a:xfrm>
              <a:off x="4861" y="2432"/>
              <a:ext cx="559" cy="231"/>
            </a:xfrm>
            <a:prstGeom prst="rect">
              <a:avLst/>
            </a:prstGeom>
            <a:noFill/>
            <a:ln w="9525">
              <a:noFill/>
            </a:ln>
          </p:spPr>
          <p:txBody>
            <a:bodyPr wrap="none">
              <a:spAutoFit/>
            </a:bodyPr>
            <a:lstStyle/>
            <a:p>
              <a:pPr algn="l"/>
              <a:r>
                <a:rPr lang="en-US" altLang="zh-CN" sz="1800" i="0" dirty="0">
                  <a:solidFill>
                    <a:srgbClr val="0000CC"/>
                  </a:solidFill>
                  <a:latin typeface="Arial" panose="020B0604020202020204" pitchFamily="34" charset="0"/>
                  <a:ea typeface="宋体" panose="02010600030101010101" pitchFamily="2" charset="-122"/>
                </a:rPr>
                <a:t>π</a:t>
              </a:r>
              <a:r>
                <a:rPr lang="en-US" altLang="zh-CN" sz="1800" dirty="0">
                  <a:solidFill>
                    <a:srgbClr val="0000CC"/>
                  </a:solidFill>
                  <a:latin typeface="Arial" panose="020B0604020202020204" pitchFamily="34" charset="0"/>
                  <a:ea typeface="宋体" panose="02010600030101010101" pitchFamily="2" charset="-122"/>
                </a:rPr>
                <a:t>D</a:t>
              </a:r>
              <a:r>
                <a:rPr lang="en-US" altLang="zh-CN" sz="1800" i="0" baseline="-25000" dirty="0">
                  <a:solidFill>
                    <a:srgbClr val="0000CC"/>
                  </a:solidFill>
                  <a:latin typeface="Arial" panose="020B0604020202020204" pitchFamily="34" charset="0"/>
                  <a:ea typeface="宋体" panose="02010600030101010101" pitchFamily="2" charset="-122"/>
                </a:rPr>
                <a:t>2</a:t>
              </a:r>
              <a:r>
                <a:rPr lang="en-US" altLang="zh-CN" sz="1800" i="0" dirty="0">
                  <a:solidFill>
                    <a:srgbClr val="0000CC"/>
                  </a:solidFill>
                  <a:latin typeface="Arial" panose="020B0604020202020204" pitchFamily="34" charset="0"/>
                  <a:ea typeface="宋体" panose="02010600030101010101" pitchFamily="2" charset="-122"/>
                </a:rPr>
                <a:t>n</a:t>
              </a:r>
              <a:r>
                <a:rPr lang="en-US" altLang="zh-CN" sz="1800" i="0" baseline="-25000" dirty="0">
                  <a:solidFill>
                    <a:srgbClr val="0000CC"/>
                  </a:solidFill>
                  <a:latin typeface="Arial" panose="020B0604020202020204" pitchFamily="34" charset="0"/>
                  <a:ea typeface="宋体" panose="02010600030101010101" pitchFamily="2" charset="-122"/>
                </a:rPr>
                <a:t>1</a:t>
              </a:r>
            </a:p>
          </p:txBody>
        </p:sp>
        <p:sp>
          <p:nvSpPr>
            <p:cNvPr id="51217" name="Text Box 100"/>
            <p:cNvSpPr txBox="1"/>
            <p:nvPr/>
          </p:nvSpPr>
          <p:spPr>
            <a:xfrm>
              <a:off x="4927" y="2653"/>
              <a:ext cx="590" cy="231"/>
            </a:xfrm>
            <a:prstGeom prst="rect">
              <a:avLst/>
            </a:prstGeom>
            <a:noFill/>
            <a:ln w="9525">
              <a:noFill/>
            </a:ln>
          </p:spPr>
          <p:txBody>
            <a:bodyPr>
              <a:spAutoFit/>
            </a:bodyPr>
            <a:lstStyle/>
            <a:p>
              <a:pPr algn="l">
                <a:spcBef>
                  <a:spcPct val="50000"/>
                </a:spcBef>
              </a:pPr>
              <a:r>
                <a:rPr lang="en-US" altLang="zh-CN" sz="1800" b="0" i="0" dirty="0">
                  <a:solidFill>
                    <a:srgbClr val="0000CC"/>
                  </a:solidFill>
                  <a:latin typeface="Arial" panose="020B0604020202020204" pitchFamily="34" charset="0"/>
                  <a:ea typeface="宋体" panose="02010600030101010101" pitchFamily="2" charset="-122"/>
                </a:rPr>
                <a:t>cos</a:t>
              </a:r>
              <a:r>
                <a:rPr lang="en-US" altLang="zh-CN" sz="1800" dirty="0">
                  <a:solidFill>
                    <a:srgbClr val="0000CC"/>
                  </a:solidFill>
                  <a:latin typeface="Arial" panose="020B0604020202020204" pitchFamily="34" charset="0"/>
                  <a:ea typeface="宋体" panose="02010600030101010101" pitchFamily="2" charset="-122"/>
                </a:rPr>
                <a:t>α</a:t>
              </a:r>
            </a:p>
          </p:txBody>
        </p:sp>
      </p:grpSp>
      <p:grpSp>
        <p:nvGrpSpPr>
          <p:cNvPr id="11" name="Group 101"/>
          <p:cNvGrpSpPr/>
          <p:nvPr/>
        </p:nvGrpSpPr>
        <p:grpSpPr>
          <a:xfrm>
            <a:off x="3978275" y="5222875"/>
            <a:ext cx="3546475" cy="869950"/>
            <a:chOff x="2279" y="2927"/>
            <a:chExt cx="2234" cy="548"/>
          </a:xfrm>
        </p:grpSpPr>
        <p:sp>
          <p:nvSpPr>
            <p:cNvPr id="51211" name="Rectangle 102"/>
            <p:cNvSpPr/>
            <p:nvPr/>
          </p:nvSpPr>
          <p:spPr>
            <a:xfrm>
              <a:off x="2279" y="2927"/>
              <a:ext cx="2234" cy="438"/>
            </a:xfrm>
            <a:prstGeom prst="rect">
              <a:avLst/>
            </a:prstGeom>
            <a:noFill/>
            <a:ln w="9525">
              <a:noFill/>
            </a:ln>
          </p:spPr>
          <p:txBody>
            <a:bodyPr>
              <a:spAutoFit/>
            </a:bodyPr>
            <a:lstStyle/>
            <a:p>
              <a:pPr algn="l">
                <a:lnSpc>
                  <a:spcPct val="110000"/>
                </a:lnSpc>
              </a:pPr>
              <a:r>
                <a:rPr lang="zh-CN" altLang="en-US" sz="1800" i="0" dirty="0">
                  <a:solidFill>
                    <a:srgbClr val="0000CC"/>
                  </a:solidFill>
                  <a:latin typeface="仿宋_GB2312" pitchFamily="49" charset="-122"/>
                  <a:ea typeface="仿宋_GB2312" pitchFamily="49" charset="-122"/>
                </a:rPr>
                <a:t>其中，</a:t>
              </a:r>
              <a:r>
                <a:rPr lang="en-US" altLang="zh-CN" sz="1800" dirty="0">
                  <a:solidFill>
                    <a:srgbClr val="0000CC"/>
                  </a:solidFill>
                  <a:latin typeface="仿宋_GB2312" pitchFamily="49" charset="-122"/>
                  <a:ea typeface="仿宋_GB2312" pitchFamily="49" charset="-122"/>
                </a:rPr>
                <a:t>α </a:t>
              </a:r>
              <a:r>
                <a:rPr lang="en-US" altLang="zh-CN" sz="1800" dirty="0">
                  <a:solidFill>
                    <a:srgbClr val="0000CC"/>
                  </a:solidFill>
                  <a:latin typeface="Arial" panose="020B0604020202020204" pitchFamily="34" charset="0"/>
                  <a:ea typeface="仿宋_GB2312" pitchFamily="49" charset="-122"/>
                </a:rPr>
                <a:t>—</a:t>
              </a:r>
              <a:r>
                <a:rPr lang="en-US" altLang="zh-CN" sz="1800" dirty="0">
                  <a:solidFill>
                    <a:srgbClr val="0000CC"/>
                  </a:solidFill>
                  <a:latin typeface="仿宋_GB2312" pitchFamily="49" charset="-122"/>
                  <a:ea typeface="仿宋_GB2312" pitchFamily="49" charset="-122"/>
                </a:rPr>
                <a:t> </a:t>
              </a:r>
              <a:r>
                <a:rPr lang="zh-CN" altLang="en-US" sz="1800" i="0" dirty="0">
                  <a:solidFill>
                    <a:srgbClr val="0000CC"/>
                  </a:solidFill>
                  <a:latin typeface="仿宋_GB2312" pitchFamily="49" charset="-122"/>
                  <a:ea typeface="仿宋_GB2312" pitchFamily="49" charset="-122"/>
                </a:rPr>
                <a:t>螺旋升角</a:t>
              </a:r>
            </a:p>
            <a:p>
              <a:pPr>
                <a:lnSpc>
                  <a:spcPct val="110000"/>
                </a:lnSpc>
              </a:pPr>
              <a:r>
                <a:rPr lang="en-US" altLang="zh-CN" sz="1800" dirty="0">
                  <a:solidFill>
                    <a:srgbClr val="0000CC"/>
                  </a:solidFill>
                  <a:latin typeface="仿宋_GB2312" pitchFamily="49" charset="-122"/>
                  <a:ea typeface="仿宋_GB2312" pitchFamily="49" charset="-122"/>
                </a:rPr>
                <a:t>α</a:t>
              </a:r>
              <a:r>
                <a:rPr lang="en-US" altLang="zh-CN" sz="1800" i="0" dirty="0">
                  <a:solidFill>
                    <a:srgbClr val="0000CC"/>
                  </a:solidFill>
                  <a:latin typeface="仿宋_GB2312" pitchFamily="49" charset="-122"/>
                  <a:ea typeface="仿宋_GB2312" pitchFamily="49" charset="-122"/>
                </a:rPr>
                <a:t>=tan</a:t>
              </a:r>
              <a:r>
                <a:rPr lang="en-US" altLang="zh-CN" sz="1800" i="0" baseline="30000" dirty="0">
                  <a:solidFill>
                    <a:srgbClr val="0000CC"/>
                  </a:solidFill>
                  <a:latin typeface="仿宋_GB2312" pitchFamily="49" charset="-122"/>
                  <a:ea typeface="仿宋_GB2312" pitchFamily="49" charset="-122"/>
                </a:rPr>
                <a:t>-1</a:t>
              </a:r>
              <a:r>
                <a:rPr lang="en-US" altLang="zh-CN" sz="1800" i="0" dirty="0">
                  <a:solidFill>
                    <a:srgbClr val="0000CC"/>
                  </a:solidFill>
                  <a:latin typeface="仿宋_GB2312" pitchFamily="49" charset="-122"/>
                  <a:ea typeface="仿宋_GB2312" pitchFamily="49" charset="-122"/>
                </a:rPr>
                <a:t>(</a:t>
              </a:r>
              <a:r>
                <a:rPr lang="en-US" altLang="zh-CN" sz="1800" dirty="0">
                  <a:solidFill>
                    <a:srgbClr val="0000CC"/>
                  </a:solidFill>
                  <a:latin typeface="仿宋_GB2312" pitchFamily="49" charset="-122"/>
                  <a:ea typeface="仿宋_GB2312" pitchFamily="49" charset="-122"/>
                </a:rPr>
                <a:t>t   </a:t>
              </a:r>
              <a:r>
                <a:rPr lang="en-US" altLang="zh-CN" sz="1800" i="0" dirty="0">
                  <a:solidFill>
                    <a:srgbClr val="0000CC"/>
                  </a:solidFill>
                  <a:latin typeface="仿宋_GB2312" pitchFamily="49" charset="-122"/>
                  <a:ea typeface="仿宋_GB2312" pitchFamily="49" charset="-122"/>
                </a:rPr>
                <a:t>π</a:t>
              </a:r>
              <a:r>
                <a:rPr lang="en-US" altLang="zh-CN" sz="1800" dirty="0">
                  <a:solidFill>
                    <a:srgbClr val="0000CC"/>
                  </a:solidFill>
                  <a:latin typeface="仿宋_GB2312" pitchFamily="49" charset="-122"/>
                  <a:ea typeface="仿宋_GB2312" pitchFamily="49" charset="-122"/>
                </a:rPr>
                <a:t>D</a:t>
              </a:r>
              <a:r>
                <a:rPr lang="en-US" altLang="zh-CN" sz="1800" baseline="-25000" dirty="0">
                  <a:solidFill>
                    <a:srgbClr val="0000CC"/>
                  </a:solidFill>
                  <a:latin typeface="仿宋_GB2312" pitchFamily="49" charset="-122"/>
                  <a:ea typeface="仿宋_GB2312" pitchFamily="49" charset="-122"/>
                </a:rPr>
                <a:t>2</a:t>
              </a:r>
              <a:r>
                <a:rPr lang="en-US" altLang="zh-CN" sz="1800" i="0" dirty="0">
                  <a:solidFill>
                    <a:srgbClr val="0000CC"/>
                  </a:solidFill>
                  <a:latin typeface="仿宋_GB2312" pitchFamily="49" charset="-122"/>
                  <a:ea typeface="仿宋_GB2312" pitchFamily="49" charset="-122"/>
                </a:rPr>
                <a:t>)</a:t>
              </a:r>
              <a:r>
                <a:rPr lang="en-US" altLang="zh-CN" sz="1800" b="0" i="0" dirty="0">
                  <a:solidFill>
                    <a:srgbClr val="0000CC"/>
                  </a:solidFill>
                  <a:latin typeface="仿宋_GB2312" pitchFamily="49" charset="-122"/>
                  <a:ea typeface="仿宋_GB2312" pitchFamily="49" charset="-122"/>
                </a:rPr>
                <a:t> </a:t>
              </a:r>
            </a:p>
          </p:txBody>
        </p:sp>
        <p:sp>
          <p:nvSpPr>
            <p:cNvPr id="51212" name="Line 103"/>
            <p:cNvSpPr/>
            <p:nvPr/>
          </p:nvSpPr>
          <p:spPr>
            <a:xfrm flipH="1">
              <a:off x="3470" y="3158"/>
              <a:ext cx="136" cy="317"/>
            </a:xfrm>
            <a:prstGeom prst="line">
              <a:avLst/>
            </a:prstGeom>
            <a:ln w="9525" cap="flat" cmpd="sng">
              <a:solidFill>
                <a:srgbClr val="990033"/>
              </a:solidFill>
              <a:prstDash val="solid"/>
              <a:headEnd type="none" w="sm" len="med"/>
              <a:tailEnd type="none" w="sm" len="med"/>
            </a:ln>
          </p:spPr>
        </p:sp>
      </p:grpSp>
      <p:sp>
        <p:nvSpPr>
          <p:cNvPr id="51210" name="Rectangle 10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14.5.1 </a:t>
            </a:r>
            <a:r>
              <a:rPr lang="zh-CN" altLang="en-US" i="0" dirty="0">
                <a:solidFill>
                  <a:srgbClr val="000066"/>
                </a:solidFill>
                <a:latin typeface="仿宋_GB2312" pitchFamily="49" charset="-122"/>
                <a:ea typeface="仿宋_GB2312" pitchFamily="49" charset="-122"/>
              </a:rPr>
              <a:t>螺旋压缩弹簧的参数名称和尺寸计算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13115">
                                            <p:txEl>
                                              <p:pRg st="0" end="0"/>
                                            </p:txEl>
                                          </p:spTgt>
                                        </p:tgtEl>
                                        <p:attrNameLst>
                                          <p:attrName>style.visibility</p:attrName>
                                        </p:attrNameLst>
                                      </p:cBhvr>
                                      <p:to>
                                        <p:strVal val="visible"/>
                                      </p:to>
                                    </p:set>
                                    <p:animEffect transition="in" filter="strips(downLeft)">
                                      <p:cBhvr>
                                        <p:cTn id="7" dur="500"/>
                                        <p:tgtEl>
                                          <p:spTgt spid="513115">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513115">
                                            <p:txEl>
                                              <p:pRg st="1" end="1"/>
                                            </p:txEl>
                                          </p:spTgt>
                                        </p:tgtEl>
                                        <p:attrNameLst>
                                          <p:attrName>style.visibility</p:attrName>
                                        </p:attrNameLst>
                                      </p:cBhvr>
                                      <p:to>
                                        <p:strVal val="visible"/>
                                      </p:to>
                                    </p:set>
                                    <p:animEffect transition="in" filter="strips(downLeft)">
                                      <p:cBhvr>
                                        <p:cTn id="10" dur="500"/>
                                        <p:tgtEl>
                                          <p:spTgt spid="51311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513115">
                                            <p:txEl>
                                              <p:pRg st="2" end="2"/>
                                            </p:txEl>
                                          </p:spTgt>
                                        </p:tgtEl>
                                        <p:attrNameLst>
                                          <p:attrName>style.visibility</p:attrName>
                                        </p:attrNameLst>
                                      </p:cBhvr>
                                      <p:to>
                                        <p:strVal val="visible"/>
                                      </p:to>
                                    </p:set>
                                    <p:animEffect transition="in" filter="strips(downLeft)">
                                      <p:cBhvr>
                                        <p:cTn id="15" dur="500"/>
                                        <p:tgtEl>
                                          <p:spTgt spid="51311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strips(down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strips(downLeft)">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11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6048A23-48FE-4131-9DED-E853D68162D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88"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44</a:t>
            </a:fld>
            <a:endParaRPr lang="en-US" altLang="zh-CN" sz="1400" b="0" i="0" dirty="0">
              <a:ea typeface="宋体" panose="02010600030101010101" pitchFamily="2" charset="-122"/>
            </a:endParaRPr>
          </a:p>
        </p:txBody>
      </p:sp>
      <p:grpSp>
        <p:nvGrpSpPr>
          <p:cNvPr id="2" name="Group 3"/>
          <p:cNvGrpSpPr>
            <a:grpSpLocks noChangeAspect="1"/>
          </p:cNvGrpSpPr>
          <p:nvPr/>
        </p:nvGrpSpPr>
        <p:grpSpPr>
          <a:xfrm>
            <a:off x="7478713" y="1817688"/>
            <a:ext cx="1485900" cy="3595687"/>
            <a:chOff x="4653" y="753"/>
            <a:chExt cx="1039" cy="2515"/>
          </a:xfrm>
        </p:grpSpPr>
        <p:grpSp>
          <p:nvGrpSpPr>
            <p:cNvPr id="52352" name="Group 4"/>
            <p:cNvGrpSpPr>
              <a:grpSpLocks noChangeAspect="1"/>
            </p:cNvGrpSpPr>
            <p:nvPr/>
          </p:nvGrpSpPr>
          <p:grpSpPr>
            <a:xfrm>
              <a:off x="4729" y="753"/>
              <a:ext cx="883" cy="2515"/>
              <a:chOff x="4729" y="753"/>
              <a:chExt cx="883" cy="2515"/>
            </a:xfrm>
          </p:grpSpPr>
          <p:sp>
            <p:nvSpPr>
              <p:cNvPr id="52410" name="Line 5"/>
              <p:cNvSpPr>
                <a:spLocks noChangeAspect="1"/>
              </p:cNvSpPr>
              <p:nvPr/>
            </p:nvSpPr>
            <p:spPr>
              <a:xfrm rot="10800000" flipH="1" flipV="1">
                <a:off x="5172" y="753"/>
                <a:ext cx="0" cy="2515"/>
              </a:xfrm>
              <a:prstGeom prst="line">
                <a:avLst/>
              </a:prstGeom>
              <a:ln w="9525" cap="flat" cmpd="sng">
                <a:solidFill>
                  <a:schemeClr val="tx2"/>
                </a:solidFill>
                <a:prstDash val="lgDashDot"/>
                <a:headEnd type="none" w="med" len="med"/>
                <a:tailEnd type="none" w="med" len="med"/>
              </a:ln>
            </p:spPr>
          </p:sp>
          <p:sp>
            <p:nvSpPr>
              <p:cNvPr id="52411" name="Line 6"/>
              <p:cNvSpPr>
                <a:spLocks noChangeAspect="1"/>
              </p:cNvSpPr>
              <p:nvPr/>
            </p:nvSpPr>
            <p:spPr>
              <a:xfrm rot="10800000" flipH="1" flipV="1">
                <a:off x="4729" y="781"/>
                <a:ext cx="0" cy="2470"/>
              </a:xfrm>
              <a:prstGeom prst="line">
                <a:avLst/>
              </a:prstGeom>
              <a:ln w="9525" cap="flat" cmpd="sng">
                <a:solidFill>
                  <a:schemeClr val="tx2"/>
                </a:solidFill>
                <a:prstDash val="lgDashDot"/>
                <a:headEnd type="none" w="med" len="med"/>
                <a:tailEnd type="none" w="med" len="med"/>
              </a:ln>
            </p:spPr>
          </p:sp>
          <p:sp>
            <p:nvSpPr>
              <p:cNvPr id="52412" name="Line 7"/>
              <p:cNvSpPr>
                <a:spLocks noChangeAspect="1"/>
              </p:cNvSpPr>
              <p:nvPr/>
            </p:nvSpPr>
            <p:spPr>
              <a:xfrm rot="10800000" flipH="1" flipV="1">
                <a:off x="5612" y="764"/>
                <a:ext cx="0" cy="2473"/>
              </a:xfrm>
              <a:prstGeom prst="line">
                <a:avLst/>
              </a:prstGeom>
              <a:ln w="9525" cap="flat" cmpd="sng">
                <a:solidFill>
                  <a:schemeClr val="tx2"/>
                </a:solidFill>
                <a:prstDash val="lgDashDot"/>
                <a:headEnd type="none" w="med" len="med"/>
                <a:tailEnd type="none" w="med" len="med"/>
              </a:ln>
            </p:spPr>
          </p:sp>
        </p:grpSp>
        <p:grpSp>
          <p:nvGrpSpPr>
            <p:cNvPr id="52353" name="Group 8"/>
            <p:cNvGrpSpPr>
              <a:grpSpLocks noChangeAspect="1"/>
            </p:cNvGrpSpPr>
            <p:nvPr/>
          </p:nvGrpSpPr>
          <p:grpSpPr>
            <a:xfrm>
              <a:off x="4653" y="2361"/>
              <a:ext cx="1014" cy="797"/>
              <a:chOff x="4653" y="2370"/>
              <a:chExt cx="1014" cy="797"/>
            </a:xfrm>
          </p:grpSpPr>
          <p:sp>
            <p:nvSpPr>
              <p:cNvPr id="52384" name="Oval 9" descr="浅色上对角线"/>
              <p:cNvSpPr>
                <a:spLocks noChangeAspect="1"/>
              </p:cNvSpPr>
              <p:nvPr/>
            </p:nvSpPr>
            <p:spPr>
              <a:xfrm rot="-10800000" flipV="1">
                <a:off x="5565" y="2372"/>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85" name="Oval 10" descr="浅色上对角线"/>
              <p:cNvSpPr>
                <a:spLocks noChangeAspect="1"/>
              </p:cNvSpPr>
              <p:nvPr/>
            </p:nvSpPr>
            <p:spPr>
              <a:xfrm rot="-10800000" flipV="1">
                <a:off x="4683" y="2524"/>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86" name="Oval 11" descr="浅色上对角线"/>
              <p:cNvSpPr>
                <a:spLocks noChangeAspect="1"/>
              </p:cNvSpPr>
              <p:nvPr/>
            </p:nvSpPr>
            <p:spPr>
              <a:xfrm rot="-10800000" flipV="1">
                <a:off x="5571" y="2689"/>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87" name="Rectangle 12"/>
              <p:cNvSpPr>
                <a:spLocks noChangeAspect="1"/>
              </p:cNvSpPr>
              <p:nvPr/>
            </p:nvSpPr>
            <p:spPr>
              <a:xfrm rot="-10800000" flipV="1">
                <a:off x="5545" y="2674"/>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88" name="Rectangle 13"/>
              <p:cNvSpPr>
                <a:spLocks noChangeAspect="1"/>
              </p:cNvSpPr>
              <p:nvPr/>
            </p:nvSpPr>
            <p:spPr>
              <a:xfrm rot="-10800000" flipV="1">
                <a:off x="4739" y="2510"/>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89" name="Line 14"/>
              <p:cNvSpPr>
                <a:spLocks noChangeAspect="1"/>
              </p:cNvSpPr>
              <p:nvPr/>
            </p:nvSpPr>
            <p:spPr>
              <a:xfrm rot="10800000">
                <a:off x="4733" y="2524"/>
                <a:ext cx="886" cy="159"/>
              </a:xfrm>
              <a:prstGeom prst="line">
                <a:avLst/>
              </a:prstGeom>
              <a:ln w="28575" cap="flat" cmpd="sng">
                <a:solidFill>
                  <a:schemeClr val="tx2"/>
                </a:solidFill>
                <a:prstDash val="solid"/>
                <a:headEnd type="none" w="med" len="med"/>
                <a:tailEnd type="none" w="sm" len="lg"/>
              </a:ln>
            </p:spPr>
          </p:sp>
          <p:sp>
            <p:nvSpPr>
              <p:cNvPr id="52390" name="Line 15"/>
              <p:cNvSpPr>
                <a:spLocks noChangeAspect="1"/>
              </p:cNvSpPr>
              <p:nvPr/>
            </p:nvSpPr>
            <p:spPr>
              <a:xfrm rot="10800000">
                <a:off x="4726" y="2627"/>
                <a:ext cx="896" cy="162"/>
              </a:xfrm>
              <a:prstGeom prst="line">
                <a:avLst/>
              </a:prstGeom>
              <a:ln w="28575" cap="flat" cmpd="sng">
                <a:solidFill>
                  <a:schemeClr val="tx2"/>
                </a:solidFill>
                <a:prstDash val="solid"/>
                <a:headEnd type="none" w="med" len="med"/>
                <a:tailEnd type="none" w="sm" len="lg"/>
              </a:ln>
            </p:spPr>
          </p:sp>
          <p:sp>
            <p:nvSpPr>
              <p:cNvPr id="52391" name="Oval 16" descr="浅色上对角线"/>
              <p:cNvSpPr>
                <a:spLocks noChangeAspect="1"/>
              </p:cNvSpPr>
              <p:nvPr/>
            </p:nvSpPr>
            <p:spPr>
              <a:xfrm rot="-10800000" flipV="1">
                <a:off x="4671" y="2834"/>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92" name="Oval 17" descr="浅色上对角线"/>
              <p:cNvSpPr>
                <a:spLocks noChangeAspect="1"/>
              </p:cNvSpPr>
              <p:nvPr/>
            </p:nvSpPr>
            <p:spPr>
              <a:xfrm rot="-10800000" flipV="1">
                <a:off x="5559" y="2999"/>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93" name="Rectangle 18"/>
              <p:cNvSpPr>
                <a:spLocks noChangeAspect="1"/>
              </p:cNvSpPr>
              <p:nvPr/>
            </p:nvSpPr>
            <p:spPr>
              <a:xfrm rot="-10800000" flipV="1">
                <a:off x="5533" y="2984"/>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94" name="Rectangle 19"/>
              <p:cNvSpPr>
                <a:spLocks noChangeAspect="1"/>
              </p:cNvSpPr>
              <p:nvPr/>
            </p:nvSpPr>
            <p:spPr>
              <a:xfrm rot="-10800000" flipV="1">
                <a:off x="4727" y="2820"/>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95" name="Line 20"/>
              <p:cNvSpPr>
                <a:spLocks noChangeAspect="1"/>
              </p:cNvSpPr>
              <p:nvPr/>
            </p:nvSpPr>
            <p:spPr>
              <a:xfrm rot="10800000">
                <a:off x="4721" y="2834"/>
                <a:ext cx="886" cy="159"/>
              </a:xfrm>
              <a:prstGeom prst="line">
                <a:avLst/>
              </a:prstGeom>
              <a:ln w="28575" cap="flat" cmpd="sng">
                <a:solidFill>
                  <a:schemeClr val="tx2"/>
                </a:solidFill>
                <a:prstDash val="solid"/>
                <a:headEnd type="none" w="med" len="med"/>
                <a:tailEnd type="none" w="sm" len="lg"/>
              </a:ln>
            </p:spPr>
          </p:sp>
          <p:sp>
            <p:nvSpPr>
              <p:cNvPr id="52396" name="Line 21"/>
              <p:cNvSpPr>
                <a:spLocks noChangeAspect="1"/>
              </p:cNvSpPr>
              <p:nvPr/>
            </p:nvSpPr>
            <p:spPr>
              <a:xfrm rot="10800000">
                <a:off x="4714" y="2937"/>
                <a:ext cx="896" cy="162"/>
              </a:xfrm>
              <a:prstGeom prst="line">
                <a:avLst/>
              </a:prstGeom>
              <a:ln w="28575" cap="flat" cmpd="sng">
                <a:solidFill>
                  <a:schemeClr val="tx2"/>
                </a:solidFill>
                <a:prstDash val="solid"/>
                <a:headEnd type="none" w="med" len="med"/>
                <a:tailEnd type="none" w="sm" len="lg"/>
              </a:ln>
            </p:spPr>
          </p:sp>
          <p:sp>
            <p:nvSpPr>
              <p:cNvPr id="52397" name="Line 22"/>
              <p:cNvSpPr>
                <a:spLocks noChangeAspect="1"/>
              </p:cNvSpPr>
              <p:nvPr/>
            </p:nvSpPr>
            <p:spPr>
              <a:xfrm rot="-10800000" flipH="1">
                <a:off x="4734" y="2737"/>
                <a:ext cx="570" cy="95"/>
              </a:xfrm>
              <a:prstGeom prst="line">
                <a:avLst/>
              </a:prstGeom>
              <a:ln w="28575" cap="flat" cmpd="sng">
                <a:solidFill>
                  <a:schemeClr val="tx2"/>
                </a:solidFill>
                <a:prstDash val="solid"/>
                <a:headEnd type="none" w="med" len="med"/>
                <a:tailEnd type="none" w="med" len="med"/>
              </a:ln>
            </p:spPr>
          </p:sp>
          <p:sp>
            <p:nvSpPr>
              <p:cNvPr id="52398" name="Line 23"/>
              <p:cNvSpPr>
                <a:spLocks noChangeAspect="1"/>
              </p:cNvSpPr>
              <p:nvPr/>
            </p:nvSpPr>
            <p:spPr>
              <a:xfrm rot="-10800000" flipH="1">
                <a:off x="5010" y="2789"/>
                <a:ext cx="599" cy="93"/>
              </a:xfrm>
              <a:prstGeom prst="line">
                <a:avLst/>
              </a:prstGeom>
              <a:ln w="28575" cap="flat" cmpd="sng">
                <a:solidFill>
                  <a:schemeClr val="tx2"/>
                </a:solidFill>
                <a:prstDash val="solid"/>
                <a:headEnd type="none" w="med" len="med"/>
                <a:tailEnd type="none" w="med" len="med"/>
              </a:ln>
            </p:spPr>
          </p:sp>
          <p:sp>
            <p:nvSpPr>
              <p:cNvPr id="52399" name="Line 24"/>
              <p:cNvSpPr>
                <a:spLocks noChangeAspect="1"/>
              </p:cNvSpPr>
              <p:nvPr/>
            </p:nvSpPr>
            <p:spPr>
              <a:xfrm rot="-10800000" flipH="1">
                <a:off x="4747" y="2370"/>
                <a:ext cx="866" cy="150"/>
              </a:xfrm>
              <a:prstGeom prst="line">
                <a:avLst/>
              </a:prstGeom>
              <a:ln w="28575" cap="flat" cmpd="sng">
                <a:solidFill>
                  <a:schemeClr val="tx2"/>
                </a:solidFill>
                <a:prstDash val="solid"/>
                <a:headEnd type="none" w="med" len="med"/>
                <a:tailEnd type="none" w="med" len="med"/>
              </a:ln>
            </p:spPr>
          </p:sp>
          <p:sp>
            <p:nvSpPr>
              <p:cNvPr id="52400" name="Line 25"/>
              <p:cNvSpPr>
                <a:spLocks noChangeAspect="1"/>
              </p:cNvSpPr>
              <p:nvPr/>
            </p:nvSpPr>
            <p:spPr>
              <a:xfrm rot="-10800000" flipH="1">
                <a:off x="5023" y="2477"/>
                <a:ext cx="599" cy="93"/>
              </a:xfrm>
              <a:prstGeom prst="line">
                <a:avLst/>
              </a:prstGeom>
              <a:ln w="28575" cap="flat" cmpd="sng">
                <a:solidFill>
                  <a:schemeClr val="tx2"/>
                </a:solidFill>
                <a:prstDash val="solid"/>
                <a:headEnd type="none" w="med" len="med"/>
                <a:tailEnd type="none" w="med" len="med"/>
              </a:ln>
            </p:spPr>
          </p:sp>
          <p:sp>
            <p:nvSpPr>
              <p:cNvPr id="52401" name="Oval 26"/>
              <p:cNvSpPr>
                <a:spLocks noChangeAspect="1"/>
              </p:cNvSpPr>
              <p:nvPr/>
            </p:nvSpPr>
            <p:spPr>
              <a:xfrm rot="-10800000" flipH="1">
                <a:off x="4685" y="3048"/>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402" name="Rectangle 27"/>
              <p:cNvSpPr>
                <a:spLocks noChangeAspect="1"/>
              </p:cNvSpPr>
              <p:nvPr/>
            </p:nvSpPr>
            <p:spPr>
              <a:xfrm rot="-10800000" flipH="1">
                <a:off x="4734" y="3032"/>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2403" name="Line 28"/>
              <p:cNvSpPr>
                <a:spLocks noChangeAspect="1"/>
              </p:cNvSpPr>
              <p:nvPr/>
            </p:nvSpPr>
            <p:spPr>
              <a:xfrm rot="-10800000" flipH="1">
                <a:off x="4682" y="3101"/>
                <a:ext cx="940" cy="2"/>
              </a:xfrm>
              <a:prstGeom prst="line">
                <a:avLst/>
              </a:prstGeom>
              <a:ln w="28575" cap="flat" cmpd="sng">
                <a:solidFill>
                  <a:schemeClr val="tx2"/>
                </a:solidFill>
                <a:prstDash val="solid"/>
                <a:headEnd type="none" w="med" len="med"/>
                <a:tailEnd type="none" w="sm" len="lg"/>
              </a:ln>
            </p:spPr>
          </p:sp>
          <p:sp>
            <p:nvSpPr>
              <p:cNvPr id="52404" name="Freeform 29"/>
              <p:cNvSpPr>
                <a:spLocks noChangeAspect="1"/>
              </p:cNvSpPr>
              <p:nvPr/>
            </p:nvSpPr>
            <p:spPr>
              <a:xfrm rot="-10800000" flipV="1">
                <a:off x="4727" y="3047"/>
                <a:ext cx="553" cy="56"/>
              </a:xfrm>
              <a:custGeom>
                <a:avLst/>
                <a:gdLst>
                  <a:gd name="txL" fmla="*/ 0 w 553"/>
                  <a:gd name="txT" fmla="*/ 0 h 56"/>
                  <a:gd name="txR" fmla="*/ 553 w 553"/>
                  <a:gd name="txB" fmla="*/ 56 h 56"/>
                </a:gdLst>
                <a:ahLst/>
                <a:cxnLst>
                  <a:cxn ang="0">
                    <a:pos x="553" y="0"/>
                  </a:cxn>
                  <a:cxn ang="0">
                    <a:pos x="31" y="30"/>
                  </a:cxn>
                  <a:cxn ang="0">
                    <a:pos x="8" y="39"/>
                  </a:cxn>
                  <a:cxn ang="0">
                    <a:pos x="0" y="56"/>
                  </a:cxn>
                </a:cxnLst>
                <a:rect l="txL" t="txT" r="txR" b="txB"/>
                <a:pathLst>
                  <a:path w="553" h="56">
                    <a:moveTo>
                      <a:pt x="553" y="0"/>
                    </a:moveTo>
                    <a:lnTo>
                      <a:pt x="31" y="30"/>
                    </a:lnTo>
                    <a:lnTo>
                      <a:pt x="8" y="39"/>
                    </a:lnTo>
                    <a:lnTo>
                      <a:pt x="0" y="56"/>
                    </a:lnTo>
                  </a:path>
                </a:pathLst>
              </a:custGeom>
              <a:solidFill>
                <a:schemeClr val="bg1">
                  <a:alpha val="100000"/>
                </a:schemeClr>
              </a:solidFill>
              <a:ln w="28575" cap="flat" cmpd="sng">
                <a:solidFill>
                  <a:schemeClr val="tx2">
                    <a:alpha val="100000"/>
                  </a:schemeClr>
                </a:solidFill>
                <a:prstDash val="solid"/>
                <a:round/>
                <a:headEnd type="none" w="med" len="med"/>
                <a:tailEnd type="none" w="sm" len="lg"/>
              </a:ln>
            </p:spPr>
            <p:txBody>
              <a:bodyPr/>
              <a:lstStyle/>
              <a:p>
                <a:endParaRPr lang="zh-CN" altLang="en-US"/>
              </a:p>
            </p:txBody>
          </p:sp>
          <p:sp>
            <p:nvSpPr>
              <p:cNvPr id="52405" name="Rectangle 30"/>
              <p:cNvSpPr>
                <a:spLocks noChangeAspect="1"/>
              </p:cNvSpPr>
              <p:nvPr/>
            </p:nvSpPr>
            <p:spPr>
              <a:xfrm rot="10800000">
                <a:off x="4653" y="3111"/>
                <a:ext cx="147" cy="56"/>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sp>
            <p:nvSpPr>
              <p:cNvPr id="52406" name="Line 31"/>
              <p:cNvSpPr>
                <a:spLocks noChangeAspect="1"/>
              </p:cNvSpPr>
              <p:nvPr/>
            </p:nvSpPr>
            <p:spPr>
              <a:xfrm rot="-10800000" flipV="1">
                <a:off x="4723" y="3013"/>
                <a:ext cx="432" cy="37"/>
              </a:xfrm>
              <a:prstGeom prst="line">
                <a:avLst/>
              </a:prstGeom>
              <a:ln w="28575" cap="flat" cmpd="sng">
                <a:solidFill>
                  <a:schemeClr val="tx2"/>
                </a:solidFill>
                <a:prstDash val="solid"/>
                <a:headEnd type="none" w="med" len="med"/>
                <a:tailEnd type="none" w="med" len="med"/>
              </a:ln>
            </p:spPr>
          </p:sp>
          <p:sp>
            <p:nvSpPr>
              <p:cNvPr id="52407" name="Line 32"/>
              <p:cNvSpPr>
                <a:spLocks noChangeAspect="1"/>
              </p:cNvSpPr>
              <p:nvPr/>
            </p:nvSpPr>
            <p:spPr>
              <a:xfrm rot="5400000">
                <a:off x="5566" y="2376"/>
                <a:ext cx="63" cy="60"/>
              </a:xfrm>
              <a:prstGeom prst="line">
                <a:avLst/>
              </a:prstGeom>
              <a:ln w="12700">
                <a:noFill/>
              </a:ln>
            </p:spPr>
          </p:sp>
          <p:sp>
            <p:nvSpPr>
              <p:cNvPr id="52408" name="Line 33"/>
              <p:cNvSpPr>
                <a:spLocks noChangeAspect="1"/>
              </p:cNvSpPr>
              <p:nvPr/>
            </p:nvSpPr>
            <p:spPr>
              <a:xfrm rot="5400000">
                <a:off x="5578" y="2392"/>
                <a:ext cx="70" cy="65"/>
              </a:xfrm>
              <a:prstGeom prst="line">
                <a:avLst/>
              </a:prstGeom>
              <a:ln w="12700">
                <a:noFill/>
              </a:ln>
            </p:spPr>
          </p:sp>
          <p:sp>
            <p:nvSpPr>
              <p:cNvPr id="52409" name="Line 34"/>
              <p:cNvSpPr>
                <a:spLocks noChangeAspect="1"/>
              </p:cNvSpPr>
              <p:nvPr/>
            </p:nvSpPr>
            <p:spPr>
              <a:xfrm rot="5400000">
                <a:off x="5601" y="2414"/>
                <a:ext cx="60" cy="53"/>
              </a:xfrm>
              <a:prstGeom prst="line">
                <a:avLst/>
              </a:prstGeom>
              <a:ln w="12700">
                <a:noFill/>
              </a:ln>
            </p:spPr>
          </p:sp>
        </p:grpSp>
        <p:grpSp>
          <p:nvGrpSpPr>
            <p:cNvPr id="52354" name="Group 35"/>
            <p:cNvGrpSpPr>
              <a:grpSpLocks noChangeAspect="1"/>
            </p:cNvGrpSpPr>
            <p:nvPr/>
          </p:nvGrpSpPr>
          <p:grpSpPr>
            <a:xfrm>
              <a:off x="4677" y="977"/>
              <a:ext cx="1015" cy="820"/>
              <a:chOff x="4677" y="951"/>
              <a:chExt cx="1015" cy="820"/>
            </a:xfrm>
          </p:grpSpPr>
          <p:sp>
            <p:nvSpPr>
              <p:cNvPr id="52355" name="Oval 36" descr="浅色上对角线"/>
              <p:cNvSpPr>
                <a:spLocks noChangeAspect="1"/>
              </p:cNvSpPr>
              <p:nvPr/>
            </p:nvSpPr>
            <p:spPr>
              <a:xfrm rot="-10800000" flipV="1">
                <a:off x="4680" y="1030"/>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56" name="Oval 37" descr="浅色上对角线"/>
              <p:cNvSpPr>
                <a:spLocks noChangeAspect="1"/>
              </p:cNvSpPr>
              <p:nvPr/>
            </p:nvSpPr>
            <p:spPr>
              <a:xfrm rot="-10800000" flipV="1">
                <a:off x="5568" y="1195"/>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57" name="Rectangle 38"/>
              <p:cNvSpPr>
                <a:spLocks noChangeAspect="1"/>
              </p:cNvSpPr>
              <p:nvPr/>
            </p:nvSpPr>
            <p:spPr>
              <a:xfrm rot="-10800000" flipV="1">
                <a:off x="5542" y="1180"/>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58" name="Rectangle 39"/>
              <p:cNvSpPr>
                <a:spLocks noChangeAspect="1"/>
              </p:cNvSpPr>
              <p:nvPr/>
            </p:nvSpPr>
            <p:spPr>
              <a:xfrm rot="-10800000" flipV="1">
                <a:off x="4736" y="1016"/>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59" name="Line 40"/>
              <p:cNvSpPr>
                <a:spLocks noChangeAspect="1"/>
              </p:cNvSpPr>
              <p:nvPr/>
            </p:nvSpPr>
            <p:spPr>
              <a:xfrm rot="10800000">
                <a:off x="4730" y="1030"/>
                <a:ext cx="886" cy="159"/>
              </a:xfrm>
              <a:prstGeom prst="line">
                <a:avLst/>
              </a:prstGeom>
              <a:ln w="28575" cap="flat" cmpd="sng">
                <a:solidFill>
                  <a:schemeClr val="tx2"/>
                </a:solidFill>
                <a:prstDash val="solid"/>
                <a:headEnd type="none" w="med" len="med"/>
                <a:tailEnd type="none" w="sm" len="lg"/>
              </a:ln>
            </p:spPr>
          </p:sp>
          <p:sp>
            <p:nvSpPr>
              <p:cNvPr id="52360" name="Line 41"/>
              <p:cNvSpPr>
                <a:spLocks noChangeAspect="1"/>
              </p:cNvSpPr>
              <p:nvPr/>
            </p:nvSpPr>
            <p:spPr>
              <a:xfrm rot="10800000">
                <a:off x="4723" y="1133"/>
                <a:ext cx="896" cy="162"/>
              </a:xfrm>
              <a:prstGeom prst="line">
                <a:avLst/>
              </a:prstGeom>
              <a:ln w="28575" cap="flat" cmpd="sng">
                <a:solidFill>
                  <a:schemeClr val="tx2"/>
                </a:solidFill>
                <a:prstDash val="solid"/>
                <a:headEnd type="none" w="med" len="med"/>
                <a:tailEnd type="none" w="sm" len="lg"/>
              </a:ln>
            </p:spPr>
          </p:sp>
          <p:sp>
            <p:nvSpPr>
              <p:cNvPr id="52361" name="Oval 42" descr="浅色上对角线"/>
              <p:cNvSpPr>
                <a:spLocks noChangeAspect="1"/>
              </p:cNvSpPr>
              <p:nvPr/>
            </p:nvSpPr>
            <p:spPr>
              <a:xfrm rot="-10800000" flipV="1">
                <a:off x="4680" y="1348"/>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62" name="Oval 43" descr="浅色上对角线"/>
              <p:cNvSpPr>
                <a:spLocks noChangeAspect="1"/>
              </p:cNvSpPr>
              <p:nvPr/>
            </p:nvSpPr>
            <p:spPr>
              <a:xfrm rot="-10800000" flipV="1">
                <a:off x="5568" y="1513"/>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63" name="Rectangle 44"/>
              <p:cNvSpPr>
                <a:spLocks noChangeAspect="1"/>
              </p:cNvSpPr>
              <p:nvPr/>
            </p:nvSpPr>
            <p:spPr>
              <a:xfrm rot="-10800000" flipV="1">
                <a:off x="5542" y="1498"/>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64" name="Rectangle 45"/>
              <p:cNvSpPr>
                <a:spLocks noChangeAspect="1"/>
              </p:cNvSpPr>
              <p:nvPr/>
            </p:nvSpPr>
            <p:spPr>
              <a:xfrm rot="-10800000" flipV="1">
                <a:off x="4736" y="1334"/>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65" name="Line 46"/>
              <p:cNvSpPr>
                <a:spLocks noChangeAspect="1"/>
              </p:cNvSpPr>
              <p:nvPr/>
            </p:nvSpPr>
            <p:spPr>
              <a:xfrm rot="10800000">
                <a:off x="4730" y="1348"/>
                <a:ext cx="886" cy="159"/>
              </a:xfrm>
              <a:prstGeom prst="line">
                <a:avLst/>
              </a:prstGeom>
              <a:ln w="28575" cap="flat" cmpd="sng">
                <a:solidFill>
                  <a:schemeClr val="tx2"/>
                </a:solidFill>
                <a:prstDash val="solid"/>
                <a:headEnd type="none" w="med" len="med"/>
                <a:tailEnd type="none" w="sm" len="lg"/>
              </a:ln>
            </p:spPr>
          </p:sp>
          <p:sp>
            <p:nvSpPr>
              <p:cNvPr id="52366" name="Line 47"/>
              <p:cNvSpPr>
                <a:spLocks noChangeAspect="1"/>
              </p:cNvSpPr>
              <p:nvPr/>
            </p:nvSpPr>
            <p:spPr>
              <a:xfrm rot="10800000">
                <a:off x="4723" y="1451"/>
                <a:ext cx="896" cy="162"/>
              </a:xfrm>
              <a:prstGeom prst="line">
                <a:avLst/>
              </a:prstGeom>
              <a:ln w="28575" cap="flat" cmpd="sng">
                <a:solidFill>
                  <a:schemeClr val="tx2"/>
                </a:solidFill>
                <a:prstDash val="solid"/>
                <a:headEnd type="none" w="med" len="med"/>
                <a:tailEnd type="none" w="sm" len="lg"/>
              </a:ln>
            </p:spPr>
          </p:sp>
          <p:sp>
            <p:nvSpPr>
              <p:cNvPr id="52367" name="Oval 48" descr="浅色上对角线"/>
              <p:cNvSpPr>
                <a:spLocks noChangeAspect="1"/>
              </p:cNvSpPr>
              <p:nvPr/>
            </p:nvSpPr>
            <p:spPr>
              <a:xfrm rot="-10800000" flipV="1">
                <a:off x="4677" y="1666"/>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68" name="Line 49"/>
              <p:cNvSpPr>
                <a:spLocks noChangeAspect="1"/>
              </p:cNvSpPr>
              <p:nvPr/>
            </p:nvSpPr>
            <p:spPr>
              <a:xfrm rot="-10800000" flipH="1">
                <a:off x="4732" y="1563"/>
                <a:ext cx="570" cy="95"/>
              </a:xfrm>
              <a:prstGeom prst="line">
                <a:avLst/>
              </a:prstGeom>
              <a:ln w="28575" cap="flat" cmpd="sng">
                <a:solidFill>
                  <a:schemeClr val="tx2"/>
                </a:solidFill>
                <a:prstDash val="solid"/>
                <a:headEnd type="none" w="med" len="med"/>
                <a:tailEnd type="none" w="med" len="med"/>
              </a:ln>
            </p:spPr>
          </p:sp>
          <p:sp>
            <p:nvSpPr>
              <p:cNvPr id="52369" name="Line 50"/>
              <p:cNvSpPr>
                <a:spLocks noChangeAspect="1"/>
              </p:cNvSpPr>
              <p:nvPr/>
            </p:nvSpPr>
            <p:spPr>
              <a:xfrm rot="-10800000" flipH="1">
                <a:off x="4728" y="1615"/>
                <a:ext cx="879" cy="156"/>
              </a:xfrm>
              <a:prstGeom prst="line">
                <a:avLst/>
              </a:prstGeom>
              <a:ln w="28575" cap="flat" cmpd="sng">
                <a:solidFill>
                  <a:schemeClr val="tx2"/>
                </a:solidFill>
                <a:prstDash val="solid"/>
                <a:headEnd type="none" w="med" len="med"/>
                <a:tailEnd type="none" w="med" len="med"/>
              </a:ln>
            </p:spPr>
          </p:sp>
          <p:grpSp>
            <p:nvGrpSpPr>
              <p:cNvPr id="52370" name="Group 51"/>
              <p:cNvGrpSpPr>
                <a:grpSpLocks noChangeAspect="1"/>
              </p:cNvGrpSpPr>
              <p:nvPr/>
            </p:nvGrpSpPr>
            <p:grpSpPr>
              <a:xfrm rot="-10800000" flipV="1">
                <a:off x="4731" y="1250"/>
                <a:ext cx="877" cy="145"/>
                <a:chOff x="2714" y="1470"/>
                <a:chExt cx="877" cy="145"/>
              </a:xfrm>
            </p:grpSpPr>
            <p:sp>
              <p:nvSpPr>
                <p:cNvPr id="52382" name="Line 52"/>
                <p:cNvSpPr>
                  <a:spLocks noChangeAspect="1"/>
                </p:cNvSpPr>
                <p:nvPr/>
              </p:nvSpPr>
              <p:spPr>
                <a:xfrm flipH="1" flipV="1">
                  <a:off x="3021" y="1470"/>
                  <a:ext cx="570" cy="95"/>
                </a:xfrm>
                <a:prstGeom prst="line">
                  <a:avLst/>
                </a:prstGeom>
                <a:ln w="28575" cap="flat" cmpd="sng">
                  <a:solidFill>
                    <a:schemeClr val="tx2"/>
                  </a:solidFill>
                  <a:prstDash val="solid"/>
                  <a:headEnd type="none" w="med" len="med"/>
                  <a:tailEnd type="none" w="med" len="med"/>
                </a:ln>
              </p:spPr>
            </p:sp>
            <p:sp>
              <p:nvSpPr>
                <p:cNvPr id="52383" name="Line 53"/>
                <p:cNvSpPr>
                  <a:spLocks noChangeAspect="1"/>
                </p:cNvSpPr>
                <p:nvPr/>
              </p:nvSpPr>
              <p:spPr>
                <a:xfrm flipH="1" flipV="1">
                  <a:off x="2714" y="1522"/>
                  <a:ext cx="599" cy="93"/>
                </a:xfrm>
                <a:prstGeom prst="line">
                  <a:avLst/>
                </a:prstGeom>
                <a:ln w="28575" cap="flat" cmpd="sng">
                  <a:solidFill>
                    <a:schemeClr val="tx2"/>
                  </a:solidFill>
                  <a:prstDash val="solid"/>
                  <a:headEnd type="none" w="med" len="med"/>
                  <a:tailEnd type="none" w="med" len="med"/>
                </a:ln>
              </p:spPr>
            </p:sp>
          </p:grpSp>
          <p:sp>
            <p:nvSpPr>
              <p:cNvPr id="52371" name="Oval 54" descr="浅色上对角线"/>
              <p:cNvSpPr>
                <a:spLocks noChangeAspect="1"/>
              </p:cNvSpPr>
              <p:nvPr/>
            </p:nvSpPr>
            <p:spPr>
              <a:xfrm rot="-10800000" flipV="1">
                <a:off x="5568" y="970"/>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72" name="Rectangle 55"/>
              <p:cNvSpPr>
                <a:spLocks noChangeAspect="1"/>
              </p:cNvSpPr>
              <p:nvPr/>
            </p:nvSpPr>
            <p:spPr>
              <a:xfrm rot="-10800000" flipV="1">
                <a:off x="5542" y="955"/>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73" name="Line 56"/>
              <p:cNvSpPr>
                <a:spLocks noChangeAspect="1"/>
              </p:cNvSpPr>
              <p:nvPr/>
            </p:nvSpPr>
            <p:spPr>
              <a:xfrm rot="-10800000" flipV="1">
                <a:off x="4727" y="1017"/>
                <a:ext cx="940" cy="2"/>
              </a:xfrm>
              <a:prstGeom prst="line">
                <a:avLst/>
              </a:prstGeom>
              <a:ln w="28575" cap="flat" cmpd="sng">
                <a:solidFill>
                  <a:schemeClr val="tx2"/>
                </a:solidFill>
                <a:prstDash val="solid"/>
                <a:headEnd type="none" w="med" len="med"/>
                <a:tailEnd type="none" w="sm" len="lg"/>
              </a:ln>
            </p:spPr>
          </p:sp>
          <p:sp>
            <p:nvSpPr>
              <p:cNvPr id="52374" name="Line 57"/>
              <p:cNvSpPr>
                <a:spLocks noChangeAspect="1"/>
              </p:cNvSpPr>
              <p:nvPr/>
            </p:nvSpPr>
            <p:spPr>
              <a:xfrm rot="10800000">
                <a:off x="5139" y="1050"/>
                <a:ext cx="480" cy="27"/>
              </a:xfrm>
              <a:prstGeom prst="line">
                <a:avLst/>
              </a:prstGeom>
              <a:ln w="28575" cap="flat" cmpd="sng">
                <a:solidFill>
                  <a:schemeClr val="tx2"/>
                </a:solidFill>
                <a:prstDash val="solid"/>
                <a:headEnd type="none" w="med" len="med"/>
                <a:tailEnd type="none" w="sm" len="lg"/>
              </a:ln>
            </p:spPr>
          </p:sp>
          <p:sp>
            <p:nvSpPr>
              <p:cNvPr id="52375" name="Line 58"/>
              <p:cNvSpPr>
                <a:spLocks noChangeAspect="1"/>
              </p:cNvSpPr>
              <p:nvPr/>
            </p:nvSpPr>
            <p:spPr>
              <a:xfrm rot="-10800000" flipH="1">
                <a:off x="5117" y="1074"/>
                <a:ext cx="507" cy="26"/>
              </a:xfrm>
              <a:prstGeom prst="line">
                <a:avLst/>
              </a:prstGeom>
              <a:ln w="28575" cap="flat" cmpd="sng">
                <a:solidFill>
                  <a:schemeClr val="tx2"/>
                </a:solidFill>
                <a:prstDash val="solid"/>
                <a:headEnd type="none" w="med" len="med"/>
                <a:tailEnd type="none" w="med" len="med"/>
              </a:ln>
            </p:spPr>
          </p:sp>
          <p:sp>
            <p:nvSpPr>
              <p:cNvPr id="52376" name="Freeform 59"/>
              <p:cNvSpPr>
                <a:spLocks noChangeAspect="1"/>
              </p:cNvSpPr>
              <p:nvPr/>
            </p:nvSpPr>
            <p:spPr>
              <a:xfrm rot="-10800000" flipV="1">
                <a:off x="5106" y="1018"/>
                <a:ext cx="31" cy="32"/>
              </a:xfrm>
              <a:custGeom>
                <a:avLst/>
                <a:gdLst>
                  <a:gd name="txL" fmla="*/ 0 w 31"/>
                  <a:gd name="txT" fmla="*/ 0 h 32"/>
                  <a:gd name="txR" fmla="*/ 31 w 31"/>
                  <a:gd name="txB" fmla="*/ 32 h 32"/>
                </a:gdLst>
                <a:ahLst/>
                <a:cxnLst>
                  <a:cxn ang="0">
                    <a:pos x="0" y="32"/>
                  </a:cxn>
                  <a:cxn ang="0">
                    <a:pos x="15" y="27"/>
                  </a:cxn>
                  <a:cxn ang="0">
                    <a:pos x="21" y="19"/>
                  </a:cxn>
                  <a:cxn ang="0">
                    <a:pos x="27" y="9"/>
                  </a:cxn>
                  <a:cxn ang="0">
                    <a:pos x="31" y="0"/>
                  </a:cxn>
                </a:cxnLst>
                <a:rect l="txL" t="txT" r="txR" b="txB"/>
                <a:pathLst>
                  <a:path w="31" h="32">
                    <a:moveTo>
                      <a:pt x="0" y="32"/>
                    </a:moveTo>
                    <a:lnTo>
                      <a:pt x="15" y="27"/>
                    </a:lnTo>
                    <a:lnTo>
                      <a:pt x="21" y="19"/>
                    </a:lnTo>
                    <a:lnTo>
                      <a:pt x="27" y="9"/>
                    </a:lnTo>
                    <a:lnTo>
                      <a:pt x="31" y="0"/>
                    </a:lnTo>
                  </a:path>
                </a:pathLst>
              </a:custGeom>
              <a:solidFill>
                <a:schemeClr val="folHlink">
                  <a:alpha val="100000"/>
                </a:schemeClr>
              </a:solidFill>
              <a:ln w="28575" cap="flat" cmpd="sng">
                <a:solidFill>
                  <a:schemeClr val="tx2">
                    <a:alpha val="100000"/>
                  </a:schemeClr>
                </a:solidFill>
                <a:prstDash val="solid"/>
                <a:round/>
                <a:headEnd type="none" w="sm" len="lg"/>
                <a:tailEnd type="none" w="sm" len="lg"/>
              </a:ln>
            </p:spPr>
            <p:txBody>
              <a:bodyPr/>
              <a:lstStyle/>
              <a:p>
                <a:endParaRPr lang="zh-CN" altLang="en-US"/>
              </a:p>
            </p:txBody>
          </p:sp>
          <p:grpSp>
            <p:nvGrpSpPr>
              <p:cNvPr id="52377" name="Group 60"/>
              <p:cNvGrpSpPr>
                <a:grpSpLocks noChangeAspect="1"/>
              </p:cNvGrpSpPr>
              <p:nvPr/>
            </p:nvGrpSpPr>
            <p:grpSpPr>
              <a:xfrm>
                <a:off x="4685" y="1671"/>
                <a:ext cx="90" cy="96"/>
                <a:chOff x="4685" y="1671"/>
                <a:chExt cx="90" cy="96"/>
              </a:xfrm>
            </p:grpSpPr>
            <p:sp>
              <p:nvSpPr>
                <p:cNvPr id="52379" name="Line 61"/>
                <p:cNvSpPr>
                  <a:spLocks noChangeAspect="1"/>
                </p:cNvSpPr>
                <p:nvPr/>
              </p:nvSpPr>
              <p:spPr>
                <a:xfrm rot="5400000">
                  <a:off x="4683" y="1672"/>
                  <a:ext cx="63" cy="60"/>
                </a:xfrm>
                <a:prstGeom prst="line">
                  <a:avLst/>
                </a:prstGeom>
                <a:ln w="12700">
                  <a:noFill/>
                </a:ln>
              </p:spPr>
            </p:sp>
            <p:sp>
              <p:nvSpPr>
                <p:cNvPr id="52380" name="Line 62"/>
                <p:cNvSpPr>
                  <a:spLocks noChangeAspect="1"/>
                </p:cNvSpPr>
                <p:nvPr/>
              </p:nvSpPr>
              <p:spPr>
                <a:xfrm rot="5400000">
                  <a:off x="4695" y="1688"/>
                  <a:ext cx="70" cy="65"/>
                </a:xfrm>
                <a:prstGeom prst="line">
                  <a:avLst/>
                </a:prstGeom>
                <a:ln w="12700">
                  <a:noFill/>
                </a:ln>
              </p:spPr>
            </p:sp>
            <p:sp>
              <p:nvSpPr>
                <p:cNvPr id="52381" name="Line 63"/>
                <p:cNvSpPr>
                  <a:spLocks noChangeAspect="1"/>
                </p:cNvSpPr>
                <p:nvPr/>
              </p:nvSpPr>
              <p:spPr>
                <a:xfrm rot="5400000">
                  <a:off x="4718" y="1710"/>
                  <a:ext cx="60" cy="53"/>
                </a:xfrm>
                <a:prstGeom prst="line">
                  <a:avLst/>
                </a:prstGeom>
                <a:ln w="12700">
                  <a:noFill/>
                </a:ln>
              </p:spPr>
            </p:sp>
          </p:grpSp>
          <p:sp>
            <p:nvSpPr>
              <p:cNvPr id="52378" name="Rectangle 64"/>
              <p:cNvSpPr>
                <a:spLocks noChangeAspect="1"/>
              </p:cNvSpPr>
              <p:nvPr/>
            </p:nvSpPr>
            <p:spPr>
              <a:xfrm rot="10800000" flipH="1" flipV="1">
                <a:off x="5545" y="951"/>
                <a:ext cx="147" cy="56"/>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grpSp>
      </p:grpSp>
      <p:sp>
        <p:nvSpPr>
          <p:cNvPr id="52230" name="Rectangle 65"/>
          <p:cNvSpPr/>
          <p:nvPr/>
        </p:nvSpPr>
        <p:spPr>
          <a:xfrm rot="-10800000" flipH="1">
            <a:off x="523875" y="4457700"/>
            <a:ext cx="109538" cy="211138"/>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2231" name="Rectangle 66"/>
          <p:cNvSpPr/>
          <p:nvPr/>
        </p:nvSpPr>
        <p:spPr>
          <a:xfrm rot="10800000">
            <a:off x="395288" y="4583113"/>
            <a:ext cx="233362" cy="88900"/>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grpSp>
        <p:nvGrpSpPr>
          <p:cNvPr id="8" name="Group 67"/>
          <p:cNvGrpSpPr>
            <a:grpSpLocks noChangeAspect="1"/>
          </p:cNvGrpSpPr>
          <p:nvPr/>
        </p:nvGrpSpPr>
        <p:grpSpPr>
          <a:xfrm>
            <a:off x="250825" y="1584325"/>
            <a:ext cx="1878013" cy="3937000"/>
            <a:chOff x="84" y="451"/>
            <a:chExt cx="1315" cy="2756"/>
          </a:xfrm>
        </p:grpSpPr>
        <p:grpSp>
          <p:nvGrpSpPr>
            <p:cNvPr id="52339" name="Group 68"/>
            <p:cNvGrpSpPr>
              <a:grpSpLocks noChangeAspect="1"/>
            </p:cNvGrpSpPr>
            <p:nvPr/>
          </p:nvGrpSpPr>
          <p:grpSpPr>
            <a:xfrm>
              <a:off x="84" y="572"/>
              <a:ext cx="1315" cy="2635"/>
              <a:chOff x="84" y="618"/>
              <a:chExt cx="1315" cy="2635"/>
            </a:xfrm>
          </p:grpSpPr>
          <p:grpSp>
            <p:nvGrpSpPr>
              <p:cNvPr id="52344" name="Group 69"/>
              <p:cNvGrpSpPr>
                <a:grpSpLocks noChangeAspect="1"/>
              </p:cNvGrpSpPr>
              <p:nvPr/>
            </p:nvGrpSpPr>
            <p:grpSpPr>
              <a:xfrm>
                <a:off x="301" y="618"/>
                <a:ext cx="883" cy="2515"/>
                <a:chOff x="325" y="889"/>
                <a:chExt cx="883" cy="2515"/>
              </a:xfrm>
            </p:grpSpPr>
            <p:sp>
              <p:nvSpPr>
                <p:cNvPr id="52349" name="Line 70"/>
                <p:cNvSpPr>
                  <a:spLocks noChangeAspect="1"/>
                </p:cNvSpPr>
                <p:nvPr/>
              </p:nvSpPr>
              <p:spPr>
                <a:xfrm rot="10800000" flipH="1" flipV="1">
                  <a:off x="768" y="889"/>
                  <a:ext cx="0" cy="2515"/>
                </a:xfrm>
                <a:prstGeom prst="line">
                  <a:avLst/>
                </a:prstGeom>
                <a:ln w="9525" cap="flat" cmpd="sng">
                  <a:solidFill>
                    <a:srgbClr val="0000CC"/>
                  </a:solidFill>
                  <a:prstDash val="lgDashDot"/>
                  <a:headEnd type="none" w="med" len="med"/>
                  <a:tailEnd type="none" w="med" len="med"/>
                </a:ln>
              </p:spPr>
            </p:sp>
            <p:sp>
              <p:nvSpPr>
                <p:cNvPr id="52350" name="Line 71"/>
                <p:cNvSpPr>
                  <a:spLocks noChangeAspect="1"/>
                </p:cNvSpPr>
                <p:nvPr/>
              </p:nvSpPr>
              <p:spPr>
                <a:xfrm rot="10800000" flipH="1" flipV="1">
                  <a:off x="325" y="917"/>
                  <a:ext cx="0" cy="2470"/>
                </a:xfrm>
                <a:prstGeom prst="line">
                  <a:avLst/>
                </a:prstGeom>
                <a:ln w="9525" cap="flat" cmpd="sng">
                  <a:solidFill>
                    <a:srgbClr val="0000CC"/>
                  </a:solidFill>
                  <a:prstDash val="lgDashDot"/>
                  <a:headEnd type="none" w="med" len="med"/>
                  <a:tailEnd type="none" w="med" len="med"/>
                </a:ln>
              </p:spPr>
            </p:sp>
            <p:sp>
              <p:nvSpPr>
                <p:cNvPr id="52351" name="Line 72"/>
                <p:cNvSpPr>
                  <a:spLocks noChangeAspect="1"/>
                </p:cNvSpPr>
                <p:nvPr/>
              </p:nvSpPr>
              <p:spPr>
                <a:xfrm rot="10800000" flipH="1" flipV="1">
                  <a:off x="1208" y="900"/>
                  <a:ext cx="0" cy="2473"/>
                </a:xfrm>
                <a:prstGeom prst="line">
                  <a:avLst/>
                </a:prstGeom>
                <a:ln w="9525" cap="flat" cmpd="sng">
                  <a:solidFill>
                    <a:srgbClr val="0000CC"/>
                  </a:solidFill>
                  <a:prstDash val="lgDashDot"/>
                  <a:headEnd type="none" w="med" len="med"/>
                  <a:tailEnd type="none" w="med" len="med"/>
                </a:ln>
              </p:spPr>
            </p:sp>
          </p:grpSp>
          <p:sp>
            <p:nvSpPr>
              <p:cNvPr id="52345" name="Rectangle 73"/>
              <p:cNvSpPr>
                <a:spLocks noChangeAspect="1"/>
              </p:cNvSpPr>
              <p:nvPr/>
            </p:nvSpPr>
            <p:spPr>
              <a:xfrm rot="-10800000" flipV="1">
                <a:off x="1129" y="3120"/>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grpSp>
            <p:nvGrpSpPr>
              <p:cNvPr id="52346" name="Group 74"/>
              <p:cNvGrpSpPr>
                <a:grpSpLocks noChangeAspect="1"/>
              </p:cNvGrpSpPr>
              <p:nvPr/>
            </p:nvGrpSpPr>
            <p:grpSpPr>
              <a:xfrm>
                <a:off x="84" y="845"/>
                <a:ext cx="1315" cy="2107"/>
                <a:chOff x="1520" y="1142"/>
                <a:chExt cx="1315" cy="2107"/>
              </a:xfrm>
            </p:grpSpPr>
            <p:sp>
              <p:nvSpPr>
                <p:cNvPr id="52347" name="Line 75"/>
                <p:cNvSpPr>
                  <a:spLocks noChangeAspect="1"/>
                </p:cNvSpPr>
                <p:nvPr/>
              </p:nvSpPr>
              <p:spPr>
                <a:xfrm>
                  <a:off x="1610" y="1142"/>
                  <a:ext cx="1179" cy="0"/>
                </a:xfrm>
                <a:prstGeom prst="line">
                  <a:avLst/>
                </a:prstGeom>
                <a:ln w="9525" cap="flat" cmpd="sng">
                  <a:solidFill>
                    <a:schemeClr val="tx1"/>
                  </a:solidFill>
                  <a:prstDash val="solid"/>
                  <a:headEnd type="none" w="sm" len="med"/>
                  <a:tailEnd type="none" w="sm" len="med"/>
                </a:ln>
              </p:spPr>
            </p:sp>
            <p:sp>
              <p:nvSpPr>
                <p:cNvPr id="52348" name="Line 76"/>
                <p:cNvSpPr>
                  <a:spLocks noChangeAspect="1"/>
                </p:cNvSpPr>
                <p:nvPr/>
              </p:nvSpPr>
              <p:spPr>
                <a:xfrm>
                  <a:off x="1520" y="3249"/>
                  <a:ext cx="1315" cy="0"/>
                </a:xfrm>
                <a:prstGeom prst="line">
                  <a:avLst/>
                </a:prstGeom>
                <a:ln w="9525" cap="flat" cmpd="sng">
                  <a:solidFill>
                    <a:schemeClr val="tx1"/>
                  </a:solidFill>
                  <a:prstDash val="solid"/>
                  <a:headEnd type="none" w="sm" len="med"/>
                  <a:tailEnd type="none" w="sm" len="med"/>
                </a:ln>
              </p:spPr>
            </p:sp>
          </p:grpSp>
        </p:grpSp>
        <p:sp>
          <p:nvSpPr>
            <p:cNvPr id="52340" name="Line 77"/>
            <p:cNvSpPr>
              <a:spLocks noChangeAspect="1"/>
            </p:cNvSpPr>
            <p:nvPr/>
          </p:nvSpPr>
          <p:spPr>
            <a:xfrm>
              <a:off x="295" y="663"/>
              <a:ext cx="907" cy="0"/>
            </a:xfrm>
            <a:prstGeom prst="line">
              <a:avLst/>
            </a:prstGeom>
            <a:ln w="9525" cap="flat" cmpd="sng">
              <a:solidFill>
                <a:schemeClr val="tx1"/>
              </a:solidFill>
              <a:prstDash val="solid"/>
              <a:headEnd type="triangle" w="med" len="med"/>
              <a:tailEnd type="triangle" w="med" len="med"/>
            </a:ln>
          </p:spPr>
        </p:sp>
        <p:sp>
          <p:nvSpPr>
            <p:cNvPr id="52341" name="Text Box 78"/>
            <p:cNvSpPr txBox="1">
              <a:spLocks noChangeAspect="1"/>
            </p:cNvSpPr>
            <p:nvPr/>
          </p:nvSpPr>
          <p:spPr>
            <a:xfrm>
              <a:off x="748" y="451"/>
              <a:ext cx="635" cy="236"/>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D</a:t>
              </a:r>
              <a:r>
                <a:rPr lang="en-US" altLang="zh-CN" sz="1600" b="0" i="0" baseline="-25000" dirty="0">
                  <a:latin typeface="Arial" panose="020B0604020202020204" pitchFamily="34" charset="0"/>
                  <a:ea typeface="宋体" panose="02010600030101010101" pitchFamily="2" charset="-122"/>
                </a:rPr>
                <a:t>2</a:t>
              </a:r>
            </a:p>
          </p:txBody>
        </p:sp>
        <p:sp>
          <p:nvSpPr>
            <p:cNvPr id="52342" name="Line 79"/>
            <p:cNvSpPr>
              <a:spLocks noChangeAspect="1"/>
            </p:cNvSpPr>
            <p:nvPr/>
          </p:nvSpPr>
          <p:spPr>
            <a:xfrm>
              <a:off x="975" y="799"/>
              <a:ext cx="0" cy="2087"/>
            </a:xfrm>
            <a:prstGeom prst="line">
              <a:avLst/>
            </a:prstGeom>
            <a:ln w="9525" cap="flat" cmpd="sng">
              <a:solidFill>
                <a:schemeClr val="tx1"/>
              </a:solidFill>
              <a:prstDash val="solid"/>
              <a:headEnd type="triangle" w="med" len="med"/>
              <a:tailEnd type="triangle" w="med" len="med"/>
            </a:ln>
          </p:spPr>
        </p:sp>
        <p:sp>
          <p:nvSpPr>
            <p:cNvPr id="52343" name="Text Box 80"/>
            <p:cNvSpPr txBox="1">
              <a:spLocks noChangeAspect="1"/>
            </p:cNvSpPr>
            <p:nvPr/>
          </p:nvSpPr>
          <p:spPr>
            <a:xfrm rot="-5400000">
              <a:off x="685" y="1724"/>
              <a:ext cx="362" cy="235"/>
            </a:xfrm>
            <a:prstGeom prst="rect">
              <a:avLst/>
            </a:prstGeom>
            <a:noFill/>
            <a:ln w="9525">
              <a:noFill/>
            </a:ln>
          </p:spPr>
          <p:txBody>
            <a:bodyPr>
              <a:spAutoFit/>
            </a:bodyPr>
            <a:lstStyle/>
            <a:p>
              <a:pPr algn="l">
                <a:spcBef>
                  <a:spcPct val="50000"/>
                </a:spcBef>
              </a:pPr>
              <a:r>
                <a:rPr lang="en-US" altLang="zh-CN" sz="1600" b="0" i="0" dirty="0">
                  <a:latin typeface="Arial" panose="020B0604020202020204" pitchFamily="34" charset="0"/>
                  <a:ea typeface="宋体" panose="02010600030101010101" pitchFamily="2" charset="-122"/>
                </a:rPr>
                <a:t>H</a:t>
              </a:r>
              <a:r>
                <a:rPr lang="en-US" altLang="zh-CN" sz="1600" b="0" i="0" baseline="-25000" dirty="0">
                  <a:latin typeface="Arial" panose="020B0604020202020204" pitchFamily="34" charset="0"/>
                  <a:ea typeface="宋体" panose="02010600030101010101" pitchFamily="2" charset="-122"/>
                </a:rPr>
                <a:t>0</a:t>
              </a:r>
            </a:p>
          </p:txBody>
        </p:sp>
      </p:grpSp>
      <p:grpSp>
        <p:nvGrpSpPr>
          <p:cNvPr id="12" name="Group 81"/>
          <p:cNvGrpSpPr>
            <a:grpSpLocks noChangeAspect="1"/>
          </p:cNvGrpSpPr>
          <p:nvPr/>
        </p:nvGrpSpPr>
        <p:grpSpPr>
          <a:xfrm>
            <a:off x="2438400" y="1558925"/>
            <a:ext cx="1936750" cy="3762375"/>
            <a:chOff x="1520" y="435"/>
            <a:chExt cx="1354" cy="2631"/>
          </a:xfrm>
        </p:grpSpPr>
        <p:grpSp>
          <p:nvGrpSpPr>
            <p:cNvPr id="52300" name="Group 82"/>
            <p:cNvGrpSpPr>
              <a:grpSpLocks noChangeAspect="1"/>
            </p:cNvGrpSpPr>
            <p:nvPr/>
          </p:nvGrpSpPr>
          <p:grpSpPr>
            <a:xfrm>
              <a:off x="1520" y="551"/>
              <a:ext cx="1315" cy="2515"/>
              <a:chOff x="1520" y="618"/>
              <a:chExt cx="1315" cy="2515"/>
            </a:xfrm>
          </p:grpSpPr>
          <p:sp>
            <p:nvSpPr>
              <p:cNvPr id="52321" name="Line 83"/>
              <p:cNvSpPr>
                <a:spLocks noChangeAspect="1"/>
              </p:cNvSpPr>
              <p:nvPr/>
            </p:nvSpPr>
            <p:spPr>
              <a:xfrm rot="10800000" flipH="1" flipV="1">
                <a:off x="2174" y="618"/>
                <a:ext cx="0" cy="2515"/>
              </a:xfrm>
              <a:prstGeom prst="line">
                <a:avLst/>
              </a:prstGeom>
              <a:ln w="9525" cap="flat" cmpd="sng">
                <a:solidFill>
                  <a:srgbClr val="0000CC"/>
                </a:solidFill>
                <a:prstDash val="lgDashDot"/>
                <a:headEnd type="none" w="med" len="med"/>
                <a:tailEnd type="none" w="med" len="med"/>
              </a:ln>
            </p:spPr>
          </p:sp>
          <p:sp>
            <p:nvSpPr>
              <p:cNvPr id="52322" name="Line 84"/>
              <p:cNvSpPr>
                <a:spLocks noChangeAspect="1"/>
              </p:cNvSpPr>
              <p:nvPr/>
            </p:nvSpPr>
            <p:spPr>
              <a:xfrm rot="10800000" flipH="1" flipV="1">
                <a:off x="1731" y="646"/>
                <a:ext cx="0" cy="2470"/>
              </a:xfrm>
              <a:prstGeom prst="line">
                <a:avLst/>
              </a:prstGeom>
              <a:ln w="9525" cap="flat" cmpd="sng">
                <a:solidFill>
                  <a:srgbClr val="0000CC"/>
                </a:solidFill>
                <a:prstDash val="lgDashDot"/>
                <a:headEnd type="none" w="med" len="med"/>
                <a:tailEnd type="none" w="med" len="med"/>
              </a:ln>
            </p:spPr>
          </p:sp>
          <p:sp>
            <p:nvSpPr>
              <p:cNvPr id="52323" name="Line 85"/>
              <p:cNvSpPr>
                <a:spLocks noChangeAspect="1"/>
              </p:cNvSpPr>
              <p:nvPr/>
            </p:nvSpPr>
            <p:spPr>
              <a:xfrm rot="10800000" flipH="1" flipV="1">
                <a:off x="2614" y="629"/>
                <a:ext cx="0" cy="2473"/>
              </a:xfrm>
              <a:prstGeom prst="line">
                <a:avLst/>
              </a:prstGeom>
              <a:ln w="9525" cap="flat" cmpd="sng">
                <a:solidFill>
                  <a:srgbClr val="0000CC"/>
                </a:solidFill>
                <a:prstDash val="lgDashDot"/>
                <a:headEnd type="none" w="med" len="med"/>
                <a:tailEnd type="none" w="med" len="med"/>
              </a:ln>
            </p:spPr>
          </p:sp>
          <p:sp>
            <p:nvSpPr>
              <p:cNvPr id="52324" name="Oval 86" descr="浅色上对角线"/>
              <p:cNvSpPr>
                <a:spLocks noChangeAspect="1"/>
              </p:cNvSpPr>
              <p:nvPr/>
            </p:nvSpPr>
            <p:spPr>
              <a:xfrm rot="-10800000" flipV="1">
                <a:off x="1673" y="2699"/>
                <a:ext cx="103"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25" name="Oval 87" descr="浅色上对角线"/>
              <p:cNvSpPr>
                <a:spLocks noChangeAspect="1"/>
              </p:cNvSpPr>
              <p:nvPr/>
            </p:nvSpPr>
            <p:spPr>
              <a:xfrm rot="-10800000" flipV="1">
                <a:off x="2561" y="2864"/>
                <a:ext cx="96"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26" name="Rectangle 88"/>
              <p:cNvSpPr>
                <a:spLocks noChangeAspect="1"/>
              </p:cNvSpPr>
              <p:nvPr/>
            </p:nvSpPr>
            <p:spPr>
              <a:xfrm rot="-10800000" flipV="1">
                <a:off x="2535" y="2849"/>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27" name="Rectangle 89"/>
              <p:cNvSpPr>
                <a:spLocks noChangeAspect="1"/>
              </p:cNvSpPr>
              <p:nvPr/>
            </p:nvSpPr>
            <p:spPr>
              <a:xfrm rot="-10800000" flipV="1">
                <a:off x="1729" y="2685"/>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28" name="Oval 90"/>
              <p:cNvSpPr>
                <a:spLocks noChangeAspect="1"/>
              </p:cNvSpPr>
              <p:nvPr/>
            </p:nvSpPr>
            <p:spPr>
              <a:xfrm rot="-10800000" flipH="1">
                <a:off x="1687" y="2913"/>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29" name="Rectangle 91"/>
              <p:cNvSpPr>
                <a:spLocks noChangeAspect="1"/>
              </p:cNvSpPr>
              <p:nvPr/>
            </p:nvSpPr>
            <p:spPr>
              <a:xfrm rot="-10800000" flipH="1">
                <a:off x="1736" y="2897"/>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30" name="Rectangle 92"/>
              <p:cNvSpPr>
                <a:spLocks noChangeAspect="1"/>
              </p:cNvSpPr>
              <p:nvPr/>
            </p:nvSpPr>
            <p:spPr>
              <a:xfrm rot="10800000">
                <a:off x="1655" y="2976"/>
                <a:ext cx="147" cy="56"/>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sp>
            <p:nvSpPr>
              <p:cNvPr id="52331" name="Oval 93" descr="浅色上对角线"/>
              <p:cNvSpPr>
                <a:spLocks noChangeAspect="1"/>
              </p:cNvSpPr>
              <p:nvPr/>
            </p:nvSpPr>
            <p:spPr>
              <a:xfrm rot="-10800000" flipV="1">
                <a:off x="1682" y="895"/>
                <a:ext cx="103"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32" name="Rectangle 94"/>
              <p:cNvSpPr>
                <a:spLocks noChangeAspect="1"/>
              </p:cNvSpPr>
              <p:nvPr/>
            </p:nvSpPr>
            <p:spPr>
              <a:xfrm rot="-10800000" flipV="1">
                <a:off x="1738" y="881"/>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33" name="Oval 95" descr="浅色上对角线"/>
              <p:cNvSpPr>
                <a:spLocks noChangeAspect="1"/>
              </p:cNvSpPr>
              <p:nvPr/>
            </p:nvSpPr>
            <p:spPr>
              <a:xfrm rot="-10800000" flipV="1">
                <a:off x="2570" y="835"/>
                <a:ext cx="96"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334" name="Rectangle 96"/>
              <p:cNvSpPr>
                <a:spLocks noChangeAspect="1"/>
              </p:cNvSpPr>
              <p:nvPr/>
            </p:nvSpPr>
            <p:spPr>
              <a:xfrm rot="-10800000" flipV="1">
                <a:off x="2544" y="820"/>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335" name="Rectangle 97"/>
              <p:cNvSpPr>
                <a:spLocks noChangeAspect="1"/>
              </p:cNvSpPr>
              <p:nvPr/>
            </p:nvSpPr>
            <p:spPr>
              <a:xfrm rot="10800000" flipH="1" flipV="1">
                <a:off x="2547" y="816"/>
                <a:ext cx="147" cy="56"/>
              </a:xfrm>
              <a:prstGeom prst="rect">
                <a:avLst/>
              </a:prstGeom>
              <a:solidFill>
                <a:schemeClr val="bg1"/>
              </a:solidFill>
              <a:ln w="3175" cap="flat" cmpd="sng">
                <a:solidFill>
                  <a:schemeClr val="bg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52336" name="Group 98"/>
              <p:cNvGrpSpPr>
                <a:grpSpLocks noChangeAspect="1"/>
              </p:cNvGrpSpPr>
              <p:nvPr/>
            </p:nvGrpSpPr>
            <p:grpSpPr>
              <a:xfrm>
                <a:off x="1520" y="871"/>
                <a:ext cx="1315" cy="2107"/>
                <a:chOff x="1520" y="1142"/>
                <a:chExt cx="1315" cy="2107"/>
              </a:xfrm>
            </p:grpSpPr>
            <p:sp>
              <p:nvSpPr>
                <p:cNvPr id="52337" name="Line 99"/>
                <p:cNvSpPr>
                  <a:spLocks noChangeAspect="1"/>
                </p:cNvSpPr>
                <p:nvPr/>
              </p:nvSpPr>
              <p:spPr>
                <a:xfrm>
                  <a:off x="1610" y="1142"/>
                  <a:ext cx="1179" cy="0"/>
                </a:xfrm>
                <a:prstGeom prst="line">
                  <a:avLst/>
                </a:prstGeom>
                <a:ln w="9525" cap="flat" cmpd="sng">
                  <a:solidFill>
                    <a:schemeClr val="tx1"/>
                  </a:solidFill>
                  <a:prstDash val="solid"/>
                  <a:headEnd type="none" w="sm" len="med"/>
                  <a:tailEnd type="none" w="sm" len="med"/>
                </a:ln>
              </p:spPr>
            </p:sp>
            <p:sp>
              <p:nvSpPr>
                <p:cNvPr id="52338" name="Line 100"/>
                <p:cNvSpPr>
                  <a:spLocks noChangeAspect="1"/>
                </p:cNvSpPr>
                <p:nvPr/>
              </p:nvSpPr>
              <p:spPr>
                <a:xfrm>
                  <a:off x="1520" y="3249"/>
                  <a:ext cx="1315" cy="0"/>
                </a:xfrm>
                <a:prstGeom prst="line">
                  <a:avLst/>
                </a:prstGeom>
                <a:ln w="9525" cap="flat" cmpd="sng">
                  <a:solidFill>
                    <a:schemeClr val="tx1"/>
                  </a:solidFill>
                  <a:prstDash val="solid"/>
                  <a:headEnd type="none" w="sm" len="med"/>
                  <a:tailEnd type="none" w="sm" len="med"/>
                </a:ln>
              </p:spPr>
            </p:sp>
          </p:grpSp>
        </p:grpSp>
        <p:sp>
          <p:nvSpPr>
            <p:cNvPr id="52301" name="Line 101"/>
            <p:cNvSpPr>
              <a:spLocks noChangeAspect="1"/>
            </p:cNvSpPr>
            <p:nvPr/>
          </p:nvSpPr>
          <p:spPr>
            <a:xfrm>
              <a:off x="1701" y="2844"/>
              <a:ext cx="318" cy="0"/>
            </a:xfrm>
            <a:prstGeom prst="line">
              <a:avLst/>
            </a:prstGeom>
            <a:ln w="9525" cap="flat" cmpd="sng">
              <a:solidFill>
                <a:schemeClr val="tx1"/>
              </a:solidFill>
              <a:prstDash val="solid"/>
              <a:headEnd type="none" w="sm" len="med"/>
              <a:tailEnd type="none" w="sm" len="med"/>
            </a:ln>
          </p:spPr>
        </p:sp>
        <p:sp>
          <p:nvSpPr>
            <p:cNvPr id="52302" name="Line 102"/>
            <p:cNvSpPr>
              <a:spLocks noChangeAspect="1"/>
            </p:cNvSpPr>
            <p:nvPr/>
          </p:nvSpPr>
          <p:spPr>
            <a:xfrm>
              <a:off x="1961" y="2618"/>
              <a:ext cx="0" cy="227"/>
            </a:xfrm>
            <a:prstGeom prst="line">
              <a:avLst/>
            </a:prstGeom>
            <a:ln w="9525" cap="flat" cmpd="sng">
              <a:solidFill>
                <a:schemeClr val="tx1"/>
              </a:solidFill>
              <a:prstDash val="solid"/>
              <a:headEnd type="none" w="sm" len="med"/>
              <a:tailEnd type="triangle" w="sm" len="med"/>
            </a:ln>
          </p:spPr>
        </p:sp>
        <p:sp>
          <p:nvSpPr>
            <p:cNvPr id="52303" name="Line 103"/>
            <p:cNvSpPr>
              <a:spLocks noChangeAspect="1"/>
            </p:cNvSpPr>
            <p:nvPr/>
          </p:nvSpPr>
          <p:spPr>
            <a:xfrm flipV="1">
              <a:off x="1959" y="2910"/>
              <a:ext cx="0" cy="91"/>
            </a:xfrm>
            <a:prstGeom prst="line">
              <a:avLst/>
            </a:prstGeom>
            <a:ln w="9525" cap="flat" cmpd="sng">
              <a:solidFill>
                <a:schemeClr val="tx1"/>
              </a:solidFill>
              <a:prstDash val="solid"/>
              <a:headEnd type="none" w="sm" len="med"/>
              <a:tailEnd type="triangle" w="sm" len="med"/>
            </a:ln>
          </p:spPr>
        </p:sp>
        <p:sp>
          <p:nvSpPr>
            <p:cNvPr id="52304" name="Text Box 104"/>
            <p:cNvSpPr txBox="1">
              <a:spLocks noChangeAspect="1"/>
            </p:cNvSpPr>
            <p:nvPr/>
          </p:nvSpPr>
          <p:spPr>
            <a:xfrm rot="-5400000">
              <a:off x="1719" y="2547"/>
              <a:ext cx="358" cy="213"/>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d/2</a:t>
              </a:r>
            </a:p>
          </p:txBody>
        </p:sp>
        <p:sp>
          <p:nvSpPr>
            <p:cNvPr id="52305" name="Line 105"/>
            <p:cNvSpPr>
              <a:spLocks noChangeAspect="1"/>
            </p:cNvSpPr>
            <p:nvPr/>
          </p:nvSpPr>
          <p:spPr>
            <a:xfrm>
              <a:off x="2602" y="2791"/>
              <a:ext cx="272" cy="0"/>
            </a:xfrm>
            <a:prstGeom prst="line">
              <a:avLst/>
            </a:prstGeom>
            <a:ln w="9525" cap="flat" cmpd="sng">
              <a:solidFill>
                <a:schemeClr val="tx1"/>
              </a:solidFill>
              <a:prstDash val="solid"/>
              <a:headEnd type="none" w="sm" len="med"/>
              <a:tailEnd type="none" w="sm" len="med"/>
            </a:ln>
          </p:spPr>
        </p:sp>
        <p:sp>
          <p:nvSpPr>
            <p:cNvPr id="52306" name="Line 106"/>
            <p:cNvSpPr>
              <a:spLocks noChangeAspect="1"/>
            </p:cNvSpPr>
            <p:nvPr/>
          </p:nvSpPr>
          <p:spPr>
            <a:xfrm>
              <a:off x="2835" y="2568"/>
              <a:ext cx="0" cy="227"/>
            </a:xfrm>
            <a:prstGeom prst="line">
              <a:avLst/>
            </a:prstGeom>
            <a:ln w="9525" cap="flat" cmpd="sng">
              <a:solidFill>
                <a:schemeClr val="tx1"/>
              </a:solidFill>
              <a:prstDash val="solid"/>
              <a:headEnd type="none" w="sm" len="med"/>
              <a:tailEnd type="triangle" w="med" len="med"/>
            </a:ln>
          </p:spPr>
        </p:sp>
        <p:sp>
          <p:nvSpPr>
            <p:cNvPr id="52307" name="Line 107"/>
            <p:cNvSpPr>
              <a:spLocks noChangeAspect="1"/>
            </p:cNvSpPr>
            <p:nvPr/>
          </p:nvSpPr>
          <p:spPr>
            <a:xfrm>
              <a:off x="2835" y="2909"/>
              <a:ext cx="0" cy="136"/>
            </a:xfrm>
            <a:prstGeom prst="line">
              <a:avLst/>
            </a:prstGeom>
            <a:ln w="9525" cap="flat" cmpd="sng">
              <a:solidFill>
                <a:schemeClr val="tx1"/>
              </a:solidFill>
              <a:prstDash val="solid"/>
              <a:headEnd type="triangle" w="med" len="med"/>
              <a:tailEnd type="none" w="med" len="med"/>
            </a:ln>
          </p:spPr>
        </p:sp>
        <p:sp>
          <p:nvSpPr>
            <p:cNvPr id="52308" name="Text Box 108"/>
            <p:cNvSpPr txBox="1">
              <a:spLocks noChangeAspect="1"/>
            </p:cNvSpPr>
            <p:nvPr/>
          </p:nvSpPr>
          <p:spPr>
            <a:xfrm rot="-5400000">
              <a:off x="2681" y="2618"/>
              <a:ext cx="138" cy="213"/>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d</a:t>
              </a:r>
            </a:p>
          </p:txBody>
        </p:sp>
        <p:sp>
          <p:nvSpPr>
            <p:cNvPr id="52309" name="Line 109"/>
            <p:cNvSpPr>
              <a:spLocks noChangeAspect="1"/>
            </p:cNvSpPr>
            <p:nvPr/>
          </p:nvSpPr>
          <p:spPr>
            <a:xfrm>
              <a:off x="1728" y="938"/>
              <a:ext cx="272" cy="0"/>
            </a:xfrm>
            <a:prstGeom prst="line">
              <a:avLst/>
            </a:prstGeom>
            <a:ln w="9525" cap="flat" cmpd="sng">
              <a:solidFill>
                <a:schemeClr val="tx1"/>
              </a:solidFill>
              <a:prstDash val="solid"/>
              <a:headEnd type="none" w="sm" len="med"/>
              <a:tailEnd type="none" w="sm" len="med"/>
            </a:ln>
          </p:spPr>
        </p:sp>
        <p:sp>
          <p:nvSpPr>
            <p:cNvPr id="52310" name="Line 110"/>
            <p:cNvSpPr>
              <a:spLocks noChangeAspect="1"/>
            </p:cNvSpPr>
            <p:nvPr/>
          </p:nvSpPr>
          <p:spPr>
            <a:xfrm>
              <a:off x="1951" y="598"/>
              <a:ext cx="0" cy="227"/>
            </a:xfrm>
            <a:prstGeom prst="line">
              <a:avLst/>
            </a:prstGeom>
            <a:ln w="9525" cap="flat" cmpd="sng">
              <a:solidFill>
                <a:schemeClr val="tx1"/>
              </a:solidFill>
              <a:prstDash val="solid"/>
              <a:headEnd type="none" w="sm" len="med"/>
              <a:tailEnd type="triangle" w="med" len="med"/>
            </a:ln>
          </p:spPr>
        </p:sp>
        <p:sp>
          <p:nvSpPr>
            <p:cNvPr id="52311" name="Line 111"/>
            <p:cNvSpPr>
              <a:spLocks noChangeAspect="1"/>
            </p:cNvSpPr>
            <p:nvPr/>
          </p:nvSpPr>
          <p:spPr>
            <a:xfrm>
              <a:off x="1951" y="939"/>
              <a:ext cx="0" cy="136"/>
            </a:xfrm>
            <a:prstGeom prst="line">
              <a:avLst/>
            </a:prstGeom>
            <a:ln w="9525" cap="flat" cmpd="sng">
              <a:solidFill>
                <a:schemeClr val="tx1"/>
              </a:solidFill>
              <a:prstDash val="solid"/>
              <a:headEnd type="triangle" w="med" len="med"/>
              <a:tailEnd type="none" w="med" len="med"/>
            </a:ln>
          </p:spPr>
        </p:sp>
        <p:sp>
          <p:nvSpPr>
            <p:cNvPr id="52312" name="Text Box 112"/>
            <p:cNvSpPr txBox="1">
              <a:spLocks noChangeAspect="1"/>
            </p:cNvSpPr>
            <p:nvPr/>
          </p:nvSpPr>
          <p:spPr>
            <a:xfrm rot="-5400000">
              <a:off x="1798" y="649"/>
              <a:ext cx="137" cy="213"/>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d</a:t>
              </a:r>
            </a:p>
          </p:txBody>
        </p:sp>
        <p:sp>
          <p:nvSpPr>
            <p:cNvPr id="52313" name="Line 113"/>
            <p:cNvSpPr>
              <a:spLocks noChangeAspect="1"/>
            </p:cNvSpPr>
            <p:nvPr/>
          </p:nvSpPr>
          <p:spPr>
            <a:xfrm>
              <a:off x="1722" y="823"/>
              <a:ext cx="272" cy="0"/>
            </a:xfrm>
            <a:prstGeom prst="line">
              <a:avLst/>
            </a:prstGeom>
            <a:ln w="9525" cap="flat" cmpd="sng">
              <a:solidFill>
                <a:schemeClr val="tx1"/>
              </a:solidFill>
              <a:prstDash val="solid"/>
              <a:headEnd type="none" w="sm" len="med"/>
              <a:tailEnd type="none" w="sm" len="med"/>
            </a:ln>
          </p:spPr>
        </p:sp>
        <p:sp>
          <p:nvSpPr>
            <p:cNvPr id="52314" name="Line 114"/>
            <p:cNvSpPr>
              <a:spLocks noChangeAspect="1"/>
            </p:cNvSpPr>
            <p:nvPr/>
          </p:nvSpPr>
          <p:spPr>
            <a:xfrm>
              <a:off x="2300" y="875"/>
              <a:ext cx="318" cy="0"/>
            </a:xfrm>
            <a:prstGeom prst="line">
              <a:avLst/>
            </a:prstGeom>
            <a:ln w="9525" cap="flat" cmpd="sng">
              <a:solidFill>
                <a:schemeClr val="tx1"/>
              </a:solidFill>
              <a:prstDash val="solid"/>
              <a:headEnd type="none" w="sm" len="med"/>
              <a:tailEnd type="none" w="sm" len="med"/>
            </a:ln>
          </p:spPr>
        </p:sp>
        <p:sp>
          <p:nvSpPr>
            <p:cNvPr id="52315" name="Line 115"/>
            <p:cNvSpPr>
              <a:spLocks noChangeAspect="1"/>
            </p:cNvSpPr>
            <p:nvPr/>
          </p:nvSpPr>
          <p:spPr>
            <a:xfrm>
              <a:off x="2499" y="577"/>
              <a:ext cx="0" cy="227"/>
            </a:xfrm>
            <a:prstGeom prst="line">
              <a:avLst/>
            </a:prstGeom>
            <a:ln w="9525" cap="flat" cmpd="sng">
              <a:solidFill>
                <a:schemeClr val="tx1"/>
              </a:solidFill>
              <a:prstDash val="solid"/>
              <a:headEnd type="none" w="sm" len="med"/>
              <a:tailEnd type="triangle" w="sm" len="med"/>
            </a:ln>
          </p:spPr>
        </p:sp>
        <p:sp>
          <p:nvSpPr>
            <p:cNvPr id="52316" name="Line 116"/>
            <p:cNvSpPr>
              <a:spLocks noChangeAspect="1"/>
            </p:cNvSpPr>
            <p:nvPr/>
          </p:nvSpPr>
          <p:spPr>
            <a:xfrm flipV="1">
              <a:off x="2497" y="869"/>
              <a:ext cx="0" cy="91"/>
            </a:xfrm>
            <a:prstGeom prst="line">
              <a:avLst/>
            </a:prstGeom>
            <a:ln w="9525" cap="flat" cmpd="sng">
              <a:solidFill>
                <a:schemeClr val="tx1"/>
              </a:solidFill>
              <a:prstDash val="solid"/>
              <a:headEnd type="none" w="sm" len="med"/>
              <a:tailEnd type="triangle" w="sm" len="med"/>
            </a:ln>
          </p:spPr>
        </p:sp>
        <p:sp>
          <p:nvSpPr>
            <p:cNvPr id="52317" name="Text Box 117"/>
            <p:cNvSpPr txBox="1">
              <a:spLocks noChangeAspect="1"/>
            </p:cNvSpPr>
            <p:nvPr/>
          </p:nvSpPr>
          <p:spPr>
            <a:xfrm rot="-5400000">
              <a:off x="2258" y="507"/>
              <a:ext cx="357" cy="213"/>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d/2</a:t>
              </a:r>
            </a:p>
          </p:txBody>
        </p:sp>
        <p:sp>
          <p:nvSpPr>
            <p:cNvPr id="52318" name="Line 118"/>
            <p:cNvSpPr>
              <a:spLocks noChangeAspect="1"/>
            </p:cNvSpPr>
            <p:nvPr/>
          </p:nvSpPr>
          <p:spPr>
            <a:xfrm>
              <a:off x="2521" y="2850"/>
              <a:ext cx="181" cy="0"/>
            </a:xfrm>
            <a:prstGeom prst="line">
              <a:avLst/>
            </a:prstGeom>
            <a:ln w="6350" cap="flat" cmpd="sng">
              <a:solidFill>
                <a:srgbClr val="0000CC"/>
              </a:solidFill>
              <a:prstDash val="lgDashDot"/>
              <a:headEnd type="none" w="sm" len="med"/>
              <a:tailEnd type="none" w="sm" len="med"/>
            </a:ln>
          </p:spPr>
        </p:sp>
        <p:sp>
          <p:nvSpPr>
            <p:cNvPr id="52319" name="Line 119"/>
            <p:cNvSpPr>
              <a:spLocks noChangeAspect="1"/>
            </p:cNvSpPr>
            <p:nvPr/>
          </p:nvSpPr>
          <p:spPr>
            <a:xfrm>
              <a:off x="1641" y="2685"/>
              <a:ext cx="181" cy="0"/>
            </a:xfrm>
            <a:prstGeom prst="line">
              <a:avLst/>
            </a:prstGeom>
            <a:ln w="6350" cap="flat" cmpd="sng">
              <a:solidFill>
                <a:srgbClr val="0000CC"/>
              </a:solidFill>
              <a:prstDash val="lgDashDot"/>
              <a:headEnd type="none" w="sm" len="med"/>
              <a:tailEnd type="none" w="sm" len="med"/>
            </a:ln>
          </p:spPr>
        </p:sp>
        <p:sp>
          <p:nvSpPr>
            <p:cNvPr id="52320" name="Line 120"/>
            <p:cNvSpPr>
              <a:spLocks noChangeAspect="1"/>
            </p:cNvSpPr>
            <p:nvPr/>
          </p:nvSpPr>
          <p:spPr>
            <a:xfrm>
              <a:off x="1653" y="880"/>
              <a:ext cx="182" cy="0"/>
            </a:xfrm>
            <a:prstGeom prst="line">
              <a:avLst/>
            </a:prstGeom>
            <a:ln w="6350" cap="flat" cmpd="sng">
              <a:solidFill>
                <a:srgbClr val="0000CC"/>
              </a:solidFill>
              <a:prstDash val="lgDashDot"/>
              <a:headEnd type="none" w="sm" len="med"/>
              <a:tailEnd type="none" w="sm" len="med"/>
            </a:ln>
          </p:spPr>
        </p:sp>
      </p:grpSp>
      <p:grpSp>
        <p:nvGrpSpPr>
          <p:cNvPr id="15" name="Group 121"/>
          <p:cNvGrpSpPr>
            <a:grpSpLocks noChangeAspect="1"/>
          </p:cNvGrpSpPr>
          <p:nvPr/>
        </p:nvGrpSpPr>
        <p:grpSpPr>
          <a:xfrm>
            <a:off x="4646613" y="1743075"/>
            <a:ext cx="2446337" cy="3592513"/>
            <a:chOff x="2845" y="551"/>
            <a:chExt cx="1713" cy="2515"/>
          </a:xfrm>
        </p:grpSpPr>
        <p:sp>
          <p:nvSpPr>
            <p:cNvPr id="52236" name="Text Box 122"/>
            <p:cNvSpPr txBox="1">
              <a:spLocks noChangeAspect="1"/>
            </p:cNvSpPr>
            <p:nvPr/>
          </p:nvSpPr>
          <p:spPr>
            <a:xfrm rot="-5400000">
              <a:off x="2854" y="1242"/>
              <a:ext cx="195" cy="214"/>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t</a:t>
              </a:r>
            </a:p>
          </p:txBody>
        </p:sp>
        <p:grpSp>
          <p:nvGrpSpPr>
            <p:cNvPr id="52237" name="Group 123"/>
            <p:cNvGrpSpPr>
              <a:grpSpLocks noChangeAspect="1"/>
            </p:cNvGrpSpPr>
            <p:nvPr/>
          </p:nvGrpSpPr>
          <p:grpSpPr>
            <a:xfrm>
              <a:off x="2971" y="551"/>
              <a:ext cx="1315" cy="2515"/>
              <a:chOff x="2971" y="754"/>
              <a:chExt cx="1315" cy="2515"/>
            </a:xfrm>
          </p:grpSpPr>
          <p:grpSp>
            <p:nvGrpSpPr>
              <p:cNvPr id="52263" name="Group 124"/>
              <p:cNvGrpSpPr>
                <a:grpSpLocks noChangeAspect="1"/>
              </p:cNvGrpSpPr>
              <p:nvPr/>
            </p:nvGrpSpPr>
            <p:grpSpPr>
              <a:xfrm>
                <a:off x="3111" y="754"/>
                <a:ext cx="1039" cy="2515"/>
                <a:chOff x="3111" y="754"/>
                <a:chExt cx="1039" cy="2515"/>
              </a:xfrm>
            </p:grpSpPr>
            <p:sp>
              <p:nvSpPr>
                <p:cNvPr id="52267" name="Line 125"/>
                <p:cNvSpPr>
                  <a:spLocks noChangeAspect="1"/>
                </p:cNvSpPr>
                <p:nvPr/>
              </p:nvSpPr>
              <p:spPr>
                <a:xfrm rot="10800000" flipH="1" flipV="1">
                  <a:off x="3630" y="754"/>
                  <a:ext cx="0" cy="2515"/>
                </a:xfrm>
                <a:prstGeom prst="line">
                  <a:avLst/>
                </a:prstGeom>
                <a:ln w="9525" cap="flat" cmpd="sng">
                  <a:solidFill>
                    <a:srgbClr val="0000CC"/>
                  </a:solidFill>
                  <a:prstDash val="lgDashDot"/>
                  <a:headEnd type="none" w="med" len="med"/>
                  <a:tailEnd type="none" w="med" len="med"/>
                </a:ln>
              </p:spPr>
            </p:sp>
            <p:sp>
              <p:nvSpPr>
                <p:cNvPr id="52268" name="Line 126"/>
                <p:cNvSpPr>
                  <a:spLocks noChangeAspect="1"/>
                </p:cNvSpPr>
                <p:nvPr/>
              </p:nvSpPr>
              <p:spPr>
                <a:xfrm rot="10800000" flipH="1" flipV="1">
                  <a:off x="3187" y="782"/>
                  <a:ext cx="0" cy="2470"/>
                </a:xfrm>
                <a:prstGeom prst="line">
                  <a:avLst/>
                </a:prstGeom>
                <a:ln w="9525" cap="flat" cmpd="sng">
                  <a:solidFill>
                    <a:srgbClr val="0000CC"/>
                  </a:solidFill>
                  <a:prstDash val="lgDashDot"/>
                  <a:headEnd type="none" w="med" len="med"/>
                  <a:tailEnd type="none" w="med" len="med"/>
                </a:ln>
              </p:spPr>
            </p:sp>
            <p:sp>
              <p:nvSpPr>
                <p:cNvPr id="52269" name="Line 127"/>
                <p:cNvSpPr>
                  <a:spLocks noChangeAspect="1"/>
                </p:cNvSpPr>
                <p:nvPr/>
              </p:nvSpPr>
              <p:spPr>
                <a:xfrm rot="10800000" flipH="1" flipV="1">
                  <a:off x="4070" y="765"/>
                  <a:ext cx="0" cy="2473"/>
                </a:xfrm>
                <a:prstGeom prst="line">
                  <a:avLst/>
                </a:prstGeom>
                <a:ln w="9525" cap="flat" cmpd="sng">
                  <a:solidFill>
                    <a:srgbClr val="0000CC"/>
                  </a:solidFill>
                  <a:prstDash val="lgDashDot"/>
                  <a:headEnd type="none" w="med" len="med"/>
                  <a:tailEnd type="none" w="med" len="med"/>
                </a:ln>
              </p:spPr>
            </p:sp>
            <p:sp>
              <p:nvSpPr>
                <p:cNvPr id="52270" name="Oval 128" descr="浅色上对角线"/>
                <p:cNvSpPr>
                  <a:spLocks noChangeAspect="1"/>
                </p:cNvSpPr>
                <p:nvPr/>
              </p:nvSpPr>
              <p:spPr>
                <a:xfrm rot="-10800000" flipV="1">
                  <a:off x="4023" y="2373"/>
                  <a:ext cx="96"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71" name="Oval 129" descr="浅色上对角线"/>
                <p:cNvSpPr>
                  <a:spLocks noChangeAspect="1"/>
                </p:cNvSpPr>
                <p:nvPr/>
              </p:nvSpPr>
              <p:spPr>
                <a:xfrm rot="-10800000" flipV="1">
                  <a:off x="3141" y="2525"/>
                  <a:ext cx="103"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72" name="Oval 130" descr="浅色上对角线"/>
                <p:cNvSpPr>
                  <a:spLocks noChangeAspect="1"/>
                </p:cNvSpPr>
                <p:nvPr/>
              </p:nvSpPr>
              <p:spPr>
                <a:xfrm rot="-10800000" flipV="1">
                  <a:off x="4029" y="2690"/>
                  <a:ext cx="96"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73" name="Rectangle 131"/>
                <p:cNvSpPr>
                  <a:spLocks noChangeAspect="1"/>
                </p:cNvSpPr>
                <p:nvPr/>
              </p:nvSpPr>
              <p:spPr>
                <a:xfrm rot="-10800000" flipV="1">
                  <a:off x="4003" y="2675"/>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274" name="Rectangle 132"/>
                <p:cNvSpPr>
                  <a:spLocks noChangeAspect="1"/>
                </p:cNvSpPr>
                <p:nvPr/>
              </p:nvSpPr>
              <p:spPr>
                <a:xfrm rot="-10800000" flipV="1">
                  <a:off x="3197" y="2511"/>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275" name="Oval 133" descr="浅色上对角线"/>
                <p:cNvSpPr>
                  <a:spLocks noChangeAspect="1"/>
                </p:cNvSpPr>
                <p:nvPr/>
              </p:nvSpPr>
              <p:spPr>
                <a:xfrm rot="-10800000" flipV="1">
                  <a:off x="3129" y="2835"/>
                  <a:ext cx="103"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76" name="Oval 134" descr="浅色上对角线"/>
                <p:cNvSpPr>
                  <a:spLocks noChangeAspect="1"/>
                </p:cNvSpPr>
                <p:nvPr/>
              </p:nvSpPr>
              <p:spPr>
                <a:xfrm rot="-10800000" flipV="1">
                  <a:off x="4017" y="3000"/>
                  <a:ext cx="96"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77" name="Rectangle 135"/>
                <p:cNvSpPr>
                  <a:spLocks noChangeAspect="1"/>
                </p:cNvSpPr>
                <p:nvPr/>
              </p:nvSpPr>
              <p:spPr>
                <a:xfrm rot="-10800000" flipV="1">
                  <a:off x="3991" y="2985"/>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278" name="Rectangle 136"/>
                <p:cNvSpPr>
                  <a:spLocks noChangeAspect="1"/>
                </p:cNvSpPr>
                <p:nvPr/>
              </p:nvSpPr>
              <p:spPr>
                <a:xfrm rot="-10800000" flipV="1">
                  <a:off x="3185" y="2821"/>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279" name="Oval 137"/>
                <p:cNvSpPr>
                  <a:spLocks noChangeAspect="1"/>
                </p:cNvSpPr>
                <p:nvPr/>
              </p:nvSpPr>
              <p:spPr>
                <a:xfrm rot="-10800000" flipH="1">
                  <a:off x="3143" y="3049"/>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80" name="Rectangle 138"/>
                <p:cNvSpPr>
                  <a:spLocks noChangeAspect="1"/>
                </p:cNvSpPr>
                <p:nvPr/>
              </p:nvSpPr>
              <p:spPr>
                <a:xfrm rot="-10800000" flipH="1">
                  <a:off x="3192" y="3033"/>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281" name="Rectangle 139"/>
                <p:cNvSpPr>
                  <a:spLocks noChangeAspect="1"/>
                </p:cNvSpPr>
                <p:nvPr/>
              </p:nvSpPr>
              <p:spPr>
                <a:xfrm rot="10800000">
                  <a:off x="3111" y="3112"/>
                  <a:ext cx="147" cy="56"/>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sp>
              <p:nvSpPr>
                <p:cNvPr id="52282" name="Line 140"/>
                <p:cNvSpPr>
                  <a:spLocks noChangeAspect="1"/>
                </p:cNvSpPr>
                <p:nvPr/>
              </p:nvSpPr>
              <p:spPr>
                <a:xfrm rot="5400000">
                  <a:off x="4024" y="2377"/>
                  <a:ext cx="63" cy="60"/>
                </a:xfrm>
                <a:prstGeom prst="line">
                  <a:avLst/>
                </a:prstGeom>
                <a:ln w="12700">
                  <a:noFill/>
                </a:ln>
              </p:spPr>
            </p:sp>
            <p:sp>
              <p:nvSpPr>
                <p:cNvPr id="52283" name="Line 141"/>
                <p:cNvSpPr>
                  <a:spLocks noChangeAspect="1"/>
                </p:cNvSpPr>
                <p:nvPr/>
              </p:nvSpPr>
              <p:spPr>
                <a:xfrm rot="5400000">
                  <a:off x="4036" y="2393"/>
                  <a:ext cx="70" cy="65"/>
                </a:xfrm>
                <a:prstGeom prst="line">
                  <a:avLst/>
                </a:prstGeom>
                <a:ln w="12700">
                  <a:noFill/>
                </a:ln>
              </p:spPr>
            </p:sp>
            <p:sp>
              <p:nvSpPr>
                <p:cNvPr id="52284" name="Line 142"/>
                <p:cNvSpPr>
                  <a:spLocks noChangeAspect="1"/>
                </p:cNvSpPr>
                <p:nvPr/>
              </p:nvSpPr>
              <p:spPr>
                <a:xfrm rot="5400000">
                  <a:off x="4059" y="2415"/>
                  <a:ext cx="60" cy="53"/>
                </a:xfrm>
                <a:prstGeom prst="line">
                  <a:avLst/>
                </a:prstGeom>
                <a:ln w="12700">
                  <a:noFill/>
                </a:ln>
              </p:spPr>
            </p:sp>
            <p:sp>
              <p:nvSpPr>
                <p:cNvPr id="52285" name="Oval 143" descr="浅色上对角线"/>
                <p:cNvSpPr>
                  <a:spLocks noChangeAspect="1"/>
                </p:cNvSpPr>
                <p:nvPr/>
              </p:nvSpPr>
              <p:spPr>
                <a:xfrm rot="-10800000" flipV="1">
                  <a:off x="3138" y="1031"/>
                  <a:ext cx="103"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86" name="Oval 144" descr="浅色上对角线"/>
                <p:cNvSpPr>
                  <a:spLocks noChangeAspect="1"/>
                </p:cNvSpPr>
                <p:nvPr/>
              </p:nvSpPr>
              <p:spPr>
                <a:xfrm rot="-10800000" flipV="1">
                  <a:off x="4026" y="1196"/>
                  <a:ext cx="96"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87" name="Rectangle 145"/>
                <p:cNvSpPr>
                  <a:spLocks noChangeAspect="1"/>
                </p:cNvSpPr>
                <p:nvPr/>
              </p:nvSpPr>
              <p:spPr>
                <a:xfrm rot="-10800000" flipV="1">
                  <a:off x="4000" y="1181"/>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288" name="Rectangle 146"/>
                <p:cNvSpPr>
                  <a:spLocks noChangeAspect="1"/>
                </p:cNvSpPr>
                <p:nvPr/>
              </p:nvSpPr>
              <p:spPr>
                <a:xfrm rot="-10800000" flipV="1">
                  <a:off x="3194" y="1017"/>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289" name="Oval 147" descr="浅色上对角线"/>
                <p:cNvSpPr>
                  <a:spLocks noChangeAspect="1"/>
                </p:cNvSpPr>
                <p:nvPr/>
              </p:nvSpPr>
              <p:spPr>
                <a:xfrm rot="-10800000" flipV="1">
                  <a:off x="3138" y="1349"/>
                  <a:ext cx="103"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90" name="Oval 148" descr="浅色上对角线"/>
                <p:cNvSpPr>
                  <a:spLocks noChangeAspect="1"/>
                </p:cNvSpPr>
                <p:nvPr/>
              </p:nvSpPr>
              <p:spPr>
                <a:xfrm rot="-10800000" flipV="1">
                  <a:off x="4026" y="1514"/>
                  <a:ext cx="96"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91" name="Rectangle 149"/>
                <p:cNvSpPr>
                  <a:spLocks noChangeAspect="1"/>
                </p:cNvSpPr>
                <p:nvPr/>
              </p:nvSpPr>
              <p:spPr>
                <a:xfrm rot="-10800000" flipV="1">
                  <a:off x="4000" y="1499"/>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292" name="Rectangle 150"/>
                <p:cNvSpPr>
                  <a:spLocks noChangeAspect="1"/>
                </p:cNvSpPr>
                <p:nvPr/>
              </p:nvSpPr>
              <p:spPr>
                <a:xfrm rot="-10800000" flipV="1">
                  <a:off x="3194" y="1335"/>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293" name="Oval 151" descr="浅色上对角线"/>
                <p:cNvSpPr>
                  <a:spLocks noChangeAspect="1"/>
                </p:cNvSpPr>
                <p:nvPr/>
              </p:nvSpPr>
              <p:spPr>
                <a:xfrm rot="-10800000" flipV="1">
                  <a:off x="3135" y="1667"/>
                  <a:ext cx="103"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94" name="Oval 152" descr="浅色上对角线"/>
                <p:cNvSpPr>
                  <a:spLocks noChangeAspect="1"/>
                </p:cNvSpPr>
                <p:nvPr/>
              </p:nvSpPr>
              <p:spPr>
                <a:xfrm rot="-10800000" flipV="1">
                  <a:off x="4026" y="971"/>
                  <a:ext cx="96" cy="102"/>
                </a:xfrm>
                <a:prstGeom prst="ellipse">
                  <a:avLst/>
                </a:prstGeom>
                <a:no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2295" name="Rectangle 153"/>
                <p:cNvSpPr>
                  <a:spLocks noChangeAspect="1"/>
                </p:cNvSpPr>
                <p:nvPr/>
              </p:nvSpPr>
              <p:spPr>
                <a:xfrm rot="-10800000" flipV="1">
                  <a:off x="4000" y="956"/>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2296" name="Line 154"/>
                <p:cNvSpPr>
                  <a:spLocks noChangeAspect="1"/>
                </p:cNvSpPr>
                <p:nvPr/>
              </p:nvSpPr>
              <p:spPr>
                <a:xfrm rot="5400000">
                  <a:off x="3141" y="1673"/>
                  <a:ext cx="63" cy="60"/>
                </a:xfrm>
                <a:prstGeom prst="line">
                  <a:avLst/>
                </a:prstGeom>
                <a:ln w="12700">
                  <a:noFill/>
                </a:ln>
              </p:spPr>
            </p:sp>
            <p:sp>
              <p:nvSpPr>
                <p:cNvPr id="52297" name="Line 155"/>
                <p:cNvSpPr>
                  <a:spLocks noChangeAspect="1"/>
                </p:cNvSpPr>
                <p:nvPr/>
              </p:nvSpPr>
              <p:spPr>
                <a:xfrm rot="5400000">
                  <a:off x="3153" y="1689"/>
                  <a:ext cx="70" cy="65"/>
                </a:xfrm>
                <a:prstGeom prst="line">
                  <a:avLst/>
                </a:prstGeom>
                <a:ln w="12700">
                  <a:noFill/>
                </a:ln>
              </p:spPr>
            </p:sp>
            <p:sp>
              <p:nvSpPr>
                <p:cNvPr id="52298" name="Line 156"/>
                <p:cNvSpPr>
                  <a:spLocks noChangeAspect="1"/>
                </p:cNvSpPr>
                <p:nvPr/>
              </p:nvSpPr>
              <p:spPr>
                <a:xfrm rot="5400000">
                  <a:off x="3176" y="1711"/>
                  <a:ext cx="60" cy="53"/>
                </a:xfrm>
                <a:prstGeom prst="line">
                  <a:avLst/>
                </a:prstGeom>
                <a:ln w="12700">
                  <a:noFill/>
                </a:ln>
              </p:spPr>
            </p:sp>
            <p:sp>
              <p:nvSpPr>
                <p:cNvPr id="52299" name="Rectangle 157"/>
                <p:cNvSpPr>
                  <a:spLocks noChangeAspect="1"/>
                </p:cNvSpPr>
                <p:nvPr/>
              </p:nvSpPr>
              <p:spPr>
                <a:xfrm rot="10800000" flipH="1" flipV="1">
                  <a:off x="4003" y="952"/>
                  <a:ext cx="147" cy="56"/>
                </a:xfrm>
                <a:prstGeom prst="rect">
                  <a:avLst/>
                </a:prstGeom>
                <a:solidFill>
                  <a:schemeClr val="bg1"/>
                </a:solidFill>
                <a:ln w="3175" cap="flat" cmpd="sng">
                  <a:solidFill>
                    <a:schemeClr val="bg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52264" name="Group 158"/>
              <p:cNvGrpSpPr>
                <a:grpSpLocks noChangeAspect="1"/>
              </p:cNvGrpSpPr>
              <p:nvPr/>
            </p:nvGrpSpPr>
            <p:grpSpPr>
              <a:xfrm>
                <a:off x="2971" y="1012"/>
                <a:ext cx="1315" cy="2107"/>
                <a:chOff x="1520" y="1142"/>
                <a:chExt cx="1315" cy="2107"/>
              </a:xfrm>
            </p:grpSpPr>
            <p:sp>
              <p:nvSpPr>
                <p:cNvPr id="52265" name="Line 159"/>
                <p:cNvSpPr>
                  <a:spLocks noChangeAspect="1"/>
                </p:cNvSpPr>
                <p:nvPr/>
              </p:nvSpPr>
              <p:spPr>
                <a:xfrm>
                  <a:off x="1610" y="1142"/>
                  <a:ext cx="1179" cy="0"/>
                </a:xfrm>
                <a:prstGeom prst="line">
                  <a:avLst/>
                </a:prstGeom>
                <a:ln w="9525" cap="flat" cmpd="sng">
                  <a:solidFill>
                    <a:schemeClr val="tx1"/>
                  </a:solidFill>
                  <a:prstDash val="solid"/>
                  <a:headEnd type="none" w="sm" len="med"/>
                  <a:tailEnd type="none" w="sm" len="med"/>
                </a:ln>
              </p:spPr>
            </p:sp>
            <p:sp>
              <p:nvSpPr>
                <p:cNvPr id="52266" name="Line 160"/>
                <p:cNvSpPr>
                  <a:spLocks noChangeAspect="1"/>
                </p:cNvSpPr>
                <p:nvPr/>
              </p:nvSpPr>
              <p:spPr>
                <a:xfrm>
                  <a:off x="1520" y="3249"/>
                  <a:ext cx="1315" cy="0"/>
                </a:xfrm>
                <a:prstGeom prst="line">
                  <a:avLst/>
                </a:prstGeom>
                <a:ln w="9525" cap="flat" cmpd="sng">
                  <a:solidFill>
                    <a:schemeClr val="tx1"/>
                  </a:solidFill>
                  <a:prstDash val="solid"/>
                  <a:headEnd type="none" w="sm" len="med"/>
                  <a:tailEnd type="none" w="sm" len="med"/>
                </a:ln>
              </p:spPr>
            </p:sp>
          </p:grpSp>
        </p:grpSp>
        <p:sp>
          <p:nvSpPr>
            <p:cNvPr id="52238" name="Line 161"/>
            <p:cNvSpPr>
              <a:spLocks noChangeAspect="1"/>
            </p:cNvSpPr>
            <p:nvPr/>
          </p:nvSpPr>
          <p:spPr>
            <a:xfrm>
              <a:off x="3107" y="1517"/>
              <a:ext cx="181" cy="0"/>
            </a:xfrm>
            <a:prstGeom prst="line">
              <a:avLst/>
            </a:prstGeom>
            <a:ln w="6350" cap="flat" cmpd="sng">
              <a:solidFill>
                <a:srgbClr val="0000CC"/>
              </a:solidFill>
              <a:prstDash val="lgDashDot"/>
              <a:headEnd type="none" w="sm" len="med"/>
              <a:tailEnd type="none" w="sm" len="med"/>
            </a:ln>
          </p:spPr>
        </p:sp>
        <p:sp>
          <p:nvSpPr>
            <p:cNvPr id="52239" name="Line 162"/>
            <p:cNvSpPr>
              <a:spLocks noChangeAspect="1"/>
            </p:cNvSpPr>
            <p:nvPr/>
          </p:nvSpPr>
          <p:spPr>
            <a:xfrm>
              <a:off x="3103" y="1197"/>
              <a:ext cx="181" cy="0"/>
            </a:xfrm>
            <a:prstGeom prst="line">
              <a:avLst/>
            </a:prstGeom>
            <a:ln w="6350" cap="flat" cmpd="sng">
              <a:solidFill>
                <a:srgbClr val="0000CC"/>
              </a:solidFill>
              <a:prstDash val="lgDashDot"/>
              <a:headEnd type="none" w="sm" len="med"/>
              <a:tailEnd type="none" w="sm" len="med"/>
            </a:ln>
          </p:spPr>
        </p:sp>
        <p:sp>
          <p:nvSpPr>
            <p:cNvPr id="52240" name="Line 163"/>
            <p:cNvSpPr>
              <a:spLocks noChangeAspect="1"/>
            </p:cNvSpPr>
            <p:nvPr/>
          </p:nvSpPr>
          <p:spPr>
            <a:xfrm>
              <a:off x="3107" y="882"/>
              <a:ext cx="181" cy="0"/>
            </a:xfrm>
            <a:prstGeom prst="line">
              <a:avLst/>
            </a:prstGeom>
            <a:ln w="6350" cap="flat" cmpd="sng">
              <a:solidFill>
                <a:srgbClr val="0000CC"/>
              </a:solidFill>
              <a:prstDash val="lgDashDot"/>
              <a:headEnd type="none" w="sm" len="med"/>
              <a:tailEnd type="none" w="sm" len="med"/>
            </a:ln>
          </p:spPr>
        </p:sp>
        <p:sp>
          <p:nvSpPr>
            <p:cNvPr id="52241" name="Line 164"/>
            <p:cNvSpPr>
              <a:spLocks noChangeAspect="1"/>
            </p:cNvSpPr>
            <p:nvPr/>
          </p:nvSpPr>
          <p:spPr>
            <a:xfrm>
              <a:off x="3107" y="2375"/>
              <a:ext cx="181" cy="0"/>
            </a:xfrm>
            <a:prstGeom prst="line">
              <a:avLst/>
            </a:prstGeom>
            <a:ln w="6350" cap="flat" cmpd="sng">
              <a:solidFill>
                <a:srgbClr val="0000CC"/>
              </a:solidFill>
              <a:prstDash val="lgDashDot"/>
              <a:headEnd type="none" w="sm" len="med"/>
              <a:tailEnd type="none" w="sm" len="med"/>
            </a:ln>
          </p:spPr>
        </p:sp>
        <p:sp>
          <p:nvSpPr>
            <p:cNvPr id="52242" name="Line 165"/>
            <p:cNvSpPr>
              <a:spLocks noChangeAspect="1"/>
            </p:cNvSpPr>
            <p:nvPr/>
          </p:nvSpPr>
          <p:spPr>
            <a:xfrm>
              <a:off x="3089" y="2684"/>
              <a:ext cx="181" cy="0"/>
            </a:xfrm>
            <a:prstGeom prst="line">
              <a:avLst/>
            </a:prstGeom>
            <a:ln w="6350" cap="flat" cmpd="sng">
              <a:solidFill>
                <a:srgbClr val="0000CC"/>
              </a:solidFill>
              <a:prstDash val="lgDashDot"/>
              <a:headEnd type="none" w="sm" len="med"/>
              <a:tailEnd type="none" w="sm" len="med"/>
            </a:ln>
          </p:spPr>
        </p:sp>
        <p:sp>
          <p:nvSpPr>
            <p:cNvPr id="52243" name="Line 166"/>
            <p:cNvSpPr>
              <a:spLocks noChangeAspect="1"/>
            </p:cNvSpPr>
            <p:nvPr/>
          </p:nvSpPr>
          <p:spPr>
            <a:xfrm>
              <a:off x="3105" y="2890"/>
              <a:ext cx="181" cy="0"/>
            </a:xfrm>
            <a:prstGeom prst="line">
              <a:avLst/>
            </a:prstGeom>
            <a:ln w="6350" cap="flat" cmpd="sng">
              <a:solidFill>
                <a:srgbClr val="0000CC"/>
              </a:solidFill>
              <a:prstDash val="lgDashDot"/>
              <a:headEnd type="none" w="sm" len="med"/>
              <a:tailEnd type="none" w="sm" len="med"/>
            </a:ln>
          </p:spPr>
        </p:sp>
        <p:sp>
          <p:nvSpPr>
            <p:cNvPr id="52244" name="Line 167"/>
            <p:cNvSpPr>
              <a:spLocks noChangeAspect="1"/>
            </p:cNvSpPr>
            <p:nvPr/>
          </p:nvSpPr>
          <p:spPr>
            <a:xfrm>
              <a:off x="3983" y="1361"/>
              <a:ext cx="181" cy="0"/>
            </a:xfrm>
            <a:prstGeom prst="line">
              <a:avLst/>
            </a:prstGeom>
            <a:ln w="6350" cap="flat" cmpd="sng">
              <a:solidFill>
                <a:srgbClr val="0000CC"/>
              </a:solidFill>
              <a:prstDash val="lgDashDot"/>
              <a:headEnd type="none" w="sm" len="med"/>
              <a:tailEnd type="none" w="sm" len="med"/>
            </a:ln>
          </p:spPr>
        </p:sp>
        <p:sp>
          <p:nvSpPr>
            <p:cNvPr id="52245" name="Line 168"/>
            <p:cNvSpPr>
              <a:spLocks noChangeAspect="1"/>
            </p:cNvSpPr>
            <p:nvPr/>
          </p:nvSpPr>
          <p:spPr>
            <a:xfrm>
              <a:off x="3981" y="2218"/>
              <a:ext cx="181" cy="0"/>
            </a:xfrm>
            <a:prstGeom prst="line">
              <a:avLst/>
            </a:prstGeom>
            <a:ln w="6350" cap="flat" cmpd="sng">
              <a:solidFill>
                <a:schemeClr val="tx2"/>
              </a:solidFill>
              <a:prstDash val="lgDashDot"/>
              <a:headEnd type="none" w="sm" len="med"/>
              <a:tailEnd type="none" w="sm" len="med"/>
            </a:ln>
          </p:spPr>
        </p:sp>
        <p:sp>
          <p:nvSpPr>
            <p:cNvPr id="52246" name="Line 169"/>
            <p:cNvSpPr>
              <a:spLocks noChangeAspect="1"/>
            </p:cNvSpPr>
            <p:nvPr/>
          </p:nvSpPr>
          <p:spPr>
            <a:xfrm>
              <a:off x="3983" y="1044"/>
              <a:ext cx="181" cy="0"/>
            </a:xfrm>
            <a:prstGeom prst="line">
              <a:avLst/>
            </a:prstGeom>
            <a:ln w="6350" cap="flat" cmpd="sng">
              <a:solidFill>
                <a:srgbClr val="0000CC"/>
              </a:solidFill>
              <a:prstDash val="lgDashDot"/>
              <a:headEnd type="none" w="sm" len="med"/>
              <a:tailEnd type="none" w="sm" len="med"/>
            </a:ln>
          </p:spPr>
        </p:sp>
        <p:sp>
          <p:nvSpPr>
            <p:cNvPr id="52247" name="Line 170"/>
            <p:cNvSpPr>
              <a:spLocks noChangeAspect="1"/>
            </p:cNvSpPr>
            <p:nvPr/>
          </p:nvSpPr>
          <p:spPr>
            <a:xfrm>
              <a:off x="3981" y="819"/>
              <a:ext cx="181" cy="0"/>
            </a:xfrm>
            <a:prstGeom prst="line">
              <a:avLst/>
            </a:prstGeom>
            <a:ln w="6350" cap="flat" cmpd="sng">
              <a:solidFill>
                <a:srgbClr val="0000CC"/>
              </a:solidFill>
              <a:prstDash val="lgDashDot"/>
              <a:headEnd type="none" w="sm" len="med"/>
              <a:tailEnd type="none" w="sm" len="med"/>
            </a:ln>
          </p:spPr>
        </p:sp>
        <p:sp>
          <p:nvSpPr>
            <p:cNvPr id="52248" name="Line 171"/>
            <p:cNvSpPr>
              <a:spLocks noChangeAspect="1"/>
            </p:cNvSpPr>
            <p:nvPr/>
          </p:nvSpPr>
          <p:spPr>
            <a:xfrm>
              <a:off x="3984" y="2543"/>
              <a:ext cx="181" cy="0"/>
            </a:xfrm>
            <a:prstGeom prst="line">
              <a:avLst/>
            </a:prstGeom>
            <a:ln w="6350" cap="flat" cmpd="sng">
              <a:solidFill>
                <a:srgbClr val="0000CC"/>
              </a:solidFill>
              <a:prstDash val="lgDashDot"/>
              <a:headEnd type="none" w="sm" len="med"/>
              <a:tailEnd type="none" w="sm" len="med"/>
            </a:ln>
          </p:spPr>
        </p:sp>
        <p:sp>
          <p:nvSpPr>
            <p:cNvPr id="52249" name="Line 172"/>
            <p:cNvSpPr>
              <a:spLocks noChangeAspect="1"/>
            </p:cNvSpPr>
            <p:nvPr/>
          </p:nvSpPr>
          <p:spPr>
            <a:xfrm>
              <a:off x="3969" y="2855"/>
              <a:ext cx="181" cy="0"/>
            </a:xfrm>
            <a:prstGeom prst="line">
              <a:avLst/>
            </a:prstGeom>
            <a:ln w="6350" cap="flat" cmpd="sng">
              <a:solidFill>
                <a:srgbClr val="0000CC"/>
              </a:solidFill>
              <a:prstDash val="lgDashDot"/>
              <a:headEnd type="none" w="sm" len="med"/>
              <a:tailEnd type="none" w="sm" len="med"/>
            </a:ln>
          </p:spPr>
        </p:sp>
        <p:sp>
          <p:nvSpPr>
            <p:cNvPr id="52250" name="Line 173"/>
            <p:cNvSpPr>
              <a:spLocks noChangeAspect="1"/>
            </p:cNvSpPr>
            <p:nvPr/>
          </p:nvSpPr>
          <p:spPr>
            <a:xfrm flipH="1">
              <a:off x="2925" y="1197"/>
              <a:ext cx="1474" cy="0"/>
            </a:xfrm>
            <a:prstGeom prst="line">
              <a:avLst/>
            </a:prstGeom>
            <a:ln w="6350" cap="flat" cmpd="sng">
              <a:solidFill>
                <a:schemeClr val="tx1"/>
              </a:solidFill>
              <a:prstDash val="solid"/>
              <a:headEnd type="none" w="sm" len="med"/>
              <a:tailEnd type="none" w="sm" len="med"/>
            </a:ln>
          </p:spPr>
        </p:sp>
        <p:sp>
          <p:nvSpPr>
            <p:cNvPr id="52251" name="Line 174"/>
            <p:cNvSpPr>
              <a:spLocks noChangeAspect="1"/>
            </p:cNvSpPr>
            <p:nvPr/>
          </p:nvSpPr>
          <p:spPr>
            <a:xfrm flipH="1">
              <a:off x="2925" y="1517"/>
              <a:ext cx="227" cy="0"/>
            </a:xfrm>
            <a:prstGeom prst="line">
              <a:avLst/>
            </a:prstGeom>
            <a:ln w="6350" cap="flat" cmpd="sng">
              <a:solidFill>
                <a:schemeClr val="tx1"/>
              </a:solidFill>
              <a:prstDash val="solid"/>
              <a:headEnd type="none" w="sm" len="med"/>
              <a:tailEnd type="none" w="sm" len="med"/>
            </a:ln>
          </p:spPr>
        </p:sp>
        <p:sp>
          <p:nvSpPr>
            <p:cNvPr id="52252" name="Line 175"/>
            <p:cNvSpPr>
              <a:spLocks noChangeAspect="1"/>
            </p:cNvSpPr>
            <p:nvPr/>
          </p:nvSpPr>
          <p:spPr>
            <a:xfrm>
              <a:off x="3016" y="1199"/>
              <a:ext cx="0" cy="318"/>
            </a:xfrm>
            <a:prstGeom prst="line">
              <a:avLst/>
            </a:prstGeom>
            <a:ln w="9525" cap="flat" cmpd="sng">
              <a:solidFill>
                <a:schemeClr val="tx1"/>
              </a:solidFill>
              <a:prstDash val="solid"/>
              <a:headEnd type="triangle" w="med" len="med"/>
              <a:tailEnd type="triangle" w="med" len="med"/>
            </a:ln>
          </p:spPr>
        </p:sp>
        <p:sp>
          <p:nvSpPr>
            <p:cNvPr id="52253" name="Line 176"/>
            <p:cNvSpPr>
              <a:spLocks noChangeAspect="1"/>
            </p:cNvSpPr>
            <p:nvPr/>
          </p:nvSpPr>
          <p:spPr>
            <a:xfrm>
              <a:off x="4125" y="1360"/>
              <a:ext cx="272" cy="0"/>
            </a:xfrm>
            <a:prstGeom prst="line">
              <a:avLst/>
            </a:prstGeom>
            <a:ln w="6350" cap="flat" cmpd="sng">
              <a:solidFill>
                <a:schemeClr val="tx1"/>
              </a:solidFill>
              <a:prstDash val="solid"/>
              <a:headEnd type="none" w="sm" len="med"/>
              <a:tailEnd type="none" w="sm" len="med"/>
            </a:ln>
          </p:spPr>
        </p:sp>
        <p:sp>
          <p:nvSpPr>
            <p:cNvPr id="52254" name="Line 177"/>
            <p:cNvSpPr>
              <a:spLocks noChangeAspect="1"/>
            </p:cNvSpPr>
            <p:nvPr/>
          </p:nvSpPr>
          <p:spPr>
            <a:xfrm>
              <a:off x="4377" y="1047"/>
              <a:ext cx="0" cy="308"/>
            </a:xfrm>
            <a:prstGeom prst="line">
              <a:avLst/>
            </a:prstGeom>
            <a:ln w="6350" cap="flat" cmpd="sng">
              <a:solidFill>
                <a:schemeClr val="tx1"/>
              </a:solidFill>
              <a:prstDash val="solid"/>
              <a:headEnd type="triangle" w="med" len="med"/>
              <a:tailEnd type="triangle" w="med" len="med"/>
            </a:ln>
          </p:spPr>
        </p:sp>
        <p:sp>
          <p:nvSpPr>
            <p:cNvPr id="52255" name="Line 178"/>
            <p:cNvSpPr>
              <a:spLocks noChangeAspect="1"/>
            </p:cNvSpPr>
            <p:nvPr/>
          </p:nvSpPr>
          <p:spPr>
            <a:xfrm>
              <a:off x="4105" y="1044"/>
              <a:ext cx="295" cy="0"/>
            </a:xfrm>
            <a:prstGeom prst="line">
              <a:avLst/>
            </a:prstGeom>
            <a:ln w="6350" cap="flat" cmpd="sng">
              <a:solidFill>
                <a:schemeClr val="tx1"/>
              </a:solidFill>
              <a:prstDash val="solid"/>
              <a:headEnd type="none" w="sm" len="med"/>
              <a:tailEnd type="none" w="sm" len="med"/>
            </a:ln>
          </p:spPr>
        </p:sp>
        <p:sp>
          <p:nvSpPr>
            <p:cNvPr id="52256" name="Oval 179"/>
            <p:cNvSpPr>
              <a:spLocks noChangeAspect="1"/>
            </p:cNvSpPr>
            <p:nvPr/>
          </p:nvSpPr>
          <p:spPr>
            <a:xfrm>
              <a:off x="4355" y="1174"/>
              <a:ext cx="45" cy="46"/>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52257" name="Text Box 180"/>
            <p:cNvSpPr txBox="1">
              <a:spLocks noChangeAspect="1"/>
            </p:cNvSpPr>
            <p:nvPr/>
          </p:nvSpPr>
          <p:spPr>
            <a:xfrm rot="-5400000">
              <a:off x="4164" y="1007"/>
              <a:ext cx="270" cy="214"/>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t/2</a:t>
              </a:r>
            </a:p>
          </p:txBody>
        </p:sp>
        <p:sp>
          <p:nvSpPr>
            <p:cNvPr id="52258" name="Text Box 181"/>
            <p:cNvSpPr txBox="1">
              <a:spLocks noChangeAspect="1"/>
            </p:cNvSpPr>
            <p:nvPr/>
          </p:nvSpPr>
          <p:spPr>
            <a:xfrm rot="-5400000">
              <a:off x="4256" y="1100"/>
              <a:ext cx="241" cy="363"/>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t/2</a:t>
              </a:r>
            </a:p>
          </p:txBody>
        </p:sp>
        <p:sp>
          <p:nvSpPr>
            <p:cNvPr id="52259" name="Line 182"/>
            <p:cNvSpPr>
              <a:spLocks noChangeAspect="1"/>
            </p:cNvSpPr>
            <p:nvPr/>
          </p:nvSpPr>
          <p:spPr>
            <a:xfrm>
              <a:off x="4156" y="2543"/>
              <a:ext cx="272" cy="0"/>
            </a:xfrm>
            <a:prstGeom prst="line">
              <a:avLst/>
            </a:prstGeom>
            <a:ln w="6350" cap="flat" cmpd="sng">
              <a:solidFill>
                <a:schemeClr val="tx1"/>
              </a:solidFill>
              <a:prstDash val="solid"/>
              <a:headEnd type="none" w="sm" len="med"/>
              <a:tailEnd type="none" w="sm" len="med"/>
            </a:ln>
          </p:spPr>
        </p:sp>
        <p:sp>
          <p:nvSpPr>
            <p:cNvPr id="52260" name="Line 183"/>
            <p:cNvSpPr>
              <a:spLocks noChangeAspect="1"/>
            </p:cNvSpPr>
            <p:nvPr/>
          </p:nvSpPr>
          <p:spPr>
            <a:xfrm>
              <a:off x="4336" y="2220"/>
              <a:ext cx="0" cy="317"/>
            </a:xfrm>
            <a:prstGeom prst="line">
              <a:avLst/>
            </a:prstGeom>
            <a:ln w="6350" cap="flat" cmpd="sng">
              <a:solidFill>
                <a:schemeClr val="tx1"/>
              </a:solidFill>
              <a:prstDash val="solid"/>
              <a:headEnd type="triangle" w="med" len="med"/>
              <a:tailEnd type="triangle" w="med" len="med"/>
            </a:ln>
          </p:spPr>
        </p:sp>
        <p:sp>
          <p:nvSpPr>
            <p:cNvPr id="52261" name="Line 184"/>
            <p:cNvSpPr>
              <a:spLocks noChangeAspect="1"/>
            </p:cNvSpPr>
            <p:nvPr/>
          </p:nvSpPr>
          <p:spPr>
            <a:xfrm>
              <a:off x="4136" y="2217"/>
              <a:ext cx="295" cy="0"/>
            </a:xfrm>
            <a:prstGeom prst="line">
              <a:avLst/>
            </a:prstGeom>
            <a:ln w="6350" cap="flat" cmpd="sng">
              <a:solidFill>
                <a:schemeClr val="tx1"/>
              </a:solidFill>
              <a:prstDash val="solid"/>
              <a:headEnd type="none" w="sm" len="med"/>
              <a:tailEnd type="none" w="sm" len="med"/>
            </a:ln>
          </p:spPr>
        </p:sp>
        <p:sp>
          <p:nvSpPr>
            <p:cNvPr id="52262" name="Text Box 185"/>
            <p:cNvSpPr txBox="1">
              <a:spLocks noChangeAspect="1"/>
            </p:cNvSpPr>
            <p:nvPr/>
          </p:nvSpPr>
          <p:spPr>
            <a:xfrm rot="-5400000">
              <a:off x="4169" y="2231"/>
              <a:ext cx="179" cy="214"/>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t</a:t>
              </a:r>
            </a:p>
          </p:txBody>
        </p:sp>
      </p:grpSp>
      <p:sp>
        <p:nvSpPr>
          <p:cNvPr id="52235" name="Rectangle 18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14.5.2 </a:t>
            </a:r>
            <a:r>
              <a:rPr lang="zh-CN" altLang="en-US" i="0" dirty="0">
                <a:solidFill>
                  <a:srgbClr val="000066"/>
                </a:solidFill>
                <a:latin typeface="仿宋_GB2312" pitchFamily="49" charset="-122"/>
                <a:ea typeface="仿宋_GB2312" pitchFamily="49" charset="-122"/>
              </a:rPr>
              <a:t>螺旋压缩弹簧的规定表示法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FEDC40B-0D4A-4992-89DF-EE226073B3F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2"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45</a:t>
            </a:fld>
            <a:endParaRPr lang="en-US" altLang="zh-CN" sz="1400" b="0" i="0" dirty="0">
              <a:ea typeface="宋体" panose="02010600030101010101" pitchFamily="2" charset="-122"/>
            </a:endParaRPr>
          </a:p>
        </p:txBody>
      </p:sp>
      <p:grpSp>
        <p:nvGrpSpPr>
          <p:cNvPr id="53253" name="Group 3"/>
          <p:cNvGrpSpPr/>
          <p:nvPr/>
        </p:nvGrpSpPr>
        <p:grpSpPr>
          <a:xfrm>
            <a:off x="798513" y="1022350"/>
            <a:ext cx="1649412" cy="3992563"/>
            <a:chOff x="1597" y="890"/>
            <a:chExt cx="1039" cy="2515"/>
          </a:xfrm>
        </p:grpSpPr>
        <p:grpSp>
          <p:nvGrpSpPr>
            <p:cNvPr id="53320" name="Group 4"/>
            <p:cNvGrpSpPr/>
            <p:nvPr/>
          </p:nvGrpSpPr>
          <p:grpSpPr>
            <a:xfrm rot="-10800000" flipV="1">
              <a:off x="1672" y="890"/>
              <a:ext cx="883" cy="2515"/>
              <a:chOff x="2713" y="608"/>
              <a:chExt cx="883" cy="1393"/>
            </a:xfrm>
          </p:grpSpPr>
          <p:sp>
            <p:nvSpPr>
              <p:cNvPr id="53378" name="Line 5"/>
              <p:cNvSpPr/>
              <p:nvPr/>
            </p:nvSpPr>
            <p:spPr>
              <a:xfrm flipH="1">
                <a:off x="3153" y="608"/>
                <a:ext cx="0" cy="1393"/>
              </a:xfrm>
              <a:prstGeom prst="line">
                <a:avLst/>
              </a:prstGeom>
              <a:ln w="9525" cap="flat" cmpd="sng">
                <a:solidFill>
                  <a:schemeClr val="tx2"/>
                </a:solidFill>
                <a:prstDash val="lgDashDot"/>
                <a:headEnd type="none" w="med" len="med"/>
                <a:tailEnd type="none" w="med" len="med"/>
              </a:ln>
            </p:spPr>
          </p:sp>
          <p:sp>
            <p:nvSpPr>
              <p:cNvPr id="53379" name="Line 6"/>
              <p:cNvSpPr/>
              <p:nvPr/>
            </p:nvSpPr>
            <p:spPr>
              <a:xfrm flipH="1">
                <a:off x="3596" y="623"/>
                <a:ext cx="0" cy="1368"/>
              </a:xfrm>
              <a:prstGeom prst="line">
                <a:avLst/>
              </a:prstGeom>
              <a:ln w="9525" cap="flat" cmpd="sng">
                <a:solidFill>
                  <a:schemeClr val="tx2"/>
                </a:solidFill>
                <a:prstDash val="lgDashDot"/>
                <a:headEnd type="none" w="med" len="med"/>
                <a:tailEnd type="none" w="med" len="med"/>
              </a:ln>
            </p:spPr>
          </p:sp>
          <p:sp>
            <p:nvSpPr>
              <p:cNvPr id="53380" name="Line 7"/>
              <p:cNvSpPr/>
              <p:nvPr/>
            </p:nvSpPr>
            <p:spPr>
              <a:xfrm flipH="1">
                <a:off x="2713" y="614"/>
                <a:ext cx="0" cy="1370"/>
              </a:xfrm>
              <a:prstGeom prst="line">
                <a:avLst/>
              </a:prstGeom>
              <a:ln w="9525" cap="flat" cmpd="sng">
                <a:solidFill>
                  <a:schemeClr val="tx2"/>
                </a:solidFill>
                <a:prstDash val="lgDashDot"/>
                <a:headEnd type="none" w="med" len="med"/>
                <a:tailEnd type="none" w="med" len="med"/>
              </a:ln>
            </p:spPr>
          </p:sp>
        </p:grpSp>
        <p:grpSp>
          <p:nvGrpSpPr>
            <p:cNvPr id="53321" name="Group 8"/>
            <p:cNvGrpSpPr/>
            <p:nvPr/>
          </p:nvGrpSpPr>
          <p:grpSpPr>
            <a:xfrm rot="5400000" flipV="1">
              <a:off x="1705" y="2398"/>
              <a:ext cx="797" cy="1013"/>
              <a:chOff x="4694" y="329"/>
              <a:chExt cx="797" cy="1013"/>
            </a:xfrm>
          </p:grpSpPr>
          <p:sp>
            <p:nvSpPr>
              <p:cNvPr id="53352" name="Oval 9" descr="浅色上对角线"/>
              <p:cNvSpPr/>
              <p:nvPr/>
            </p:nvSpPr>
            <p:spPr>
              <a:xfrm rot="-5400000">
                <a:off x="4699" y="1237"/>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53" name="Oval 10" descr="浅色上对角线"/>
              <p:cNvSpPr/>
              <p:nvPr/>
            </p:nvSpPr>
            <p:spPr>
              <a:xfrm rot="-5400000">
                <a:off x="4847" y="359"/>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54" name="Oval 11" descr="浅色上对角线"/>
              <p:cNvSpPr/>
              <p:nvPr/>
            </p:nvSpPr>
            <p:spPr>
              <a:xfrm rot="-5400000">
                <a:off x="5016" y="1243"/>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55" name="Rectangle 12"/>
              <p:cNvSpPr/>
              <p:nvPr/>
            </p:nvSpPr>
            <p:spPr>
              <a:xfrm rot="-5400000">
                <a:off x="5030" y="1189"/>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3356" name="Rectangle 13"/>
              <p:cNvSpPr/>
              <p:nvPr/>
            </p:nvSpPr>
            <p:spPr>
              <a:xfrm rot="-5400000">
                <a:off x="4866" y="383"/>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3357" name="Line 14"/>
              <p:cNvSpPr/>
              <p:nvPr/>
            </p:nvSpPr>
            <p:spPr>
              <a:xfrm rot="-5400000" flipV="1">
                <a:off x="4484" y="771"/>
                <a:ext cx="886" cy="159"/>
              </a:xfrm>
              <a:prstGeom prst="line">
                <a:avLst/>
              </a:prstGeom>
              <a:ln w="28575" cap="flat" cmpd="sng">
                <a:solidFill>
                  <a:schemeClr val="tx2"/>
                </a:solidFill>
                <a:prstDash val="solid"/>
                <a:headEnd type="none" w="med" len="med"/>
                <a:tailEnd type="none" w="sm" len="lg"/>
              </a:ln>
            </p:spPr>
          </p:sp>
          <p:sp>
            <p:nvSpPr>
              <p:cNvPr id="53358" name="Line 15"/>
              <p:cNvSpPr/>
              <p:nvPr/>
            </p:nvSpPr>
            <p:spPr>
              <a:xfrm rot="-5400000" flipV="1">
                <a:off x="4584" y="768"/>
                <a:ext cx="896" cy="162"/>
              </a:xfrm>
              <a:prstGeom prst="line">
                <a:avLst/>
              </a:prstGeom>
              <a:ln w="28575" cap="flat" cmpd="sng">
                <a:solidFill>
                  <a:schemeClr val="tx2"/>
                </a:solidFill>
                <a:prstDash val="solid"/>
                <a:headEnd type="none" w="med" len="med"/>
                <a:tailEnd type="none" w="sm" len="lg"/>
              </a:ln>
            </p:spPr>
          </p:sp>
          <p:sp>
            <p:nvSpPr>
              <p:cNvPr id="53359" name="Oval 16" descr="浅色上对角线"/>
              <p:cNvSpPr/>
              <p:nvPr/>
            </p:nvSpPr>
            <p:spPr>
              <a:xfrm rot="-5400000">
                <a:off x="5157" y="347"/>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60" name="Oval 17" descr="浅色上对角线"/>
              <p:cNvSpPr/>
              <p:nvPr/>
            </p:nvSpPr>
            <p:spPr>
              <a:xfrm rot="-5400000">
                <a:off x="5326" y="1231"/>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61" name="Rectangle 18"/>
              <p:cNvSpPr/>
              <p:nvPr/>
            </p:nvSpPr>
            <p:spPr>
              <a:xfrm rot="-5400000">
                <a:off x="5340" y="1177"/>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3362" name="Rectangle 19"/>
              <p:cNvSpPr/>
              <p:nvPr/>
            </p:nvSpPr>
            <p:spPr>
              <a:xfrm rot="-5400000">
                <a:off x="5176" y="371"/>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3363" name="Line 20"/>
              <p:cNvSpPr/>
              <p:nvPr/>
            </p:nvSpPr>
            <p:spPr>
              <a:xfrm rot="-5400000" flipV="1">
                <a:off x="4794" y="759"/>
                <a:ext cx="886" cy="159"/>
              </a:xfrm>
              <a:prstGeom prst="line">
                <a:avLst/>
              </a:prstGeom>
              <a:ln w="28575" cap="flat" cmpd="sng">
                <a:solidFill>
                  <a:schemeClr val="tx2"/>
                </a:solidFill>
                <a:prstDash val="solid"/>
                <a:headEnd type="none" w="med" len="med"/>
                <a:tailEnd type="none" w="sm" len="lg"/>
              </a:ln>
            </p:spPr>
          </p:sp>
          <p:sp>
            <p:nvSpPr>
              <p:cNvPr id="53364" name="Line 21"/>
              <p:cNvSpPr/>
              <p:nvPr/>
            </p:nvSpPr>
            <p:spPr>
              <a:xfrm rot="-5400000" flipV="1">
                <a:off x="4894" y="756"/>
                <a:ext cx="896" cy="162"/>
              </a:xfrm>
              <a:prstGeom prst="line">
                <a:avLst/>
              </a:prstGeom>
              <a:ln w="28575" cap="flat" cmpd="sng">
                <a:solidFill>
                  <a:schemeClr val="tx2"/>
                </a:solidFill>
                <a:prstDash val="solid"/>
                <a:headEnd type="none" w="med" len="med"/>
                <a:tailEnd type="none" w="sm" len="lg"/>
              </a:ln>
            </p:spPr>
          </p:sp>
          <p:sp>
            <p:nvSpPr>
              <p:cNvPr id="53365" name="Line 22"/>
              <p:cNvSpPr/>
              <p:nvPr/>
            </p:nvSpPr>
            <p:spPr>
              <a:xfrm rot="-5400000" flipH="1" flipV="1">
                <a:off x="4823" y="646"/>
                <a:ext cx="570" cy="95"/>
              </a:xfrm>
              <a:prstGeom prst="line">
                <a:avLst/>
              </a:prstGeom>
              <a:ln w="28575" cap="flat" cmpd="sng">
                <a:solidFill>
                  <a:schemeClr val="tx2"/>
                </a:solidFill>
                <a:prstDash val="solid"/>
                <a:headEnd type="none" w="med" len="med"/>
                <a:tailEnd type="none" w="med" len="med"/>
              </a:ln>
            </p:spPr>
          </p:sp>
          <p:sp>
            <p:nvSpPr>
              <p:cNvPr id="53366" name="Line 23"/>
              <p:cNvSpPr/>
              <p:nvPr/>
            </p:nvSpPr>
            <p:spPr>
              <a:xfrm rot="-5400000" flipH="1" flipV="1">
                <a:off x="4860" y="939"/>
                <a:ext cx="599" cy="93"/>
              </a:xfrm>
              <a:prstGeom prst="line">
                <a:avLst/>
              </a:prstGeom>
              <a:ln w="28575" cap="flat" cmpd="sng">
                <a:solidFill>
                  <a:schemeClr val="tx2"/>
                </a:solidFill>
                <a:prstDash val="solid"/>
                <a:headEnd type="none" w="med" len="med"/>
                <a:tailEnd type="none" w="med" len="med"/>
              </a:ln>
            </p:spPr>
          </p:sp>
          <p:sp>
            <p:nvSpPr>
              <p:cNvPr id="53367" name="Line 24"/>
              <p:cNvSpPr/>
              <p:nvPr/>
            </p:nvSpPr>
            <p:spPr>
              <a:xfrm rot="-5400000" flipH="1" flipV="1">
                <a:off x="4336" y="780"/>
                <a:ext cx="866" cy="150"/>
              </a:xfrm>
              <a:prstGeom prst="line">
                <a:avLst/>
              </a:prstGeom>
              <a:ln w="28575" cap="flat" cmpd="sng">
                <a:solidFill>
                  <a:schemeClr val="tx2"/>
                </a:solidFill>
                <a:prstDash val="solid"/>
                <a:headEnd type="none" w="med" len="med"/>
                <a:tailEnd type="none" w="med" len="med"/>
              </a:ln>
            </p:spPr>
          </p:sp>
          <p:sp>
            <p:nvSpPr>
              <p:cNvPr id="53368" name="Line 25"/>
              <p:cNvSpPr/>
              <p:nvPr/>
            </p:nvSpPr>
            <p:spPr>
              <a:xfrm rot="-5400000" flipH="1" flipV="1">
                <a:off x="4548" y="952"/>
                <a:ext cx="599" cy="93"/>
              </a:xfrm>
              <a:prstGeom prst="line">
                <a:avLst/>
              </a:prstGeom>
              <a:ln w="28575" cap="flat" cmpd="sng">
                <a:solidFill>
                  <a:schemeClr val="tx2"/>
                </a:solidFill>
                <a:prstDash val="solid"/>
                <a:headEnd type="none" w="med" len="med"/>
                <a:tailEnd type="none" w="med" len="med"/>
              </a:ln>
            </p:spPr>
          </p:sp>
          <p:sp>
            <p:nvSpPr>
              <p:cNvPr id="53369" name="Oval 26"/>
              <p:cNvSpPr/>
              <p:nvPr/>
            </p:nvSpPr>
            <p:spPr>
              <a:xfrm rot="-5400000" flipH="1" flipV="1">
                <a:off x="5375" y="357"/>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70" name="Rectangle 27"/>
              <p:cNvSpPr/>
              <p:nvPr/>
            </p:nvSpPr>
            <p:spPr>
              <a:xfrm rot="-5400000" flipH="1" flipV="1">
                <a:off x="5388" y="378"/>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371" name="Line 28"/>
              <p:cNvSpPr/>
              <p:nvPr/>
            </p:nvSpPr>
            <p:spPr>
              <a:xfrm rot="-5400000" flipH="1" flipV="1">
                <a:off x="4956" y="826"/>
                <a:ext cx="940" cy="2"/>
              </a:xfrm>
              <a:prstGeom prst="line">
                <a:avLst/>
              </a:prstGeom>
              <a:ln w="28575" cap="flat" cmpd="sng">
                <a:solidFill>
                  <a:schemeClr val="tx2"/>
                </a:solidFill>
                <a:prstDash val="solid"/>
                <a:headEnd type="none" w="med" len="med"/>
                <a:tailEnd type="none" w="sm" len="lg"/>
              </a:ln>
            </p:spPr>
          </p:sp>
          <p:sp>
            <p:nvSpPr>
              <p:cNvPr id="53372" name="Freeform 29"/>
              <p:cNvSpPr/>
              <p:nvPr/>
            </p:nvSpPr>
            <p:spPr>
              <a:xfrm rot="-5400000">
                <a:off x="5122" y="651"/>
                <a:ext cx="553" cy="56"/>
              </a:xfrm>
              <a:custGeom>
                <a:avLst/>
                <a:gdLst>
                  <a:gd name="txL" fmla="*/ 0 w 553"/>
                  <a:gd name="txT" fmla="*/ 0 h 56"/>
                  <a:gd name="txR" fmla="*/ 553 w 553"/>
                  <a:gd name="txB" fmla="*/ 56 h 56"/>
                </a:gdLst>
                <a:ahLst/>
                <a:cxnLst>
                  <a:cxn ang="0">
                    <a:pos x="553" y="0"/>
                  </a:cxn>
                  <a:cxn ang="0">
                    <a:pos x="31" y="30"/>
                  </a:cxn>
                  <a:cxn ang="0">
                    <a:pos x="8" y="39"/>
                  </a:cxn>
                  <a:cxn ang="0">
                    <a:pos x="0" y="56"/>
                  </a:cxn>
                </a:cxnLst>
                <a:rect l="txL" t="txT" r="txR" b="txB"/>
                <a:pathLst>
                  <a:path w="553" h="56">
                    <a:moveTo>
                      <a:pt x="553" y="0"/>
                    </a:moveTo>
                    <a:lnTo>
                      <a:pt x="31" y="30"/>
                    </a:lnTo>
                    <a:lnTo>
                      <a:pt x="8" y="39"/>
                    </a:lnTo>
                    <a:lnTo>
                      <a:pt x="0" y="56"/>
                    </a:lnTo>
                  </a:path>
                </a:pathLst>
              </a:custGeom>
              <a:solidFill>
                <a:schemeClr val="bg1">
                  <a:alpha val="100000"/>
                </a:schemeClr>
              </a:solidFill>
              <a:ln w="28575" cap="flat" cmpd="sng">
                <a:solidFill>
                  <a:schemeClr val="tx2">
                    <a:alpha val="100000"/>
                  </a:schemeClr>
                </a:solidFill>
                <a:prstDash val="solid"/>
                <a:round/>
                <a:headEnd type="none" w="med" len="med"/>
                <a:tailEnd type="none" w="sm" len="lg"/>
              </a:ln>
            </p:spPr>
            <p:txBody>
              <a:bodyPr/>
              <a:lstStyle/>
              <a:p>
                <a:endParaRPr lang="zh-CN" altLang="en-US"/>
              </a:p>
            </p:txBody>
          </p:sp>
          <p:sp>
            <p:nvSpPr>
              <p:cNvPr id="53373" name="Rectangle 30"/>
              <p:cNvSpPr/>
              <p:nvPr/>
            </p:nvSpPr>
            <p:spPr>
              <a:xfrm rot="-5400000" flipV="1">
                <a:off x="5389" y="374"/>
                <a:ext cx="147" cy="56"/>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sp>
            <p:nvSpPr>
              <p:cNvPr id="53374" name="Line 31"/>
              <p:cNvSpPr/>
              <p:nvPr/>
            </p:nvSpPr>
            <p:spPr>
              <a:xfrm rot="-5400000">
                <a:off x="5139" y="595"/>
                <a:ext cx="432" cy="37"/>
              </a:xfrm>
              <a:prstGeom prst="line">
                <a:avLst/>
              </a:prstGeom>
              <a:ln w="28575" cap="flat" cmpd="sng">
                <a:solidFill>
                  <a:schemeClr val="tx2"/>
                </a:solidFill>
                <a:prstDash val="solid"/>
                <a:headEnd type="none" w="med" len="med"/>
                <a:tailEnd type="none" w="med" len="med"/>
              </a:ln>
            </p:spPr>
          </p:sp>
          <p:sp>
            <p:nvSpPr>
              <p:cNvPr id="53375" name="Line 32"/>
              <p:cNvSpPr/>
              <p:nvPr/>
            </p:nvSpPr>
            <p:spPr>
              <a:xfrm flipV="1">
                <a:off x="4699" y="1243"/>
                <a:ext cx="63" cy="60"/>
              </a:xfrm>
              <a:prstGeom prst="line">
                <a:avLst/>
              </a:prstGeom>
              <a:ln w="12700">
                <a:noFill/>
              </a:ln>
            </p:spPr>
          </p:sp>
          <p:sp>
            <p:nvSpPr>
              <p:cNvPr id="53376" name="Line 33"/>
              <p:cNvSpPr/>
              <p:nvPr/>
            </p:nvSpPr>
            <p:spPr>
              <a:xfrm flipV="1">
                <a:off x="4714" y="1257"/>
                <a:ext cx="70" cy="65"/>
              </a:xfrm>
              <a:prstGeom prst="line">
                <a:avLst/>
              </a:prstGeom>
              <a:ln w="12700">
                <a:noFill/>
              </a:ln>
            </p:spPr>
          </p:sp>
          <p:sp>
            <p:nvSpPr>
              <p:cNvPr id="53377" name="Line 34"/>
              <p:cNvSpPr/>
              <p:nvPr/>
            </p:nvSpPr>
            <p:spPr>
              <a:xfrm flipV="1">
                <a:off x="4735" y="1281"/>
                <a:ext cx="60" cy="53"/>
              </a:xfrm>
              <a:prstGeom prst="line">
                <a:avLst/>
              </a:prstGeom>
              <a:ln w="12700">
                <a:noFill/>
              </a:ln>
            </p:spPr>
          </p:sp>
        </p:grpSp>
        <p:grpSp>
          <p:nvGrpSpPr>
            <p:cNvPr id="53322" name="Group 35"/>
            <p:cNvGrpSpPr/>
            <p:nvPr/>
          </p:nvGrpSpPr>
          <p:grpSpPr>
            <a:xfrm>
              <a:off x="1621" y="1087"/>
              <a:ext cx="1015" cy="820"/>
              <a:chOff x="1621" y="1087"/>
              <a:chExt cx="1015" cy="820"/>
            </a:xfrm>
          </p:grpSpPr>
          <p:sp>
            <p:nvSpPr>
              <p:cNvPr id="53323" name="Oval 36" descr="浅色上对角线"/>
              <p:cNvSpPr/>
              <p:nvPr/>
            </p:nvSpPr>
            <p:spPr>
              <a:xfrm rot="-10800000" flipV="1">
                <a:off x="1624" y="1166"/>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24" name="Oval 37" descr="浅色上对角线"/>
              <p:cNvSpPr/>
              <p:nvPr/>
            </p:nvSpPr>
            <p:spPr>
              <a:xfrm rot="-10800000" flipV="1">
                <a:off x="2512" y="1331"/>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25" name="Rectangle 38"/>
              <p:cNvSpPr/>
              <p:nvPr/>
            </p:nvSpPr>
            <p:spPr>
              <a:xfrm rot="-10800000" flipV="1">
                <a:off x="2486" y="1316"/>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3326" name="Rectangle 39"/>
              <p:cNvSpPr/>
              <p:nvPr/>
            </p:nvSpPr>
            <p:spPr>
              <a:xfrm rot="-10800000" flipV="1">
                <a:off x="1680" y="1152"/>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3327" name="Line 40"/>
              <p:cNvSpPr/>
              <p:nvPr/>
            </p:nvSpPr>
            <p:spPr>
              <a:xfrm rot="10800000">
                <a:off x="1674" y="1166"/>
                <a:ext cx="886" cy="159"/>
              </a:xfrm>
              <a:prstGeom prst="line">
                <a:avLst/>
              </a:prstGeom>
              <a:ln w="28575" cap="flat" cmpd="sng">
                <a:solidFill>
                  <a:schemeClr val="tx2"/>
                </a:solidFill>
                <a:prstDash val="solid"/>
                <a:headEnd type="none" w="med" len="med"/>
                <a:tailEnd type="none" w="sm" len="lg"/>
              </a:ln>
            </p:spPr>
          </p:sp>
          <p:sp>
            <p:nvSpPr>
              <p:cNvPr id="53328" name="Line 41"/>
              <p:cNvSpPr/>
              <p:nvPr/>
            </p:nvSpPr>
            <p:spPr>
              <a:xfrm rot="10800000">
                <a:off x="1667" y="1269"/>
                <a:ext cx="896" cy="162"/>
              </a:xfrm>
              <a:prstGeom prst="line">
                <a:avLst/>
              </a:prstGeom>
              <a:ln w="28575" cap="flat" cmpd="sng">
                <a:solidFill>
                  <a:schemeClr val="tx2"/>
                </a:solidFill>
                <a:prstDash val="solid"/>
                <a:headEnd type="none" w="med" len="med"/>
                <a:tailEnd type="none" w="sm" len="lg"/>
              </a:ln>
            </p:spPr>
          </p:sp>
          <p:sp>
            <p:nvSpPr>
              <p:cNvPr id="53329" name="Oval 42" descr="浅色上对角线"/>
              <p:cNvSpPr/>
              <p:nvPr/>
            </p:nvSpPr>
            <p:spPr>
              <a:xfrm rot="-10800000" flipV="1">
                <a:off x="1624" y="1484"/>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30" name="Oval 43" descr="浅色上对角线"/>
              <p:cNvSpPr/>
              <p:nvPr/>
            </p:nvSpPr>
            <p:spPr>
              <a:xfrm rot="-10800000" flipV="1">
                <a:off x="2512" y="1649"/>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31" name="Rectangle 44"/>
              <p:cNvSpPr/>
              <p:nvPr/>
            </p:nvSpPr>
            <p:spPr>
              <a:xfrm rot="-10800000" flipV="1">
                <a:off x="2486" y="1634"/>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3332" name="Rectangle 45"/>
              <p:cNvSpPr/>
              <p:nvPr/>
            </p:nvSpPr>
            <p:spPr>
              <a:xfrm rot="-10800000" flipV="1">
                <a:off x="1680" y="1470"/>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3333" name="Line 46"/>
              <p:cNvSpPr/>
              <p:nvPr/>
            </p:nvSpPr>
            <p:spPr>
              <a:xfrm rot="10800000">
                <a:off x="1674" y="1484"/>
                <a:ext cx="886" cy="159"/>
              </a:xfrm>
              <a:prstGeom prst="line">
                <a:avLst/>
              </a:prstGeom>
              <a:ln w="28575" cap="flat" cmpd="sng">
                <a:solidFill>
                  <a:schemeClr val="tx2"/>
                </a:solidFill>
                <a:prstDash val="solid"/>
                <a:headEnd type="none" w="med" len="med"/>
                <a:tailEnd type="none" w="sm" len="lg"/>
              </a:ln>
            </p:spPr>
          </p:sp>
          <p:sp>
            <p:nvSpPr>
              <p:cNvPr id="53334" name="Line 47"/>
              <p:cNvSpPr/>
              <p:nvPr/>
            </p:nvSpPr>
            <p:spPr>
              <a:xfrm rot="10800000">
                <a:off x="1667" y="1587"/>
                <a:ext cx="896" cy="162"/>
              </a:xfrm>
              <a:prstGeom prst="line">
                <a:avLst/>
              </a:prstGeom>
              <a:ln w="28575" cap="flat" cmpd="sng">
                <a:solidFill>
                  <a:schemeClr val="tx2"/>
                </a:solidFill>
                <a:prstDash val="solid"/>
                <a:headEnd type="none" w="med" len="med"/>
                <a:tailEnd type="none" w="sm" len="lg"/>
              </a:ln>
            </p:spPr>
          </p:sp>
          <p:sp>
            <p:nvSpPr>
              <p:cNvPr id="53335" name="Oval 48" descr="浅色上对角线"/>
              <p:cNvSpPr/>
              <p:nvPr/>
            </p:nvSpPr>
            <p:spPr>
              <a:xfrm rot="-10800000" flipV="1">
                <a:off x="1621" y="1802"/>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36" name="Line 49"/>
              <p:cNvSpPr/>
              <p:nvPr/>
            </p:nvSpPr>
            <p:spPr>
              <a:xfrm rot="-10800000" flipH="1">
                <a:off x="1676" y="1699"/>
                <a:ext cx="570" cy="95"/>
              </a:xfrm>
              <a:prstGeom prst="line">
                <a:avLst/>
              </a:prstGeom>
              <a:ln w="28575" cap="flat" cmpd="sng">
                <a:solidFill>
                  <a:schemeClr val="tx2"/>
                </a:solidFill>
                <a:prstDash val="solid"/>
                <a:headEnd type="none" w="med" len="med"/>
                <a:tailEnd type="none" w="med" len="med"/>
              </a:ln>
            </p:spPr>
          </p:sp>
          <p:sp>
            <p:nvSpPr>
              <p:cNvPr id="53337" name="Line 50"/>
              <p:cNvSpPr/>
              <p:nvPr/>
            </p:nvSpPr>
            <p:spPr>
              <a:xfrm rot="-10800000" flipH="1">
                <a:off x="1672" y="1751"/>
                <a:ext cx="879" cy="156"/>
              </a:xfrm>
              <a:prstGeom prst="line">
                <a:avLst/>
              </a:prstGeom>
              <a:ln w="28575" cap="flat" cmpd="sng">
                <a:solidFill>
                  <a:schemeClr val="tx2"/>
                </a:solidFill>
                <a:prstDash val="solid"/>
                <a:headEnd type="none" w="med" len="med"/>
                <a:tailEnd type="none" w="med" len="med"/>
              </a:ln>
            </p:spPr>
          </p:sp>
          <p:grpSp>
            <p:nvGrpSpPr>
              <p:cNvPr id="53338" name="Group 51"/>
              <p:cNvGrpSpPr/>
              <p:nvPr/>
            </p:nvGrpSpPr>
            <p:grpSpPr>
              <a:xfrm rot="-10800000" flipV="1">
                <a:off x="1675" y="1386"/>
                <a:ext cx="877" cy="145"/>
                <a:chOff x="2714" y="1470"/>
                <a:chExt cx="877" cy="145"/>
              </a:xfrm>
            </p:grpSpPr>
            <p:sp>
              <p:nvSpPr>
                <p:cNvPr id="53350" name="Line 52"/>
                <p:cNvSpPr/>
                <p:nvPr/>
              </p:nvSpPr>
              <p:spPr>
                <a:xfrm flipH="1" flipV="1">
                  <a:off x="3021" y="1470"/>
                  <a:ext cx="570" cy="95"/>
                </a:xfrm>
                <a:prstGeom prst="line">
                  <a:avLst/>
                </a:prstGeom>
                <a:ln w="28575" cap="flat" cmpd="sng">
                  <a:solidFill>
                    <a:schemeClr val="tx2"/>
                  </a:solidFill>
                  <a:prstDash val="solid"/>
                  <a:headEnd type="none" w="med" len="med"/>
                  <a:tailEnd type="none" w="med" len="med"/>
                </a:ln>
              </p:spPr>
            </p:sp>
            <p:sp>
              <p:nvSpPr>
                <p:cNvPr id="53351" name="Line 53"/>
                <p:cNvSpPr/>
                <p:nvPr/>
              </p:nvSpPr>
              <p:spPr>
                <a:xfrm flipH="1" flipV="1">
                  <a:off x="2714" y="1522"/>
                  <a:ext cx="599" cy="93"/>
                </a:xfrm>
                <a:prstGeom prst="line">
                  <a:avLst/>
                </a:prstGeom>
                <a:ln w="28575" cap="flat" cmpd="sng">
                  <a:solidFill>
                    <a:schemeClr val="tx2"/>
                  </a:solidFill>
                  <a:prstDash val="solid"/>
                  <a:headEnd type="none" w="med" len="med"/>
                  <a:tailEnd type="none" w="med" len="med"/>
                </a:ln>
              </p:spPr>
            </p:sp>
          </p:grpSp>
          <p:sp>
            <p:nvSpPr>
              <p:cNvPr id="53339" name="Oval 54" descr="浅色上对角线"/>
              <p:cNvSpPr/>
              <p:nvPr/>
            </p:nvSpPr>
            <p:spPr>
              <a:xfrm rot="-10800000" flipV="1">
                <a:off x="2512" y="1106"/>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40" name="Rectangle 55"/>
              <p:cNvSpPr/>
              <p:nvPr/>
            </p:nvSpPr>
            <p:spPr>
              <a:xfrm rot="-10800000" flipV="1">
                <a:off x="2486" y="1091"/>
                <a:ext cx="69" cy="133"/>
              </a:xfrm>
              <a:prstGeom prst="rect">
                <a:avLst/>
              </a:prstGeom>
              <a:noFill/>
              <a:ln w="9525">
                <a:noFill/>
              </a:ln>
            </p:spPr>
            <p:txBody>
              <a:bodyPr wrap="none" anchor="ctr" anchorCtr="0"/>
              <a:lstStyle/>
              <a:p>
                <a:endParaRPr lang="zh-CN" altLang="en-US" dirty="0">
                  <a:latin typeface="Times New Roman" panose="02020603050405020304" pitchFamily="18" charset="0"/>
                </a:endParaRPr>
              </a:p>
            </p:txBody>
          </p:sp>
          <p:sp>
            <p:nvSpPr>
              <p:cNvPr id="53341" name="Line 56"/>
              <p:cNvSpPr/>
              <p:nvPr/>
            </p:nvSpPr>
            <p:spPr>
              <a:xfrm rot="-10800000" flipV="1">
                <a:off x="1671" y="1153"/>
                <a:ext cx="940" cy="2"/>
              </a:xfrm>
              <a:prstGeom prst="line">
                <a:avLst/>
              </a:prstGeom>
              <a:ln w="28575" cap="flat" cmpd="sng">
                <a:solidFill>
                  <a:schemeClr val="tx2"/>
                </a:solidFill>
                <a:prstDash val="solid"/>
                <a:headEnd type="none" w="med" len="med"/>
                <a:tailEnd type="none" w="sm" len="lg"/>
              </a:ln>
            </p:spPr>
          </p:sp>
          <p:sp>
            <p:nvSpPr>
              <p:cNvPr id="53342" name="Line 57"/>
              <p:cNvSpPr/>
              <p:nvPr/>
            </p:nvSpPr>
            <p:spPr>
              <a:xfrm rot="10800000">
                <a:off x="2083" y="1186"/>
                <a:ext cx="480" cy="27"/>
              </a:xfrm>
              <a:prstGeom prst="line">
                <a:avLst/>
              </a:prstGeom>
              <a:ln w="28575" cap="flat" cmpd="sng">
                <a:solidFill>
                  <a:schemeClr val="tx2"/>
                </a:solidFill>
                <a:prstDash val="solid"/>
                <a:headEnd type="none" w="med" len="med"/>
                <a:tailEnd type="none" w="sm" len="lg"/>
              </a:ln>
            </p:spPr>
          </p:sp>
          <p:sp>
            <p:nvSpPr>
              <p:cNvPr id="53343" name="Line 58"/>
              <p:cNvSpPr/>
              <p:nvPr/>
            </p:nvSpPr>
            <p:spPr>
              <a:xfrm rot="-10800000" flipH="1">
                <a:off x="2061" y="1210"/>
                <a:ext cx="507" cy="26"/>
              </a:xfrm>
              <a:prstGeom prst="line">
                <a:avLst/>
              </a:prstGeom>
              <a:ln w="28575" cap="flat" cmpd="sng">
                <a:solidFill>
                  <a:schemeClr val="tx2"/>
                </a:solidFill>
                <a:prstDash val="solid"/>
                <a:headEnd type="none" w="med" len="med"/>
                <a:tailEnd type="none" w="med" len="med"/>
              </a:ln>
            </p:spPr>
          </p:sp>
          <p:sp>
            <p:nvSpPr>
              <p:cNvPr id="53344" name="Freeform 59"/>
              <p:cNvSpPr/>
              <p:nvPr/>
            </p:nvSpPr>
            <p:spPr>
              <a:xfrm rot="-10800000" flipV="1">
                <a:off x="2050" y="1154"/>
                <a:ext cx="31" cy="32"/>
              </a:xfrm>
              <a:custGeom>
                <a:avLst/>
                <a:gdLst>
                  <a:gd name="txL" fmla="*/ 0 w 31"/>
                  <a:gd name="txT" fmla="*/ 0 h 32"/>
                  <a:gd name="txR" fmla="*/ 31 w 31"/>
                  <a:gd name="txB" fmla="*/ 32 h 32"/>
                </a:gdLst>
                <a:ahLst/>
                <a:cxnLst>
                  <a:cxn ang="0">
                    <a:pos x="0" y="32"/>
                  </a:cxn>
                  <a:cxn ang="0">
                    <a:pos x="15" y="27"/>
                  </a:cxn>
                  <a:cxn ang="0">
                    <a:pos x="21" y="19"/>
                  </a:cxn>
                  <a:cxn ang="0">
                    <a:pos x="27" y="9"/>
                  </a:cxn>
                  <a:cxn ang="0">
                    <a:pos x="31" y="0"/>
                  </a:cxn>
                </a:cxnLst>
                <a:rect l="txL" t="txT" r="txR" b="txB"/>
                <a:pathLst>
                  <a:path w="31" h="32">
                    <a:moveTo>
                      <a:pt x="0" y="32"/>
                    </a:moveTo>
                    <a:lnTo>
                      <a:pt x="15" y="27"/>
                    </a:lnTo>
                    <a:lnTo>
                      <a:pt x="21" y="19"/>
                    </a:lnTo>
                    <a:lnTo>
                      <a:pt x="27" y="9"/>
                    </a:lnTo>
                    <a:lnTo>
                      <a:pt x="31" y="0"/>
                    </a:lnTo>
                  </a:path>
                </a:pathLst>
              </a:custGeom>
              <a:solidFill>
                <a:schemeClr val="folHlink">
                  <a:alpha val="100000"/>
                </a:schemeClr>
              </a:solidFill>
              <a:ln w="28575" cap="flat" cmpd="sng">
                <a:solidFill>
                  <a:schemeClr val="tx2">
                    <a:alpha val="100000"/>
                  </a:schemeClr>
                </a:solidFill>
                <a:prstDash val="solid"/>
                <a:round/>
                <a:headEnd type="none" w="sm" len="lg"/>
                <a:tailEnd type="none" w="sm" len="lg"/>
              </a:ln>
            </p:spPr>
            <p:txBody>
              <a:bodyPr/>
              <a:lstStyle/>
              <a:p>
                <a:endParaRPr lang="zh-CN" altLang="en-US"/>
              </a:p>
            </p:txBody>
          </p:sp>
          <p:grpSp>
            <p:nvGrpSpPr>
              <p:cNvPr id="53345" name="Group 60"/>
              <p:cNvGrpSpPr/>
              <p:nvPr/>
            </p:nvGrpSpPr>
            <p:grpSpPr>
              <a:xfrm rot="5400000" flipV="1">
                <a:off x="1625" y="1809"/>
                <a:ext cx="96" cy="91"/>
                <a:chOff x="962" y="862"/>
                <a:chExt cx="96" cy="91"/>
              </a:xfrm>
            </p:grpSpPr>
            <p:sp>
              <p:nvSpPr>
                <p:cNvPr id="53347" name="Line 61"/>
                <p:cNvSpPr/>
                <p:nvPr/>
              </p:nvSpPr>
              <p:spPr>
                <a:xfrm flipV="1">
                  <a:off x="962" y="862"/>
                  <a:ext cx="63" cy="60"/>
                </a:xfrm>
                <a:prstGeom prst="line">
                  <a:avLst/>
                </a:prstGeom>
                <a:ln w="12700">
                  <a:noFill/>
                </a:ln>
              </p:spPr>
            </p:sp>
            <p:sp>
              <p:nvSpPr>
                <p:cNvPr id="53348" name="Line 62"/>
                <p:cNvSpPr/>
                <p:nvPr/>
              </p:nvSpPr>
              <p:spPr>
                <a:xfrm flipV="1">
                  <a:off x="977" y="876"/>
                  <a:ext cx="70" cy="65"/>
                </a:xfrm>
                <a:prstGeom prst="line">
                  <a:avLst/>
                </a:prstGeom>
                <a:ln w="12700">
                  <a:noFill/>
                </a:ln>
              </p:spPr>
            </p:sp>
            <p:sp>
              <p:nvSpPr>
                <p:cNvPr id="53349" name="Line 63"/>
                <p:cNvSpPr/>
                <p:nvPr/>
              </p:nvSpPr>
              <p:spPr>
                <a:xfrm flipV="1">
                  <a:off x="998" y="900"/>
                  <a:ext cx="60" cy="53"/>
                </a:xfrm>
                <a:prstGeom prst="line">
                  <a:avLst/>
                </a:prstGeom>
                <a:ln w="12700">
                  <a:noFill/>
                </a:ln>
              </p:spPr>
            </p:sp>
          </p:grpSp>
          <p:sp>
            <p:nvSpPr>
              <p:cNvPr id="53346" name="Rectangle 64"/>
              <p:cNvSpPr/>
              <p:nvPr/>
            </p:nvSpPr>
            <p:spPr>
              <a:xfrm rot="10800000" flipH="1" flipV="1">
                <a:off x="2489" y="1087"/>
                <a:ext cx="147" cy="56"/>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grpSp>
      </p:grpSp>
      <p:sp>
        <p:nvSpPr>
          <p:cNvPr id="53254" name="Text Box 65"/>
          <p:cNvSpPr txBox="1"/>
          <p:nvPr/>
        </p:nvSpPr>
        <p:spPr>
          <a:xfrm>
            <a:off x="506413" y="5457825"/>
            <a:ext cx="2165350" cy="466725"/>
          </a:xfrm>
          <a:prstGeom prst="rect">
            <a:avLst/>
          </a:prstGeom>
          <a:gradFill rotWithShape="1">
            <a:gsLst>
              <a:gs pos="0">
                <a:srgbClr val="FFEFD1">
                  <a:alpha val="100000"/>
                </a:srgbClr>
              </a:gs>
              <a:gs pos="64999">
                <a:srgbClr val="F0EBD5">
                  <a:alpha val="100000"/>
                </a:srgbClr>
              </a:gs>
              <a:gs pos="100000">
                <a:srgbClr val="D1C39F">
                  <a:alpha val="100000"/>
                </a:srgbClr>
              </a:gs>
            </a:gsLst>
            <a:path path="shape">
              <a:fillToRect l="50000" t="50000" r="50000" b="50000"/>
            </a:path>
            <a:tileRect/>
          </a:gradFill>
          <a:ln w="9525" cap="flat" cmpd="sng">
            <a:solidFill>
              <a:schemeClr val="hlink"/>
            </a:solidFill>
            <a:prstDash val="solid"/>
            <a:miter/>
            <a:headEnd type="none" w="sm" len="med"/>
            <a:tailEnd type="none" w="sm" len="med"/>
          </a:ln>
        </p:spPr>
        <p:txBody>
          <a:bodyPr>
            <a:spAutoFit/>
          </a:bodyPr>
          <a:lstStyle/>
          <a:p>
            <a:pPr algn="l">
              <a:spcBef>
                <a:spcPct val="50000"/>
              </a:spcBef>
            </a:pPr>
            <a:r>
              <a:rPr lang="zh-CN" altLang="en-US" i="0" dirty="0">
                <a:latin typeface="Arial" panose="020B0604020202020204" pitchFamily="34" charset="0"/>
                <a:ea typeface="仿宋_GB2312" pitchFamily="49" charset="-122"/>
              </a:rPr>
              <a:t>剖视图的画法</a:t>
            </a:r>
          </a:p>
        </p:txBody>
      </p:sp>
      <p:grpSp>
        <p:nvGrpSpPr>
          <p:cNvPr id="53255" name="Group 66"/>
          <p:cNvGrpSpPr/>
          <p:nvPr/>
        </p:nvGrpSpPr>
        <p:grpSpPr>
          <a:xfrm>
            <a:off x="3541713" y="950913"/>
            <a:ext cx="1649412" cy="3992562"/>
            <a:chOff x="1597" y="890"/>
            <a:chExt cx="1039" cy="2515"/>
          </a:xfrm>
        </p:grpSpPr>
        <p:grpSp>
          <p:nvGrpSpPr>
            <p:cNvPr id="53259" name="Group 67"/>
            <p:cNvGrpSpPr/>
            <p:nvPr/>
          </p:nvGrpSpPr>
          <p:grpSpPr>
            <a:xfrm rot="-10800000" flipV="1">
              <a:off x="1672" y="890"/>
              <a:ext cx="883" cy="2515"/>
              <a:chOff x="2713" y="608"/>
              <a:chExt cx="883" cy="1393"/>
            </a:xfrm>
          </p:grpSpPr>
          <p:sp>
            <p:nvSpPr>
              <p:cNvPr id="53317" name="Line 68"/>
              <p:cNvSpPr/>
              <p:nvPr/>
            </p:nvSpPr>
            <p:spPr>
              <a:xfrm flipH="1">
                <a:off x="3153" y="608"/>
                <a:ext cx="0" cy="1393"/>
              </a:xfrm>
              <a:prstGeom prst="line">
                <a:avLst/>
              </a:prstGeom>
              <a:ln w="9525" cap="flat" cmpd="sng">
                <a:solidFill>
                  <a:schemeClr val="tx2"/>
                </a:solidFill>
                <a:prstDash val="lgDashDot"/>
                <a:headEnd type="none" w="med" len="med"/>
                <a:tailEnd type="none" w="med" len="med"/>
              </a:ln>
            </p:spPr>
          </p:sp>
          <p:sp>
            <p:nvSpPr>
              <p:cNvPr id="53318" name="Line 69"/>
              <p:cNvSpPr/>
              <p:nvPr/>
            </p:nvSpPr>
            <p:spPr>
              <a:xfrm flipH="1">
                <a:off x="3596" y="623"/>
                <a:ext cx="0" cy="1368"/>
              </a:xfrm>
              <a:prstGeom prst="line">
                <a:avLst/>
              </a:prstGeom>
              <a:ln w="9525" cap="flat" cmpd="sng">
                <a:solidFill>
                  <a:schemeClr val="tx2"/>
                </a:solidFill>
                <a:prstDash val="lgDashDot"/>
                <a:headEnd type="none" w="med" len="med"/>
                <a:tailEnd type="none" w="med" len="med"/>
              </a:ln>
            </p:spPr>
          </p:sp>
          <p:sp>
            <p:nvSpPr>
              <p:cNvPr id="53319" name="Line 70"/>
              <p:cNvSpPr/>
              <p:nvPr/>
            </p:nvSpPr>
            <p:spPr>
              <a:xfrm flipH="1">
                <a:off x="2713" y="614"/>
                <a:ext cx="0" cy="1370"/>
              </a:xfrm>
              <a:prstGeom prst="line">
                <a:avLst/>
              </a:prstGeom>
              <a:ln w="9525" cap="flat" cmpd="sng">
                <a:solidFill>
                  <a:schemeClr val="tx2"/>
                </a:solidFill>
                <a:prstDash val="lgDashDot"/>
                <a:headEnd type="none" w="med" len="med"/>
                <a:tailEnd type="none" w="med" len="med"/>
              </a:ln>
            </p:spPr>
          </p:sp>
        </p:grpSp>
        <p:grpSp>
          <p:nvGrpSpPr>
            <p:cNvPr id="53260" name="Group 71"/>
            <p:cNvGrpSpPr/>
            <p:nvPr/>
          </p:nvGrpSpPr>
          <p:grpSpPr>
            <a:xfrm rot="5400000" flipV="1">
              <a:off x="1705" y="2398"/>
              <a:ext cx="797" cy="1013"/>
              <a:chOff x="4694" y="329"/>
              <a:chExt cx="797" cy="1013"/>
            </a:xfrm>
          </p:grpSpPr>
          <p:sp>
            <p:nvSpPr>
              <p:cNvPr id="53291" name="Oval 72" descr="浅色上对角线"/>
              <p:cNvSpPr/>
              <p:nvPr/>
            </p:nvSpPr>
            <p:spPr>
              <a:xfrm rot="-5400000">
                <a:off x="4699" y="1237"/>
                <a:ext cx="96"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292" name="Oval 73"/>
              <p:cNvSpPr/>
              <p:nvPr/>
            </p:nvSpPr>
            <p:spPr>
              <a:xfrm rot="-5400000">
                <a:off x="4847" y="359"/>
                <a:ext cx="103"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293" name="Oval 74"/>
              <p:cNvSpPr/>
              <p:nvPr/>
            </p:nvSpPr>
            <p:spPr>
              <a:xfrm rot="-5400000">
                <a:off x="5016" y="1243"/>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294" name="Rectangle 75"/>
              <p:cNvSpPr/>
              <p:nvPr/>
            </p:nvSpPr>
            <p:spPr>
              <a:xfrm rot="-5400000">
                <a:off x="5030" y="1189"/>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295" name="Rectangle 76"/>
              <p:cNvSpPr/>
              <p:nvPr/>
            </p:nvSpPr>
            <p:spPr>
              <a:xfrm rot="-5400000">
                <a:off x="4866" y="383"/>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296" name="Line 77"/>
              <p:cNvSpPr/>
              <p:nvPr/>
            </p:nvSpPr>
            <p:spPr>
              <a:xfrm rot="-5400000" flipV="1">
                <a:off x="4484" y="771"/>
                <a:ext cx="886" cy="159"/>
              </a:xfrm>
              <a:prstGeom prst="line">
                <a:avLst/>
              </a:prstGeom>
              <a:ln w="28575" cap="flat" cmpd="sng">
                <a:solidFill>
                  <a:schemeClr val="tx2"/>
                </a:solidFill>
                <a:prstDash val="solid"/>
                <a:headEnd type="none" w="med" len="med"/>
                <a:tailEnd type="none" w="sm" len="lg"/>
              </a:ln>
            </p:spPr>
          </p:sp>
          <p:sp>
            <p:nvSpPr>
              <p:cNvPr id="53297" name="Line 78"/>
              <p:cNvSpPr/>
              <p:nvPr/>
            </p:nvSpPr>
            <p:spPr>
              <a:xfrm rot="-5400000" flipV="1">
                <a:off x="4584" y="768"/>
                <a:ext cx="896" cy="162"/>
              </a:xfrm>
              <a:prstGeom prst="line">
                <a:avLst/>
              </a:prstGeom>
              <a:ln w="28575" cap="flat" cmpd="sng">
                <a:solidFill>
                  <a:schemeClr val="tx2"/>
                </a:solidFill>
                <a:prstDash val="solid"/>
                <a:headEnd type="none" w="med" len="med"/>
                <a:tailEnd type="none" w="sm" len="lg"/>
              </a:ln>
            </p:spPr>
          </p:sp>
          <p:sp>
            <p:nvSpPr>
              <p:cNvPr id="53298" name="Oval 79"/>
              <p:cNvSpPr/>
              <p:nvPr/>
            </p:nvSpPr>
            <p:spPr>
              <a:xfrm rot="-5400000">
                <a:off x="5157" y="347"/>
                <a:ext cx="103"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299" name="Oval 80"/>
              <p:cNvSpPr/>
              <p:nvPr/>
            </p:nvSpPr>
            <p:spPr>
              <a:xfrm rot="-5400000">
                <a:off x="5326" y="1231"/>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00" name="Rectangle 81"/>
              <p:cNvSpPr/>
              <p:nvPr/>
            </p:nvSpPr>
            <p:spPr>
              <a:xfrm rot="-5400000">
                <a:off x="5340" y="1177"/>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301" name="Rectangle 82"/>
              <p:cNvSpPr/>
              <p:nvPr/>
            </p:nvSpPr>
            <p:spPr>
              <a:xfrm rot="-5400000">
                <a:off x="5176" y="371"/>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302" name="Line 83"/>
              <p:cNvSpPr/>
              <p:nvPr/>
            </p:nvSpPr>
            <p:spPr>
              <a:xfrm rot="-5400000" flipV="1">
                <a:off x="4794" y="759"/>
                <a:ext cx="886" cy="159"/>
              </a:xfrm>
              <a:prstGeom prst="line">
                <a:avLst/>
              </a:prstGeom>
              <a:ln w="28575" cap="flat" cmpd="sng">
                <a:solidFill>
                  <a:schemeClr val="tx2"/>
                </a:solidFill>
                <a:prstDash val="solid"/>
                <a:headEnd type="none" w="med" len="med"/>
                <a:tailEnd type="none" w="sm" len="lg"/>
              </a:ln>
            </p:spPr>
          </p:sp>
          <p:sp>
            <p:nvSpPr>
              <p:cNvPr id="53303" name="Line 84"/>
              <p:cNvSpPr/>
              <p:nvPr/>
            </p:nvSpPr>
            <p:spPr>
              <a:xfrm rot="-5400000" flipV="1">
                <a:off x="4894" y="756"/>
                <a:ext cx="896" cy="162"/>
              </a:xfrm>
              <a:prstGeom prst="line">
                <a:avLst/>
              </a:prstGeom>
              <a:ln w="28575" cap="flat" cmpd="sng">
                <a:solidFill>
                  <a:schemeClr val="tx2"/>
                </a:solidFill>
                <a:prstDash val="solid"/>
                <a:headEnd type="none" w="med" len="med"/>
                <a:tailEnd type="none" w="sm" len="lg"/>
              </a:ln>
            </p:spPr>
          </p:sp>
          <p:sp>
            <p:nvSpPr>
              <p:cNvPr id="53304" name="Line 85"/>
              <p:cNvSpPr/>
              <p:nvPr/>
            </p:nvSpPr>
            <p:spPr>
              <a:xfrm rot="-5400000" flipH="1" flipV="1">
                <a:off x="4823" y="646"/>
                <a:ext cx="570" cy="95"/>
              </a:xfrm>
              <a:prstGeom prst="line">
                <a:avLst/>
              </a:prstGeom>
              <a:ln w="28575" cap="flat" cmpd="sng">
                <a:solidFill>
                  <a:schemeClr val="tx2"/>
                </a:solidFill>
                <a:prstDash val="solid"/>
                <a:headEnd type="none" w="med" len="med"/>
                <a:tailEnd type="none" w="med" len="med"/>
              </a:ln>
            </p:spPr>
          </p:sp>
          <p:sp>
            <p:nvSpPr>
              <p:cNvPr id="53305" name="Line 86"/>
              <p:cNvSpPr/>
              <p:nvPr/>
            </p:nvSpPr>
            <p:spPr>
              <a:xfrm rot="-5400000" flipH="1" flipV="1">
                <a:off x="4860" y="939"/>
                <a:ext cx="599" cy="93"/>
              </a:xfrm>
              <a:prstGeom prst="line">
                <a:avLst/>
              </a:prstGeom>
              <a:ln w="28575" cap="flat" cmpd="sng">
                <a:solidFill>
                  <a:schemeClr val="tx2"/>
                </a:solidFill>
                <a:prstDash val="solid"/>
                <a:headEnd type="none" w="med" len="med"/>
                <a:tailEnd type="none" w="med" len="med"/>
              </a:ln>
            </p:spPr>
          </p:sp>
          <p:sp>
            <p:nvSpPr>
              <p:cNvPr id="53306" name="Line 87"/>
              <p:cNvSpPr/>
              <p:nvPr/>
            </p:nvSpPr>
            <p:spPr>
              <a:xfrm rot="-5400000" flipH="1" flipV="1">
                <a:off x="4336" y="780"/>
                <a:ext cx="866" cy="150"/>
              </a:xfrm>
              <a:prstGeom prst="line">
                <a:avLst/>
              </a:prstGeom>
              <a:ln w="28575" cap="flat" cmpd="sng">
                <a:solidFill>
                  <a:schemeClr val="tx2"/>
                </a:solidFill>
                <a:prstDash val="solid"/>
                <a:headEnd type="none" w="med" len="med"/>
                <a:tailEnd type="none" w="med" len="med"/>
              </a:ln>
            </p:spPr>
          </p:sp>
          <p:sp>
            <p:nvSpPr>
              <p:cNvPr id="53307" name="Line 88"/>
              <p:cNvSpPr/>
              <p:nvPr/>
            </p:nvSpPr>
            <p:spPr>
              <a:xfrm rot="-5400000" flipH="1" flipV="1">
                <a:off x="4548" y="952"/>
                <a:ext cx="599" cy="93"/>
              </a:xfrm>
              <a:prstGeom prst="line">
                <a:avLst/>
              </a:prstGeom>
              <a:ln w="28575" cap="flat" cmpd="sng">
                <a:solidFill>
                  <a:schemeClr val="tx2"/>
                </a:solidFill>
                <a:prstDash val="solid"/>
                <a:headEnd type="none" w="med" len="med"/>
                <a:tailEnd type="none" w="med" len="med"/>
              </a:ln>
            </p:spPr>
          </p:sp>
          <p:sp>
            <p:nvSpPr>
              <p:cNvPr id="53308" name="Oval 89"/>
              <p:cNvSpPr/>
              <p:nvPr/>
            </p:nvSpPr>
            <p:spPr>
              <a:xfrm rot="-5400000" flipH="1" flipV="1">
                <a:off x="5375" y="357"/>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309" name="Rectangle 90"/>
              <p:cNvSpPr/>
              <p:nvPr/>
            </p:nvSpPr>
            <p:spPr>
              <a:xfrm rot="-5400000" flipH="1" flipV="1">
                <a:off x="5388" y="378"/>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310" name="Line 91"/>
              <p:cNvSpPr/>
              <p:nvPr/>
            </p:nvSpPr>
            <p:spPr>
              <a:xfrm rot="-5400000" flipH="1" flipV="1">
                <a:off x="4956" y="826"/>
                <a:ext cx="940" cy="2"/>
              </a:xfrm>
              <a:prstGeom prst="line">
                <a:avLst/>
              </a:prstGeom>
              <a:ln w="28575" cap="flat" cmpd="sng">
                <a:solidFill>
                  <a:schemeClr val="tx2"/>
                </a:solidFill>
                <a:prstDash val="solid"/>
                <a:headEnd type="none" w="med" len="med"/>
                <a:tailEnd type="none" w="sm" len="lg"/>
              </a:ln>
            </p:spPr>
          </p:sp>
          <p:sp>
            <p:nvSpPr>
              <p:cNvPr id="53311" name="Freeform 92"/>
              <p:cNvSpPr/>
              <p:nvPr/>
            </p:nvSpPr>
            <p:spPr>
              <a:xfrm rot="-5400000">
                <a:off x="5122" y="651"/>
                <a:ext cx="553" cy="56"/>
              </a:xfrm>
              <a:custGeom>
                <a:avLst/>
                <a:gdLst>
                  <a:gd name="txL" fmla="*/ 0 w 553"/>
                  <a:gd name="txT" fmla="*/ 0 h 56"/>
                  <a:gd name="txR" fmla="*/ 553 w 553"/>
                  <a:gd name="txB" fmla="*/ 56 h 56"/>
                </a:gdLst>
                <a:ahLst/>
                <a:cxnLst>
                  <a:cxn ang="0">
                    <a:pos x="553" y="0"/>
                  </a:cxn>
                  <a:cxn ang="0">
                    <a:pos x="31" y="30"/>
                  </a:cxn>
                  <a:cxn ang="0">
                    <a:pos x="8" y="39"/>
                  </a:cxn>
                  <a:cxn ang="0">
                    <a:pos x="0" y="56"/>
                  </a:cxn>
                </a:cxnLst>
                <a:rect l="txL" t="txT" r="txR" b="txB"/>
                <a:pathLst>
                  <a:path w="553" h="56">
                    <a:moveTo>
                      <a:pt x="553" y="0"/>
                    </a:moveTo>
                    <a:lnTo>
                      <a:pt x="31" y="30"/>
                    </a:lnTo>
                    <a:lnTo>
                      <a:pt x="8" y="39"/>
                    </a:lnTo>
                    <a:lnTo>
                      <a:pt x="0" y="56"/>
                    </a:lnTo>
                  </a:path>
                </a:pathLst>
              </a:custGeom>
              <a:solidFill>
                <a:schemeClr val="bg1">
                  <a:alpha val="100000"/>
                </a:schemeClr>
              </a:solidFill>
              <a:ln w="28575" cap="flat" cmpd="sng">
                <a:solidFill>
                  <a:schemeClr val="tx2">
                    <a:alpha val="100000"/>
                  </a:schemeClr>
                </a:solidFill>
                <a:prstDash val="solid"/>
                <a:round/>
                <a:headEnd type="none" w="med" len="med"/>
                <a:tailEnd type="none" w="sm" len="lg"/>
              </a:ln>
            </p:spPr>
            <p:txBody>
              <a:bodyPr/>
              <a:lstStyle/>
              <a:p>
                <a:endParaRPr lang="zh-CN" altLang="en-US"/>
              </a:p>
            </p:txBody>
          </p:sp>
          <p:sp>
            <p:nvSpPr>
              <p:cNvPr id="53312" name="Rectangle 93"/>
              <p:cNvSpPr/>
              <p:nvPr/>
            </p:nvSpPr>
            <p:spPr>
              <a:xfrm rot="-5400000" flipV="1">
                <a:off x="5389" y="374"/>
                <a:ext cx="147" cy="56"/>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sp>
            <p:nvSpPr>
              <p:cNvPr id="53313" name="Line 94"/>
              <p:cNvSpPr/>
              <p:nvPr/>
            </p:nvSpPr>
            <p:spPr>
              <a:xfrm rot="-5400000">
                <a:off x="5139" y="595"/>
                <a:ext cx="432" cy="37"/>
              </a:xfrm>
              <a:prstGeom prst="line">
                <a:avLst/>
              </a:prstGeom>
              <a:ln w="28575" cap="flat" cmpd="sng">
                <a:solidFill>
                  <a:schemeClr val="tx2"/>
                </a:solidFill>
                <a:prstDash val="solid"/>
                <a:headEnd type="none" w="med" len="med"/>
                <a:tailEnd type="none" w="med" len="med"/>
              </a:ln>
            </p:spPr>
          </p:sp>
          <p:sp>
            <p:nvSpPr>
              <p:cNvPr id="53314" name="Line 95"/>
              <p:cNvSpPr/>
              <p:nvPr/>
            </p:nvSpPr>
            <p:spPr>
              <a:xfrm flipV="1">
                <a:off x="4699" y="1243"/>
                <a:ext cx="63" cy="60"/>
              </a:xfrm>
              <a:prstGeom prst="line">
                <a:avLst/>
              </a:prstGeom>
              <a:ln w="12700">
                <a:noFill/>
              </a:ln>
            </p:spPr>
          </p:sp>
          <p:sp>
            <p:nvSpPr>
              <p:cNvPr id="53315" name="Line 96"/>
              <p:cNvSpPr/>
              <p:nvPr/>
            </p:nvSpPr>
            <p:spPr>
              <a:xfrm flipV="1">
                <a:off x="4714" y="1257"/>
                <a:ext cx="70" cy="65"/>
              </a:xfrm>
              <a:prstGeom prst="line">
                <a:avLst/>
              </a:prstGeom>
              <a:ln w="12700">
                <a:noFill/>
              </a:ln>
            </p:spPr>
          </p:sp>
          <p:sp>
            <p:nvSpPr>
              <p:cNvPr id="53316" name="Line 97"/>
              <p:cNvSpPr/>
              <p:nvPr/>
            </p:nvSpPr>
            <p:spPr>
              <a:xfrm flipV="1">
                <a:off x="4735" y="1281"/>
                <a:ext cx="60" cy="53"/>
              </a:xfrm>
              <a:prstGeom prst="line">
                <a:avLst/>
              </a:prstGeom>
              <a:ln w="12700">
                <a:noFill/>
              </a:ln>
            </p:spPr>
          </p:sp>
        </p:grpSp>
        <p:grpSp>
          <p:nvGrpSpPr>
            <p:cNvPr id="53261" name="Group 98"/>
            <p:cNvGrpSpPr/>
            <p:nvPr/>
          </p:nvGrpSpPr>
          <p:grpSpPr>
            <a:xfrm>
              <a:off x="1621" y="1087"/>
              <a:ext cx="1015" cy="820"/>
              <a:chOff x="1621" y="1087"/>
              <a:chExt cx="1015" cy="820"/>
            </a:xfrm>
          </p:grpSpPr>
          <p:sp>
            <p:nvSpPr>
              <p:cNvPr id="53262" name="Oval 99"/>
              <p:cNvSpPr/>
              <p:nvPr/>
            </p:nvSpPr>
            <p:spPr>
              <a:xfrm rot="-10800000" flipV="1">
                <a:off x="1624" y="1166"/>
                <a:ext cx="103"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263" name="Oval 100"/>
              <p:cNvSpPr/>
              <p:nvPr/>
            </p:nvSpPr>
            <p:spPr>
              <a:xfrm rot="-10800000" flipV="1">
                <a:off x="2512" y="1331"/>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264" name="Rectangle 101"/>
              <p:cNvSpPr/>
              <p:nvPr/>
            </p:nvSpPr>
            <p:spPr>
              <a:xfrm rot="-10800000" flipV="1">
                <a:off x="2486" y="1316"/>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265" name="Rectangle 102"/>
              <p:cNvSpPr/>
              <p:nvPr/>
            </p:nvSpPr>
            <p:spPr>
              <a:xfrm rot="-10800000" flipV="1">
                <a:off x="1680" y="1152"/>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266" name="Line 103"/>
              <p:cNvSpPr/>
              <p:nvPr/>
            </p:nvSpPr>
            <p:spPr>
              <a:xfrm rot="10800000">
                <a:off x="1674" y="1166"/>
                <a:ext cx="886" cy="159"/>
              </a:xfrm>
              <a:prstGeom prst="line">
                <a:avLst/>
              </a:prstGeom>
              <a:ln w="28575" cap="flat" cmpd="sng">
                <a:solidFill>
                  <a:schemeClr val="tx2"/>
                </a:solidFill>
                <a:prstDash val="solid"/>
                <a:headEnd type="none" w="med" len="med"/>
                <a:tailEnd type="none" w="sm" len="lg"/>
              </a:ln>
            </p:spPr>
          </p:sp>
          <p:sp>
            <p:nvSpPr>
              <p:cNvPr id="53267" name="Line 104"/>
              <p:cNvSpPr/>
              <p:nvPr/>
            </p:nvSpPr>
            <p:spPr>
              <a:xfrm rot="10800000">
                <a:off x="1667" y="1269"/>
                <a:ext cx="896" cy="162"/>
              </a:xfrm>
              <a:prstGeom prst="line">
                <a:avLst/>
              </a:prstGeom>
              <a:ln w="28575" cap="flat" cmpd="sng">
                <a:solidFill>
                  <a:schemeClr val="tx2"/>
                </a:solidFill>
                <a:prstDash val="solid"/>
                <a:headEnd type="none" w="med" len="med"/>
                <a:tailEnd type="none" w="sm" len="lg"/>
              </a:ln>
            </p:spPr>
          </p:sp>
          <p:sp>
            <p:nvSpPr>
              <p:cNvPr id="53268" name="Oval 105"/>
              <p:cNvSpPr/>
              <p:nvPr/>
            </p:nvSpPr>
            <p:spPr>
              <a:xfrm rot="-10800000" flipV="1">
                <a:off x="1624" y="1484"/>
                <a:ext cx="103"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269" name="Oval 106"/>
              <p:cNvSpPr/>
              <p:nvPr/>
            </p:nvSpPr>
            <p:spPr>
              <a:xfrm rot="-10800000" flipV="1">
                <a:off x="2512" y="1649"/>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270" name="Rectangle 107"/>
              <p:cNvSpPr/>
              <p:nvPr/>
            </p:nvSpPr>
            <p:spPr>
              <a:xfrm rot="-10800000" flipV="1">
                <a:off x="2486" y="1634"/>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271" name="Rectangle 108"/>
              <p:cNvSpPr/>
              <p:nvPr/>
            </p:nvSpPr>
            <p:spPr>
              <a:xfrm rot="-10800000" flipV="1">
                <a:off x="1680" y="1470"/>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272" name="Line 109"/>
              <p:cNvSpPr/>
              <p:nvPr/>
            </p:nvSpPr>
            <p:spPr>
              <a:xfrm rot="10800000">
                <a:off x="1674" y="1484"/>
                <a:ext cx="886" cy="159"/>
              </a:xfrm>
              <a:prstGeom prst="line">
                <a:avLst/>
              </a:prstGeom>
              <a:ln w="28575" cap="flat" cmpd="sng">
                <a:solidFill>
                  <a:schemeClr val="tx2"/>
                </a:solidFill>
                <a:prstDash val="solid"/>
                <a:headEnd type="none" w="med" len="med"/>
                <a:tailEnd type="none" w="sm" len="lg"/>
              </a:ln>
            </p:spPr>
          </p:sp>
          <p:sp>
            <p:nvSpPr>
              <p:cNvPr id="53273" name="Line 110"/>
              <p:cNvSpPr/>
              <p:nvPr/>
            </p:nvSpPr>
            <p:spPr>
              <a:xfrm rot="10800000">
                <a:off x="1667" y="1587"/>
                <a:ext cx="896" cy="162"/>
              </a:xfrm>
              <a:prstGeom prst="line">
                <a:avLst/>
              </a:prstGeom>
              <a:ln w="28575" cap="flat" cmpd="sng">
                <a:solidFill>
                  <a:schemeClr val="tx2"/>
                </a:solidFill>
                <a:prstDash val="solid"/>
                <a:headEnd type="none" w="med" len="med"/>
                <a:tailEnd type="none" w="sm" len="lg"/>
              </a:ln>
            </p:spPr>
          </p:sp>
          <p:sp>
            <p:nvSpPr>
              <p:cNvPr id="53274" name="Oval 111" descr="浅色上对角线"/>
              <p:cNvSpPr/>
              <p:nvPr/>
            </p:nvSpPr>
            <p:spPr>
              <a:xfrm rot="-10800000" flipV="1">
                <a:off x="1621" y="1802"/>
                <a:ext cx="103" cy="102"/>
              </a:xfrm>
              <a:prstGeom prst="ellipse">
                <a:avLst/>
              </a:prstGeom>
              <a:pattFill prst="ltUpDiag">
                <a:fgClr>
                  <a:srgbClr val="0000CC"/>
                </a:fgClr>
                <a:bgClr>
                  <a:schemeClr val="bg1"/>
                </a:bgClr>
              </a:patt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275" name="Line 112"/>
              <p:cNvSpPr/>
              <p:nvPr/>
            </p:nvSpPr>
            <p:spPr>
              <a:xfrm rot="-10800000" flipH="1">
                <a:off x="1676" y="1699"/>
                <a:ext cx="570" cy="95"/>
              </a:xfrm>
              <a:prstGeom prst="line">
                <a:avLst/>
              </a:prstGeom>
              <a:ln w="28575" cap="flat" cmpd="sng">
                <a:solidFill>
                  <a:schemeClr val="tx2"/>
                </a:solidFill>
                <a:prstDash val="solid"/>
                <a:headEnd type="none" w="med" len="med"/>
                <a:tailEnd type="none" w="med" len="med"/>
              </a:ln>
            </p:spPr>
          </p:sp>
          <p:sp>
            <p:nvSpPr>
              <p:cNvPr id="53276" name="Line 113"/>
              <p:cNvSpPr/>
              <p:nvPr/>
            </p:nvSpPr>
            <p:spPr>
              <a:xfrm rot="-10800000" flipH="1">
                <a:off x="1672" y="1751"/>
                <a:ext cx="879" cy="156"/>
              </a:xfrm>
              <a:prstGeom prst="line">
                <a:avLst/>
              </a:prstGeom>
              <a:ln w="28575" cap="flat" cmpd="sng">
                <a:solidFill>
                  <a:schemeClr val="tx2"/>
                </a:solidFill>
                <a:prstDash val="solid"/>
                <a:headEnd type="none" w="med" len="med"/>
                <a:tailEnd type="none" w="med" len="med"/>
              </a:ln>
            </p:spPr>
          </p:sp>
          <p:grpSp>
            <p:nvGrpSpPr>
              <p:cNvPr id="53277" name="Group 114"/>
              <p:cNvGrpSpPr/>
              <p:nvPr/>
            </p:nvGrpSpPr>
            <p:grpSpPr>
              <a:xfrm rot="-10800000" flipV="1">
                <a:off x="1675" y="1386"/>
                <a:ext cx="877" cy="145"/>
                <a:chOff x="2714" y="1470"/>
                <a:chExt cx="877" cy="145"/>
              </a:xfrm>
            </p:grpSpPr>
            <p:sp>
              <p:nvSpPr>
                <p:cNvPr id="53289" name="Line 115"/>
                <p:cNvSpPr/>
                <p:nvPr/>
              </p:nvSpPr>
              <p:spPr>
                <a:xfrm flipH="1" flipV="1">
                  <a:off x="3021" y="1470"/>
                  <a:ext cx="570" cy="95"/>
                </a:xfrm>
                <a:prstGeom prst="line">
                  <a:avLst/>
                </a:prstGeom>
                <a:ln w="28575" cap="flat" cmpd="sng">
                  <a:solidFill>
                    <a:schemeClr val="tx2"/>
                  </a:solidFill>
                  <a:prstDash val="solid"/>
                  <a:headEnd type="none" w="med" len="med"/>
                  <a:tailEnd type="none" w="med" len="med"/>
                </a:ln>
              </p:spPr>
            </p:sp>
            <p:sp>
              <p:nvSpPr>
                <p:cNvPr id="53290" name="Line 116"/>
                <p:cNvSpPr/>
                <p:nvPr/>
              </p:nvSpPr>
              <p:spPr>
                <a:xfrm flipH="1" flipV="1">
                  <a:off x="2714" y="1522"/>
                  <a:ext cx="599" cy="93"/>
                </a:xfrm>
                <a:prstGeom prst="line">
                  <a:avLst/>
                </a:prstGeom>
                <a:ln w="28575" cap="flat" cmpd="sng">
                  <a:solidFill>
                    <a:schemeClr val="tx2"/>
                  </a:solidFill>
                  <a:prstDash val="solid"/>
                  <a:headEnd type="none" w="med" len="med"/>
                  <a:tailEnd type="none" w="med" len="med"/>
                </a:ln>
              </p:spPr>
            </p:sp>
          </p:grpSp>
          <p:sp>
            <p:nvSpPr>
              <p:cNvPr id="53278" name="Oval 117"/>
              <p:cNvSpPr/>
              <p:nvPr/>
            </p:nvSpPr>
            <p:spPr>
              <a:xfrm rot="-10800000" flipV="1">
                <a:off x="2512" y="1106"/>
                <a:ext cx="96" cy="102"/>
              </a:xfrm>
              <a:prstGeom prst="ellipse">
                <a:avLst/>
              </a:prstGeom>
              <a:solidFill>
                <a:schemeClr val="bg1"/>
              </a:solidFill>
              <a:ln w="28575" cap="flat" cmpd="sng">
                <a:solidFill>
                  <a:schemeClr val="tx2"/>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3279" name="Rectangle 118"/>
              <p:cNvSpPr/>
              <p:nvPr/>
            </p:nvSpPr>
            <p:spPr>
              <a:xfrm rot="-10800000" flipV="1">
                <a:off x="2486" y="1091"/>
                <a:ext cx="69" cy="133"/>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53280" name="Line 119"/>
              <p:cNvSpPr/>
              <p:nvPr/>
            </p:nvSpPr>
            <p:spPr>
              <a:xfrm rot="-10800000" flipV="1">
                <a:off x="1671" y="1153"/>
                <a:ext cx="940" cy="2"/>
              </a:xfrm>
              <a:prstGeom prst="line">
                <a:avLst/>
              </a:prstGeom>
              <a:ln w="28575" cap="flat" cmpd="sng">
                <a:solidFill>
                  <a:schemeClr val="tx2"/>
                </a:solidFill>
                <a:prstDash val="solid"/>
                <a:headEnd type="none" w="med" len="med"/>
                <a:tailEnd type="none" w="sm" len="lg"/>
              </a:ln>
            </p:spPr>
          </p:sp>
          <p:sp>
            <p:nvSpPr>
              <p:cNvPr id="53281" name="Line 120"/>
              <p:cNvSpPr/>
              <p:nvPr/>
            </p:nvSpPr>
            <p:spPr>
              <a:xfrm rot="10800000">
                <a:off x="2083" y="1186"/>
                <a:ext cx="480" cy="27"/>
              </a:xfrm>
              <a:prstGeom prst="line">
                <a:avLst/>
              </a:prstGeom>
              <a:ln w="28575" cap="flat" cmpd="sng">
                <a:solidFill>
                  <a:schemeClr val="tx2"/>
                </a:solidFill>
                <a:prstDash val="solid"/>
                <a:headEnd type="none" w="med" len="med"/>
                <a:tailEnd type="none" w="sm" len="lg"/>
              </a:ln>
            </p:spPr>
          </p:sp>
          <p:sp>
            <p:nvSpPr>
              <p:cNvPr id="53282" name="Line 121"/>
              <p:cNvSpPr/>
              <p:nvPr/>
            </p:nvSpPr>
            <p:spPr>
              <a:xfrm rot="-10800000" flipH="1">
                <a:off x="2061" y="1210"/>
                <a:ext cx="507" cy="26"/>
              </a:xfrm>
              <a:prstGeom prst="line">
                <a:avLst/>
              </a:prstGeom>
              <a:ln w="28575" cap="flat" cmpd="sng">
                <a:solidFill>
                  <a:schemeClr val="tx2"/>
                </a:solidFill>
                <a:prstDash val="solid"/>
                <a:headEnd type="none" w="med" len="med"/>
                <a:tailEnd type="none" w="med" len="med"/>
              </a:ln>
            </p:spPr>
          </p:sp>
          <p:sp>
            <p:nvSpPr>
              <p:cNvPr id="53283" name="Freeform 122"/>
              <p:cNvSpPr/>
              <p:nvPr/>
            </p:nvSpPr>
            <p:spPr>
              <a:xfrm rot="-10800000" flipV="1">
                <a:off x="2050" y="1154"/>
                <a:ext cx="31" cy="32"/>
              </a:xfrm>
              <a:custGeom>
                <a:avLst/>
                <a:gdLst>
                  <a:gd name="txL" fmla="*/ 0 w 31"/>
                  <a:gd name="txT" fmla="*/ 0 h 32"/>
                  <a:gd name="txR" fmla="*/ 31 w 31"/>
                  <a:gd name="txB" fmla="*/ 32 h 32"/>
                </a:gdLst>
                <a:ahLst/>
                <a:cxnLst>
                  <a:cxn ang="0">
                    <a:pos x="0" y="32"/>
                  </a:cxn>
                  <a:cxn ang="0">
                    <a:pos x="15" y="27"/>
                  </a:cxn>
                  <a:cxn ang="0">
                    <a:pos x="21" y="19"/>
                  </a:cxn>
                  <a:cxn ang="0">
                    <a:pos x="27" y="9"/>
                  </a:cxn>
                  <a:cxn ang="0">
                    <a:pos x="31" y="0"/>
                  </a:cxn>
                </a:cxnLst>
                <a:rect l="txL" t="txT" r="txR" b="txB"/>
                <a:pathLst>
                  <a:path w="31" h="32">
                    <a:moveTo>
                      <a:pt x="0" y="32"/>
                    </a:moveTo>
                    <a:lnTo>
                      <a:pt x="15" y="27"/>
                    </a:lnTo>
                    <a:lnTo>
                      <a:pt x="21" y="19"/>
                    </a:lnTo>
                    <a:lnTo>
                      <a:pt x="27" y="9"/>
                    </a:lnTo>
                    <a:lnTo>
                      <a:pt x="31" y="0"/>
                    </a:lnTo>
                  </a:path>
                </a:pathLst>
              </a:custGeom>
              <a:solidFill>
                <a:schemeClr val="folHlink">
                  <a:alpha val="100000"/>
                </a:schemeClr>
              </a:solidFill>
              <a:ln w="28575" cap="flat" cmpd="sng">
                <a:solidFill>
                  <a:schemeClr val="tx2">
                    <a:alpha val="100000"/>
                  </a:schemeClr>
                </a:solidFill>
                <a:prstDash val="solid"/>
                <a:round/>
                <a:headEnd type="none" w="sm" len="lg"/>
                <a:tailEnd type="none" w="sm" len="lg"/>
              </a:ln>
            </p:spPr>
            <p:txBody>
              <a:bodyPr/>
              <a:lstStyle/>
              <a:p>
                <a:endParaRPr lang="zh-CN" altLang="en-US"/>
              </a:p>
            </p:txBody>
          </p:sp>
          <p:grpSp>
            <p:nvGrpSpPr>
              <p:cNvPr id="53284" name="Group 123"/>
              <p:cNvGrpSpPr/>
              <p:nvPr/>
            </p:nvGrpSpPr>
            <p:grpSpPr>
              <a:xfrm rot="5400000" flipV="1">
                <a:off x="1625" y="1809"/>
                <a:ext cx="96" cy="91"/>
                <a:chOff x="962" y="862"/>
                <a:chExt cx="96" cy="91"/>
              </a:xfrm>
            </p:grpSpPr>
            <p:sp>
              <p:nvSpPr>
                <p:cNvPr id="53286" name="Line 124"/>
                <p:cNvSpPr/>
                <p:nvPr/>
              </p:nvSpPr>
              <p:spPr>
                <a:xfrm flipV="1">
                  <a:off x="962" y="862"/>
                  <a:ext cx="63" cy="60"/>
                </a:xfrm>
                <a:prstGeom prst="line">
                  <a:avLst/>
                </a:prstGeom>
                <a:ln w="12700">
                  <a:noFill/>
                </a:ln>
              </p:spPr>
            </p:sp>
            <p:sp>
              <p:nvSpPr>
                <p:cNvPr id="53287" name="Line 125"/>
                <p:cNvSpPr/>
                <p:nvPr/>
              </p:nvSpPr>
              <p:spPr>
                <a:xfrm flipV="1">
                  <a:off x="977" y="876"/>
                  <a:ext cx="70" cy="65"/>
                </a:xfrm>
                <a:prstGeom prst="line">
                  <a:avLst/>
                </a:prstGeom>
                <a:ln w="12700">
                  <a:noFill/>
                </a:ln>
              </p:spPr>
            </p:sp>
            <p:sp>
              <p:nvSpPr>
                <p:cNvPr id="53288" name="Line 126"/>
                <p:cNvSpPr/>
                <p:nvPr/>
              </p:nvSpPr>
              <p:spPr>
                <a:xfrm flipV="1">
                  <a:off x="998" y="900"/>
                  <a:ext cx="60" cy="53"/>
                </a:xfrm>
                <a:prstGeom prst="line">
                  <a:avLst/>
                </a:prstGeom>
                <a:ln w="12700">
                  <a:noFill/>
                </a:ln>
              </p:spPr>
            </p:sp>
          </p:grpSp>
          <p:sp>
            <p:nvSpPr>
              <p:cNvPr id="53285" name="Rectangle 127"/>
              <p:cNvSpPr/>
              <p:nvPr/>
            </p:nvSpPr>
            <p:spPr>
              <a:xfrm rot="10800000" flipH="1" flipV="1">
                <a:off x="2489" y="1087"/>
                <a:ext cx="147" cy="56"/>
              </a:xfrm>
              <a:prstGeom prst="rect">
                <a:avLst/>
              </a:prstGeom>
              <a:solidFill>
                <a:schemeClr val="bg1"/>
              </a:solidFill>
              <a:ln w="3175">
                <a:noFill/>
              </a:ln>
            </p:spPr>
            <p:txBody>
              <a:bodyPr wrap="none" anchor="ctr" anchorCtr="0"/>
              <a:lstStyle/>
              <a:p>
                <a:endParaRPr lang="zh-CN" altLang="en-US" dirty="0">
                  <a:latin typeface="Times New Roman" panose="02020603050405020304" pitchFamily="18" charset="0"/>
                </a:endParaRPr>
              </a:p>
            </p:txBody>
          </p:sp>
        </p:grpSp>
      </p:grpSp>
      <p:sp>
        <p:nvSpPr>
          <p:cNvPr id="53256" name="Text Box 128"/>
          <p:cNvSpPr txBox="1"/>
          <p:nvPr/>
        </p:nvSpPr>
        <p:spPr>
          <a:xfrm>
            <a:off x="3330575" y="5414963"/>
            <a:ext cx="2122488" cy="466725"/>
          </a:xfrm>
          <a:prstGeom prst="rect">
            <a:avLst/>
          </a:prstGeom>
          <a:gradFill rotWithShape="1">
            <a:gsLst>
              <a:gs pos="0">
                <a:srgbClr val="FFEFD1">
                  <a:alpha val="100000"/>
                </a:srgbClr>
              </a:gs>
              <a:gs pos="64999">
                <a:srgbClr val="F0EBD5">
                  <a:alpha val="100000"/>
                </a:srgbClr>
              </a:gs>
              <a:gs pos="100000">
                <a:srgbClr val="D1C39F">
                  <a:alpha val="100000"/>
                </a:srgbClr>
              </a:gs>
            </a:gsLst>
            <a:path path="shape">
              <a:fillToRect l="50000" t="50000" r="50000" b="50000"/>
            </a:path>
            <a:tileRect/>
          </a:gradFill>
          <a:ln w="9525" cap="flat" cmpd="sng">
            <a:solidFill>
              <a:schemeClr val="hlink"/>
            </a:solidFill>
            <a:prstDash val="solid"/>
            <a:miter/>
            <a:headEnd type="none" w="sm" len="med"/>
            <a:tailEnd type="none" w="sm" len="med"/>
          </a:ln>
        </p:spPr>
        <p:txBody>
          <a:bodyPr>
            <a:spAutoFit/>
          </a:bodyPr>
          <a:lstStyle/>
          <a:p>
            <a:pPr>
              <a:spcBef>
                <a:spcPct val="50000"/>
              </a:spcBef>
            </a:pPr>
            <a:r>
              <a:rPr lang="zh-CN" altLang="en-US" i="0" dirty="0">
                <a:latin typeface="Arial" panose="020B0604020202020204" pitchFamily="34" charset="0"/>
                <a:ea typeface="仿宋_GB2312" pitchFamily="49" charset="-122"/>
              </a:rPr>
              <a:t>视图的画法</a:t>
            </a:r>
          </a:p>
        </p:txBody>
      </p:sp>
      <p:sp>
        <p:nvSpPr>
          <p:cNvPr id="53257" name="Rectangle 129"/>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14.5.2 </a:t>
            </a:r>
            <a:r>
              <a:rPr lang="zh-CN" altLang="en-US" i="0" dirty="0">
                <a:solidFill>
                  <a:srgbClr val="000066"/>
                </a:solidFill>
                <a:latin typeface="仿宋_GB2312" pitchFamily="49" charset="-122"/>
                <a:ea typeface="仿宋_GB2312" pitchFamily="49" charset="-122"/>
              </a:rPr>
              <a:t>螺旋压缩弹簧的规定表示法</a:t>
            </a:r>
          </a:p>
        </p:txBody>
      </p:sp>
      <p:sp>
        <p:nvSpPr>
          <p:cNvPr id="53258" name="Rectangle 130"/>
          <p:cNvSpPr/>
          <p:nvPr/>
        </p:nvSpPr>
        <p:spPr>
          <a:xfrm>
            <a:off x="5437188" y="1109663"/>
            <a:ext cx="3482975" cy="4473575"/>
          </a:xfrm>
          <a:prstGeom prst="rect">
            <a:avLst/>
          </a:prstGeom>
          <a:noFill/>
          <a:ln w="4763">
            <a:noFill/>
          </a:ln>
        </p:spPr>
        <p:txBody>
          <a:bodyPr>
            <a:spAutoFit/>
          </a:bodyPr>
          <a:lstStyle/>
          <a:p>
            <a:pPr marL="457200" indent="-457200" algn="l">
              <a:buAutoNum type="arabicPeriod"/>
            </a:pPr>
            <a:r>
              <a:rPr lang="zh-CN" altLang="en-US" b="0" i="0" dirty="0">
                <a:latin typeface="华文中宋" panose="02010600040101010101" pitchFamily="2" charset="-122"/>
                <a:ea typeface="华文中宋" panose="02010600040101010101" pitchFamily="2" charset="-122"/>
              </a:rPr>
              <a:t>弹簧的参数直接标注在图形上，若直接标注有困难，可在图纸的右上方列出参数表 长度或在技术要求中说明。</a:t>
            </a:r>
          </a:p>
          <a:p>
            <a:pPr marL="457200" indent="-457200" algn="l">
              <a:buAutoNum type="arabicPeriod"/>
            </a:pPr>
            <a:r>
              <a:rPr lang="zh-CN" altLang="en-US" b="0" i="0" dirty="0">
                <a:latin typeface="华文中宋" panose="02010600040101010101" pitchFamily="2" charset="-122"/>
                <a:ea typeface="华文中宋" panose="02010600040101010101" pitchFamily="2" charset="-122"/>
              </a:rPr>
              <a:t>当需要表明弹簧负荷与长度（或扭转角度）之间的变化关系时，必须用图解表示，称为弹簧的机械特性曲线。</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0"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505B14B-B940-4995-8FF2-85EB311BBA29}"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32"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46</a:t>
            </a:fld>
            <a:endParaRPr lang="en-US" altLang="zh-CN" sz="1400" b="0" i="0" dirty="0">
              <a:ea typeface="宋体" panose="02010600030101010101" pitchFamily="2" charset="-122"/>
            </a:endParaRPr>
          </a:p>
        </p:txBody>
      </p:sp>
      <p:sp>
        <p:nvSpPr>
          <p:cNvPr id="540674" name="Text Box 2"/>
          <p:cNvSpPr txBox="1"/>
          <p:nvPr/>
        </p:nvSpPr>
        <p:spPr>
          <a:xfrm>
            <a:off x="6229350" y="4535488"/>
            <a:ext cx="2592388" cy="1349375"/>
          </a:xfrm>
          <a:prstGeom prst="rect">
            <a:avLst/>
          </a:prstGeom>
          <a:noFill/>
          <a:ln w="38100" cap="flat" cmpd="dbl">
            <a:solidFill>
              <a:schemeClr val="hlink"/>
            </a:solidFill>
            <a:prstDash val="solid"/>
            <a:miter/>
            <a:headEnd type="none" w="sm" len="med"/>
            <a:tailEnd type="none" w="sm" len="med"/>
          </a:ln>
        </p:spPr>
        <p:txBody>
          <a:bodyPr>
            <a:spAutoFit/>
          </a:bodyPr>
          <a:lstStyle/>
          <a:p>
            <a:pPr algn="l">
              <a:spcBef>
                <a:spcPct val="50000"/>
              </a:spcBef>
            </a:pPr>
            <a:r>
              <a:rPr lang="zh-CN" altLang="en-US" sz="2000" i="0" dirty="0">
                <a:latin typeface="华文中宋" panose="02010600040101010101" pitchFamily="2" charset="-122"/>
                <a:ea typeface="华文中宋" panose="02010600040101010101" pitchFamily="2" charset="-122"/>
              </a:rPr>
              <a:t>型材直径或厚度在图形上等于或小于</a:t>
            </a:r>
            <a:r>
              <a:rPr lang="en-US" altLang="zh-CN" sz="2000" i="0" dirty="0">
                <a:latin typeface="华文中宋" panose="02010600040101010101" pitchFamily="2" charset="-122"/>
                <a:ea typeface="华文中宋" panose="02010600040101010101" pitchFamily="2" charset="-122"/>
              </a:rPr>
              <a:t>2mm</a:t>
            </a:r>
            <a:r>
              <a:rPr lang="zh-CN" altLang="en-US" sz="2000" i="0" dirty="0">
                <a:latin typeface="华文中宋" panose="02010600040101010101" pitchFamily="2" charset="-122"/>
                <a:ea typeface="华文中宋" panose="02010600040101010101" pitchFamily="2" charset="-122"/>
              </a:rPr>
              <a:t>的螺旋弹簧允许用示意图绘制。</a:t>
            </a:r>
          </a:p>
        </p:txBody>
      </p:sp>
      <p:grpSp>
        <p:nvGrpSpPr>
          <p:cNvPr id="54278" name="Group 3"/>
          <p:cNvGrpSpPr>
            <a:grpSpLocks noChangeAspect="1"/>
          </p:cNvGrpSpPr>
          <p:nvPr/>
        </p:nvGrpSpPr>
        <p:grpSpPr>
          <a:xfrm>
            <a:off x="479425" y="1296988"/>
            <a:ext cx="1528763" cy="3822700"/>
            <a:chOff x="874" y="1521"/>
            <a:chExt cx="963" cy="2408"/>
          </a:xfrm>
        </p:grpSpPr>
        <p:sp>
          <p:nvSpPr>
            <p:cNvPr id="54711" name="AutoShape 4"/>
            <p:cNvSpPr>
              <a:spLocks noChangeAspect="1" noTextEdit="1"/>
            </p:cNvSpPr>
            <p:nvPr/>
          </p:nvSpPr>
          <p:spPr>
            <a:xfrm>
              <a:off x="874" y="1521"/>
              <a:ext cx="963" cy="2408"/>
            </a:xfrm>
            <a:prstGeom prst="rect">
              <a:avLst/>
            </a:prstGeom>
            <a:noFill/>
            <a:ln w="9525">
              <a:noFill/>
            </a:ln>
          </p:spPr>
          <p:txBody>
            <a:bodyPr/>
            <a:lstStyle/>
            <a:p>
              <a:endParaRPr lang="zh-CN" altLang="en-US"/>
            </a:p>
          </p:txBody>
        </p:sp>
        <p:grpSp>
          <p:nvGrpSpPr>
            <p:cNvPr id="54712" name="Group 5"/>
            <p:cNvGrpSpPr/>
            <p:nvPr/>
          </p:nvGrpSpPr>
          <p:grpSpPr>
            <a:xfrm>
              <a:off x="879" y="1526"/>
              <a:ext cx="953" cy="2398"/>
              <a:chOff x="879" y="1526"/>
              <a:chExt cx="953" cy="2398"/>
            </a:xfrm>
          </p:grpSpPr>
          <p:sp>
            <p:nvSpPr>
              <p:cNvPr id="54905" name="Line 6"/>
              <p:cNvSpPr/>
              <p:nvPr/>
            </p:nvSpPr>
            <p:spPr>
              <a:xfrm>
                <a:off x="1356" y="1526"/>
                <a:ext cx="1" cy="81"/>
              </a:xfrm>
              <a:prstGeom prst="line">
                <a:avLst/>
              </a:prstGeom>
              <a:ln w="9525" cap="flat" cmpd="sng">
                <a:solidFill>
                  <a:srgbClr val="0000FF"/>
                </a:solidFill>
                <a:prstDash val="solid"/>
                <a:headEnd type="none" w="med" len="med"/>
                <a:tailEnd type="none" w="med" len="med"/>
              </a:ln>
            </p:spPr>
          </p:sp>
          <p:sp>
            <p:nvSpPr>
              <p:cNvPr id="54906" name="Line 7"/>
              <p:cNvSpPr/>
              <p:nvPr/>
            </p:nvSpPr>
            <p:spPr>
              <a:xfrm>
                <a:off x="1356" y="1637"/>
                <a:ext cx="1" cy="30"/>
              </a:xfrm>
              <a:prstGeom prst="line">
                <a:avLst/>
              </a:prstGeom>
              <a:ln w="9525" cap="flat" cmpd="sng">
                <a:solidFill>
                  <a:srgbClr val="0000FF"/>
                </a:solidFill>
                <a:prstDash val="solid"/>
                <a:headEnd type="none" w="med" len="med"/>
                <a:tailEnd type="none" w="med" len="med"/>
              </a:ln>
            </p:spPr>
          </p:sp>
          <p:sp>
            <p:nvSpPr>
              <p:cNvPr id="54907" name="Line 8"/>
              <p:cNvSpPr/>
              <p:nvPr/>
            </p:nvSpPr>
            <p:spPr>
              <a:xfrm>
                <a:off x="1356" y="1696"/>
                <a:ext cx="1" cy="149"/>
              </a:xfrm>
              <a:prstGeom prst="line">
                <a:avLst/>
              </a:prstGeom>
              <a:ln w="9525" cap="flat" cmpd="sng">
                <a:solidFill>
                  <a:srgbClr val="0000FF"/>
                </a:solidFill>
                <a:prstDash val="solid"/>
                <a:headEnd type="none" w="med" len="med"/>
                <a:tailEnd type="none" w="med" len="med"/>
              </a:ln>
            </p:spPr>
          </p:sp>
          <p:sp>
            <p:nvSpPr>
              <p:cNvPr id="54908" name="Line 9"/>
              <p:cNvSpPr/>
              <p:nvPr/>
            </p:nvSpPr>
            <p:spPr>
              <a:xfrm>
                <a:off x="1356" y="1875"/>
                <a:ext cx="1" cy="30"/>
              </a:xfrm>
              <a:prstGeom prst="line">
                <a:avLst/>
              </a:prstGeom>
              <a:ln w="9525" cap="flat" cmpd="sng">
                <a:solidFill>
                  <a:srgbClr val="0000FF"/>
                </a:solidFill>
                <a:prstDash val="solid"/>
                <a:headEnd type="none" w="med" len="med"/>
                <a:tailEnd type="none" w="med" len="med"/>
              </a:ln>
            </p:spPr>
          </p:sp>
          <p:sp>
            <p:nvSpPr>
              <p:cNvPr id="54909" name="Line 10"/>
              <p:cNvSpPr/>
              <p:nvPr/>
            </p:nvSpPr>
            <p:spPr>
              <a:xfrm>
                <a:off x="1356" y="1935"/>
                <a:ext cx="1" cy="149"/>
              </a:xfrm>
              <a:prstGeom prst="line">
                <a:avLst/>
              </a:prstGeom>
              <a:ln w="9525" cap="flat" cmpd="sng">
                <a:solidFill>
                  <a:srgbClr val="0000FF"/>
                </a:solidFill>
                <a:prstDash val="solid"/>
                <a:headEnd type="none" w="med" len="med"/>
                <a:tailEnd type="none" w="med" len="med"/>
              </a:ln>
            </p:spPr>
          </p:sp>
          <p:sp>
            <p:nvSpPr>
              <p:cNvPr id="54910" name="Line 11"/>
              <p:cNvSpPr/>
              <p:nvPr/>
            </p:nvSpPr>
            <p:spPr>
              <a:xfrm>
                <a:off x="1356" y="2114"/>
                <a:ext cx="1" cy="30"/>
              </a:xfrm>
              <a:prstGeom prst="line">
                <a:avLst/>
              </a:prstGeom>
              <a:ln w="9525" cap="flat" cmpd="sng">
                <a:solidFill>
                  <a:srgbClr val="0000FF"/>
                </a:solidFill>
                <a:prstDash val="solid"/>
                <a:headEnd type="none" w="med" len="med"/>
                <a:tailEnd type="none" w="med" len="med"/>
              </a:ln>
            </p:spPr>
          </p:sp>
          <p:sp>
            <p:nvSpPr>
              <p:cNvPr id="54911" name="Line 12"/>
              <p:cNvSpPr/>
              <p:nvPr/>
            </p:nvSpPr>
            <p:spPr>
              <a:xfrm>
                <a:off x="1356" y="2173"/>
                <a:ext cx="1" cy="149"/>
              </a:xfrm>
              <a:prstGeom prst="line">
                <a:avLst/>
              </a:prstGeom>
              <a:ln w="9525" cap="flat" cmpd="sng">
                <a:solidFill>
                  <a:srgbClr val="0000FF"/>
                </a:solidFill>
                <a:prstDash val="solid"/>
                <a:headEnd type="none" w="med" len="med"/>
                <a:tailEnd type="none" w="med" len="med"/>
              </a:ln>
            </p:spPr>
          </p:sp>
          <p:sp>
            <p:nvSpPr>
              <p:cNvPr id="54912" name="Line 13"/>
              <p:cNvSpPr/>
              <p:nvPr/>
            </p:nvSpPr>
            <p:spPr>
              <a:xfrm>
                <a:off x="1356" y="2352"/>
                <a:ext cx="1" cy="30"/>
              </a:xfrm>
              <a:prstGeom prst="line">
                <a:avLst/>
              </a:prstGeom>
              <a:ln w="9525" cap="flat" cmpd="sng">
                <a:solidFill>
                  <a:srgbClr val="0000FF"/>
                </a:solidFill>
                <a:prstDash val="solid"/>
                <a:headEnd type="none" w="med" len="med"/>
                <a:tailEnd type="none" w="med" len="med"/>
              </a:ln>
            </p:spPr>
          </p:sp>
          <p:sp>
            <p:nvSpPr>
              <p:cNvPr id="54913" name="Line 14"/>
              <p:cNvSpPr/>
              <p:nvPr/>
            </p:nvSpPr>
            <p:spPr>
              <a:xfrm>
                <a:off x="1356" y="2412"/>
                <a:ext cx="1" cy="149"/>
              </a:xfrm>
              <a:prstGeom prst="line">
                <a:avLst/>
              </a:prstGeom>
              <a:ln w="9525" cap="flat" cmpd="sng">
                <a:solidFill>
                  <a:srgbClr val="0000FF"/>
                </a:solidFill>
                <a:prstDash val="solid"/>
                <a:headEnd type="none" w="med" len="med"/>
                <a:tailEnd type="none" w="med" len="med"/>
              </a:ln>
            </p:spPr>
          </p:sp>
          <p:sp>
            <p:nvSpPr>
              <p:cNvPr id="54914" name="Line 15"/>
              <p:cNvSpPr/>
              <p:nvPr/>
            </p:nvSpPr>
            <p:spPr>
              <a:xfrm>
                <a:off x="1356" y="2591"/>
                <a:ext cx="1" cy="30"/>
              </a:xfrm>
              <a:prstGeom prst="line">
                <a:avLst/>
              </a:prstGeom>
              <a:ln w="9525" cap="flat" cmpd="sng">
                <a:solidFill>
                  <a:srgbClr val="0000FF"/>
                </a:solidFill>
                <a:prstDash val="solid"/>
                <a:headEnd type="none" w="med" len="med"/>
                <a:tailEnd type="none" w="med" len="med"/>
              </a:ln>
            </p:spPr>
          </p:sp>
          <p:sp>
            <p:nvSpPr>
              <p:cNvPr id="54915" name="Line 16"/>
              <p:cNvSpPr/>
              <p:nvPr/>
            </p:nvSpPr>
            <p:spPr>
              <a:xfrm>
                <a:off x="1356" y="2651"/>
                <a:ext cx="1" cy="148"/>
              </a:xfrm>
              <a:prstGeom prst="line">
                <a:avLst/>
              </a:prstGeom>
              <a:ln w="9525" cap="flat" cmpd="sng">
                <a:solidFill>
                  <a:srgbClr val="0000FF"/>
                </a:solidFill>
                <a:prstDash val="solid"/>
                <a:headEnd type="none" w="med" len="med"/>
                <a:tailEnd type="none" w="med" len="med"/>
              </a:ln>
            </p:spPr>
          </p:sp>
          <p:sp>
            <p:nvSpPr>
              <p:cNvPr id="54916" name="Line 17"/>
              <p:cNvSpPr/>
              <p:nvPr/>
            </p:nvSpPr>
            <p:spPr>
              <a:xfrm>
                <a:off x="1356" y="2829"/>
                <a:ext cx="1" cy="30"/>
              </a:xfrm>
              <a:prstGeom prst="line">
                <a:avLst/>
              </a:prstGeom>
              <a:ln w="9525" cap="flat" cmpd="sng">
                <a:solidFill>
                  <a:srgbClr val="0000FF"/>
                </a:solidFill>
                <a:prstDash val="solid"/>
                <a:headEnd type="none" w="med" len="med"/>
                <a:tailEnd type="none" w="med" len="med"/>
              </a:ln>
            </p:spPr>
          </p:sp>
          <p:sp>
            <p:nvSpPr>
              <p:cNvPr id="54917" name="Line 18"/>
              <p:cNvSpPr/>
              <p:nvPr/>
            </p:nvSpPr>
            <p:spPr>
              <a:xfrm>
                <a:off x="1356" y="2889"/>
                <a:ext cx="1" cy="149"/>
              </a:xfrm>
              <a:prstGeom prst="line">
                <a:avLst/>
              </a:prstGeom>
              <a:ln w="9525" cap="flat" cmpd="sng">
                <a:solidFill>
                  <a:srgbClr val="0000FF"/>
                </a:solidFill>
                <a:prstDash val="solid"/>
                <a:headEnd type="none" w="med" len="med"/>
                <a:tailEnd type="none" w="med" len="med"/>
              </a:ln>
            </p:spPr>
          </p:sp>
          <p:sp>
            <p:nvSpPr>
              <p:cNvPr id="54918" name="Line 19"/>
              <p:cNvSpPr/>
              <p:nvPr/>
            </p:nvSpPr>
            <p:spPr>
              <a:xfrm>
                <a:off x="1356" y="3068"/>
                <a:ext cx="1" cy="30"/>
              </a:xfrm>
              <a:prstGeom prst="line">
                <a:avLst/>
              </a:prstGeom>
              <a:ln w="9525" cap="flat" cmpd="sng">
                <a:solidFill>
                  <a:srgbClr val="0000FF"/>
                </a:solidFill>
                <a:prstDash val="solid"/>
                <a:headEnd type="none" w="med" len="med"/>
                <a:tailEnd type="none" w="med" len="med"/>
              </a:ln>
            </p:spPr>
          </p:sp>
          <p:sp>
            <p:nvSpPr>
              <p:cNvPr id="54919" name="Line 20"/>
              <p:cNvSpPr/>
              <p:nvPr/>
            </p:nvSpPr>
            <p:spPr>
              <a:xfrm>
                <a:off x="1356" y="3128"/>
                <a:ext cx="1" cy="148"/>
              </a:xfrm>
              <a:prstGeom prst="line">
                <a:avLst/>
              </a:prstGeom>
              <a:ln w="9525" cap="flat" cmpd="sng">
                <a:solidFill>
                  <a:srgbClr val="0000FF"/>
                </a:solidFill>
                <a:prstDash val="solid"/>
                <a:headEnd type="none" w="med" len="med"/>
                <a:tailEnd type="none" w="med" len="med"/>
              </a:ln>
            </p:spPr>
          </p:sp>
          <p:sp>
            <p:nvSpPr>
              <p:cNvPr id="54920" name="Line 21"/>
              <p:cNvSpPr/>
              <p:nvPr/>
            </p:nvSpPr>
            <p:spPr>
              <a:xfrm>
                <a:off x="1356" y="3306"/>
                <a:ext cx="1" cy="30"/>
              </a:xfrm>
              <a:prstGeom prst="line">
                <a:avLst/>
              </a:prstGeom>
              <a:ln w="9525" cap="flat" cmpd="sng">
                <a:solidFill>
                  <a:srgbClr val="0000FF"/>
                </a:solidFill>
                <a:prstDash val="solid"/>
                <a:headEnd type="none" w="med" len="med"/>
                <a:tailEnd type="none" w="med" len="med"/>
              </a:ln>
            </p:spPr>
          </p:sp>
          <p:sp>
            <p:nvSpPr>
              <p:cNvPr id="54921" name="Line 22"/>
              <p:cNvSpPr/>
              <p:nvPr/>
            </p:nvSpPr>
            <p:spPr>
              <a:xfrm>
                <a:off x="1356" y="3366"/>
                <a:ext cx="1" cy="149"/>
              </a:xfrm>
              <a:prstGeom prst="line">
                <a:avLst/>
              </a:prstGeom>
              <a:ln w="9525" cap="flat" cmpd="sng">
                <a:solidFill>
                  <a:srgbClr val="0000FF"/>
                </a:solidFill>
                <a:prstDash val="solid"/>
                <a:headEnd type="none" w="med" len="med"/>
                <a:tailEnd type="none" w="med" len="med"/>
              </a:ln>
            </p:spPr>
          </p:sp>
          <p:sp>
            <p:nvSpPr>
              <p:cNvPr id="54922" name="Line 23"/>
              <p:cNvSpPr/>
              <p:nvPr/>
            </p:nvSpPr>
            <p:spPr>
              <a:xfrm>
                <a:off x="1356" y="3545"/>
                <a:ext cx="1" cy="30"/>
              </a:xfrm>
              <a:prstGeom prst="line">
                <a:avLst/>
              </a:prstGeom>
              <a:ln w="9525" cap="flat" cmpd="sng">
                <a:solidFill>
                  <a:srgbClr val="0000FF"/>
                </a:solidFill>
                <a:prstDash val="solid"/>
                <a:headEnd type="none" w="med" len="med"/>
                <a:tailEnd type="none" w="med" len="med"/>
              </a:ln>
            </p:spPr>
          </p:sp>
          <p:sp>
            <p:nvSpPr>
              <p:cNvPr id="54923" name="Line 24"/>
              <p:cNvSpPr/>
              <p:nvPr/>
            </p:nvSpPr>
            <p:spPr>
              <a:xfrm>
                <a:off x="1356" y="3605"/>
                <a:ext cx="1" cy="149"/>
              </a:xfrm>
              <a:prstGeom prst="line">
                <a:avLst/>
              </a:prstGeom>
              <a:ln w="9525" cap="flat" cmpd="sng">
                <a:solidFill>
                  <a:srgbClr val="0000FF"/>
                </a:solidFill>
                <a:prstDash val="solid"/>
                <a:headEnd type="none" w="med" len="med"/>
                <a:tailEnd type="none" w="med" len="med"/>
              </a:ln>
            </p:spPr>
          </p:sp>
          <p:sp>
            <p:nvSpPr>
              <p:cNvPr id="54924" name="Line 25"/>
              <p:cNvSpPr/>
              <p:nvPr/>
            </p:nvSpPr>
            <p:spPr>
              <a:xfrm>
                <a:off x="1356" y="3783"/>
                <a:ext cx="1" cy="30"/>
              </a:xfrm>
              <a:prstGeom prst="line">
                <a:avLst/>
              </a:prstGeom>
              <a:ln w="9525" cap="flat" cmpd="sng">
                <a:solidFill>
                  <a:srgbClr val="0000FF"/>
                </a:solidFill>
                <a:prstDash val="solid"/>
                <a:headEnd type="none" w="med" len="med"/>
                <a:tailEnd type="none" w="med" len="med"/>
              </a:ln>
            </p:spPr>
          </p:sp>
          <p:sp>
            <p:nvSpPr>
              <p:cNvPr id="54925" name="Line 26"/>
              <p:cNvSpPr/>
              <p:nvPr/>
            </p:nvSpPr>
            <p:spPr>
              <a:xfrm>
                <a:off x="1356" y="3843"/>
                <a:ext cx="1" cy="81"/>
              </a:xfrm>
              <a:prstGeom prst="line">
                <a:avLst/>
              </a:prstGeom>
              <a:ln w="9525" cap="flat" cmpd="sng">
                <a:solidFill>
                  <a:srgbClr val="0000FF"/>
                </a:solidFill>
                <a:prstDash val="solid"/>
                <a:headEnd type="none" w="med" len="med"/>
                <a:tailEnd type="none" w="med" len="med"/>
              </a:ln>
            </p:spPr>
          </p:sp>
          <p:sp>
            <p:nvSpPr>
              <p:cNvPr id="54926" name="Line 27"/>
              <p:cNvSpPr/>
              <p:nvPr/>
            </p:nvSpPr>
            <p:spPr>
              <a:xfrm>
                <a:off x="1395" y="1588"/>
                <a:ext cx="80" cy="159"/>
              </a:xfrm>
              <a:prstGeom prst="line">
                <a:avLst/>
              </a:prstGeom>
              <a:ln w="9525" cap="flat" cmpd="sng">
                <a:solidFill>
                  <a:srgbClr val="0000FF"/>
                </a:solidFill>
                <a:prstDash val="solid"/>
                <a:headEnd type="none" w="med" len="med"/>
                <a:tailEnd type="none" w="med" len="med"/>
              </a:ln>
            </p:spPr>
          </p:sp>
          <p:sp>
            <p:nvSpPr>
              <p:cNvPr id="54927" name="Line 28"/>
              <p:cNvSpPr/>
              <p:nvPr/>
            </p:nvSpPr>
            <p:spPr>
              <a:xfrm flipH="1">
                <a:off x="1395" y="1588"/>
                <a:ext cx="80" cy="159"/>
              </a:xfrm>
              <a:prstGeom prst="line">
                <a:avLst/>
              </a:prstGeom>
              <a:ln w="9525" cap="flat" cmpd="sng">
                <a:solidFill>
                  <a:srgbClr val="0000FF"/>
                </a:solidFill>
                <a:prstDash val="solid"/>
                <a:headEnd type="none" w="med" len="med"/>
                <a:tailEnd type="none" w="med" len="med"/>
              </a:ln>
            </p:spPr>
          </p:sp>
          <p:sp>
            <p:nvSpPr>
              <p:cNvPr id="54928" name="Line 29"/>
              <p:cNvSpPr/>
              <p:nvPr/>
            </p:nvSpPr>
            <p:spPr>
              <a:xfrm>
                <a:off x="1236" y="1588"/>
                <a:ext cx="80" cy="159"/>
              </a:xfrm>
              <a:prstGeom prst="line">
                <a:avLst/>
              </a:prstGeom>
              <a:ln w="9525" cap="flat" cmpd="sng">
                <a:solidFill>
                  <a:srgbClr val="0000FF"/>
                </a:solidFill>
                <a:prstDash val="solid"/>
                <a:headEnd type="none" w="med" len="med"/>
                <a:tailEnd type="none" w="med" len="med"/>
              </a:ln>
            </p:spPr>
          </p:sp>
          <p:sp>
            <p:nvSpPr>
              <p:cNvPr id="54929" name="Line 30"/>
              <p:cNvSpPr/>
              <p:nvPr/>
            </p:nvSpPr>
            <p:spPr>
              <a:xfrm flipH="1">
                <a:off x="1236" y="1588"/>
                <a:ext cx="80" cy="159"/>
              </a:xfrm>
              <a:prstGeom prst="line">
                <a:avLst/>
              </a:prstGeom>
              <a:ln w="9525" cap="flat" cmpd="sng">
                <a:solidFill>
                  <a:srgbClr val="0000FF"/>
                </a:solidFill>
                <a:prstDash val="solid"/>
                <a:headEnd type="none" w="med" len="med"/>
                <a:tailEnd type="none" w="med" len="med"/>
              </a:ln>
            </p:spPr>
          </p:sp>
          <p:sp>
            <p:nvSpPr>
              <p:cNvPr id="54930" name="Line 31"/>
              <p:cNvSpPr/>
              <p:nvPr/>
            </p:nvSpPr>
            <p:spPr>
              <a:xfrm>
                <a:off x="1276" y="1786"/>
                <a:ext cx="1" cy="120"/>
              </a:xfrm>
              <a:prstGeom prst="line">
                <a:avLst/>
              </a:prstGeom>
              <a:ln w="9525" cap="flat" cmpd="sng">
                <a:solidFill>
                  <a:srgbClr val="0000FF"/>
                </a:solidFill>
                <a:prstDash val="solid"/>
                <a:headEnd type="none" w="med" len="med"/>
                <a:tailEnd type="none" w="med" len="med"/>
              </a:ln>
            </p:spPr>
          </p:sp>
          <p:sp>
            <p:nvSpPr>
              <p:cNvPr id="54931" name="Line 32"/>
              <p:cNvSpPr/>
              <p:nvPr/>
            </p:nvSpPr>
            <p:spPr>
              <a:xfrm>
                <a:off x="1435" y="1786"/>
                <a:ext cx="1" cy="120"/>
              </a:xfrm>
              <a:prstGeom prst="line">
                <a:avLst/>
              </a:prstGeom>
              <a:ln w="9525" cap="flat" cmpd="sng">
                <a:solidFill>
                  <a:srgbClr val="0000FF"/>
                </a:solidFill>
                <a:prstDash val="solid"/>
                <a:headEnd type="none" w="med" len="med"/>
                <a:tailEnd type="none" w="med" len="med"/>
              </a:ln>
            </p:spPr>
          </p:sp>
          <p:sp>
            <p:nvSpPr>
              <p:cNvPr id="54932" name="Line 33"/>
              <p:cNvSpPr/>
              <p:nvPr/>
            </p:nvSpPr>
            <p:spPr>
              <a:xfrm>
                <a:off x="1276" y="2065"/>
                <a:ext cx="1" cy="397"/>
              </a:xfrm>
              <a:prstGeom prst="line">
                <a:avLst/>
              </a:prstGeom>
              <a:ln w="9525" cap="flat" cmpd="sng">
                <a:solidFill>
                  <a:srgbClr val="0000FF"/>
                </a:solidFill>
                <a:prstDash val="solid"/>
                <a:headEnd type="none" w="med" len="med"/>
                <a:tailEnd type="none" w="med" len="med"/>
              </a:ln>
            </p:spPr>
          </p:sp>
          <p:sp>
            <p:nvSpPr>
              <p:cNvPr id="54933" name="Line 34"/>
              <p:cNvSpPr/>
              <p:nvPr/>
            </p:nvSpPr>
            <p:spPr>
              <a:xfrm>
                <a:off x="1435" y="2065"/>
                <a:ext cx="1" cy="397"/>
              </a:xfrm>
              <a:prstGeom prst="line">
                <a:avLst/>
              </a:prstGeom>
              <a:ln w="9525" cap="flat" cmpd="sng">
                <a:solidFill>
                  <a:srgbClr val="0000FF"/>
                </a:solidFill>
                <a:prstDash val="solid"/>
                <a:headEnd type="none" w="med" len="med"/>
                <a:tailEnd type="none" w="med" len="med"/>
              </a:ln>
            </p:spPr>
          </p:sp>
          <p:sp>
            <p:nvSpPr>
              <p:cNvPr id="54934" name="Line 35"/>
              <p:cNvSpPr/>
              <p:nvPr/>
            </p:nvSpPr>
            <p:spPr>
              <a:xfrm>
                <a:off x="1673" y="2502"/>
                <a:ext cx="1" cy="477"/>
              </a:xfrm>
              <a:prstGeom prst="line">
                <a:avLst/>
              </a:prstGeom>
              <a:ln w="9525" cap="flat" cmpd="sng">
                <a:solidFill>
                  <a:srgbClr val="0000FF"/>
                </a:solidFill>
                <a:prstDash val="solid"/>
                <a:headEnd type="none" w="med" len="med"/>
                <a:tailEnd type="none" w="med" len="med"/>
              </a:ln>
            </p:spPr>
          </p:sp>
          <p:sp>
            <p:nvSpPr>
              <p:cNvPr id="54935" name="Line 36"/>
              <p:cNvSpPr/>
              <p:nvPr/>
            </p:nvSpPr>
            <p:spPr>
              <a:xfrm>
                <a:off x="1514" y="2435"/>
                <a:ext cx="1" cy="91"/>
              </a:xfrm>
              <a:prstGeom prst="line">
                <a:avLst/>
              </a:prstGeom>
              <a:ln w="9525" cap="flat" cmpd="sng">
                <a:solidFill>
                  <a:srgbClr val="0000FF"/>
                </a:solidFill>
                <a:prstDash val="solid"/>
                <a:headEnd type="none" w="med" len="med"/>
                <a:tailEnd type="none" w="med" len="med"/>
              </a:ln>
            </p:spPr>
          </p:sp>
          <p:sp>
            <p:nvSpPr>
              <p:cNvPr id="54936" name="Line 37"/>
              <p:cNvSpPr/>
              <p:nvPr/>
            </p:nvSpPr>
            <p:spPr>
              <a:xfrm>
                <a:off x="1514" y="2556"/>
                <a:ext cx="1" cy="30"/>
              </a:xfrm>
              <a:prstGeom prst="line">
                <a:avLst/>
              </a:prstGeom>
              <a:ln w="9525" cap="flat" cmpd="sng">
                <a:solidFill>
                  <a:srgbClr val="0000FF"/>
                </a:solidFill>
                <a:prstDash val="solid"/>
                <a:headEnd type="none" w="med" len="med"/>
                <a:tailEnd type="none" w="med" len="med"/>
              </a:ln>
            </p:spPr>
          </p:sp>
          <p:sp>
            <p:nvSpPr>
              <p:cNvPr id="54937" name="Line 38"/>
              <p:cNvSpPr/>
              <p:nvPr/>
            </p:nvSpPr>
            <p:spPr>
              <a:xfrm>
                <a:off x="1514" y="2616"/>
                <a:ext cx="1" cy="149"/>
              </a:xfrm>
              <a:prstGeom prst="line">
                <a:avLst/>
              </a:prstGeom>
              <a:ln w="9525" cap="flat" cmpd="sng">
                <a:solidFill>
                  <a:srgbClr val="0000FF"/>
                </a:solidFill>
                <a:prstDash val="solid"/>
                <a:headEnd type="none" w="med" len="med"/>
                <a:tailEnd type="none" w="med" len="med"/>
              </a:ln>
            </p:spPr>
          </p:sp>
          <p:sp>
            <p:nvSpPr>
              <p:cNvPr id="54938" name="Line 39"/>
              <p:cNvSpPr/>
              <p:nvPr/>
            </p:nvSpPr>
            <p:spPr>
              <a:xfrm>
                <a:off x="1514" y="2795"/>
                <a:ext cx="1" cy="29"/>
              </a:xfrm>
              <a:prstGeom prst="line">
                <a:avLst/>
              </a:prstGeom>
              <a:ln w="9525" cap="flat" cmpd="sng">
                <a:solidFill>
                  <a:srgbClr val="0000FF"/>
                </a:solidFill>
                <a:prstDash val="solid"/>
                <a:headEnd type="none" w="med" len="med"/>
                <a:tailEnd type="none" w="med" len="med"/>
              </a:ln>
            </p:spPr>
          </p:sp>
          <p:sp>
            <p:nvSpPr>
              <p:cNvPr id="54939" name="Line 40"/>
              <p:cNvSpPr/>
              <p:nvPr/>
            </p:nvSpPr>
            <p:spPr>
              <a:xfrm>
                <a:off x="1514" y="2854"/>
                <a:ext cx="1" cy="149"/>
              </a:xfrm>
              <a:prstGeom prst="line">
                <a:avLst/>
              </a:prstGeom>
              <a:ln w="9525" cap="flat" cmpd="sng">
                <a:solidFill>
                  <a:srgbClr val="0000FF"/>
                </a:solidFill>
                <a:prstDash val="solid"/>
                <a:headEnd type="none" w="med" len="med"/>
                <a:tailEnd type="none" w="med" len="med"/>
              </a:ln>
            </p:spPr>
          </p:sp>
          <p:sp>
            <p:nvSpPr>
              <p:cNvPr id="54940" name="Line 41"/>
              <p:cNvSpPr/>
              <p:nvPr/>
            </p:nvSpPr>
            <p:spPr>
              <a:xfrm>
                <a:off x="1514" y="3033"/>
                <a:ext cx="1" cy="30"/>
              </a:xfrm>
              <a:prstGeom prst="line">
                <a:avLst/>
              </a:prstGeom>
              <a:ln w="9525" cap="flat" cmpd="sng">
                <a:solidFill>
                  <a:srgbClr val="0000FF"/>
                </a:solidFill>
                <a:prstDash val="solid"/>
                <a:headEnd type="none" w="med" len="med"/>
                <a:tailEnd type="none" w="med" len="med"/>
              </a:ln>
            </p:spPr>
          </p:sp>
          <p:sp>
            <p:nvSpPr>
              <p:cNvPr id="54941" name="Line 42"/>
              <p:cNvSpPr/>
              <p:nvPr/>
            </p:nvSpPr>
            <p:spPr>
              <a:xfrm>
                <a:off x="1514" y="3093"/>
                <a:ext cx="1" cy="149"/>
              </a:xfrm>
              <a:prstGeom prst="line">
                <a:avLst/>
              </a:prstGeom>
              <a:ln w="9525" cap="flat" cmpd="sng">
                <a:solidFill>
                  <a:srgbClr val="0000FF"/>
                </a:solidFill>
                <a:prstDash val="solid"/>
                <a:headEnd type="none" w="med" len="med"/>
                <a:tailEnd type="none" w="med" len="med"/>
              </a:ln>
            </p:spPr>
          </p:sp>
          <p:sp>
            <p:nvSpPr>
              <p:cNvPr id="54942" name="Line 43"/>
              <p:cNvSpPr/>
              <p:nvPr/>
            </p:nvSpPr>
            <p:spPr>
              <a:xfrm>
                <a:off x="1514" y="3272"/>
                <a:ext cx="1" cy="30"/>
              </a:xfrm>
              <a:prstGeom prst="line">
                <a:avLst/>
              </a:prstGeom>
              <a:ln w="9525" cap="flat" cmpd="sng">
                <a:solidFill>
                  <a:srgbClr val="0000FF"/>
                </a:solidFill>
                <a:prstDash val="solid"/>
                <a:headEnd type="none" w="med" len="med"/>
                <a:tailEnd type="none" w="med" len="med"/>
              </a:ln>
            </p:spPr>
          </p:sp>
          <p:sp>
            <p:nvSpPr>
              <p:cNvPr id="54943" name="Line 44"/>
              <p:cNvSpPr/>
              <p:nvPr/>
            </p:nvSpPr>
            <p:spPr>
              <a:xfrm>
                <a:off x="1514" y="3331"/>
                <a:ext cx="1" cy="92"/>
              </a:xfrm>
              <a:prstGeom prst="line">
                <a:avLst/>
              </a:prstGeom>
              <a:ln w="9525" cap="flat" cmpd="sng">
                <a:solidFill>
                  <a:srgbClr val="0000FF"/>
                </a:solidFill>
                <a:prstDash val="solid"/>
                <a:headEnd type="none" w="med" len="med"/>
                <a:tailEnd type="none" w="med" len="med"/>
              </a:ln>
            </p:spPr>
          </p:sp>
          <p:sp>
            <p:nvSpPr>
              <p:cNvPr id="54944" name="Line 45"/>
              <p:cNvSpPr/>
              <p:nvPr/>
            </p:nvSpPr>
            <p:spPr>
              <a:xfrm>
                <a:off x="1197" y="2429"/>
                <a:ext cx="1" cy="94"/>
              </a:xfrm>
              <a:prstGeom prst="line">
                <a:avLst/>
              </a:prstGeom>
              <a:ln w="9525" cap="flat" cmpd="sng">
                <a:solidFill>
                  <a:srgbClr val="0000FF"/>
                </a:solidFill>
                <a:prstDash val="solid"/>
                <a:headEnd type="none" w="med" len="med"/>
                <a:tailEnd type="none" w="med" len="med"/>
              </a:ln>
            </p:spPr>
          </p:sp>
          <p:sp>
            <p:nvSpPr>
              <p:cNvPr id="54945" name="Line 46"/>
              <p:cNvSpPr/>
              <p:nvPr/>
            </p:nvSpPr>
            <p:spPr>
              <a:xfrm>
                <a:off x="1197" y="2553"/>
                <a:ext cx="1" cy="30"/>
              </a:xfrm>
              <a:prstGeom prst="line">
                <a:avLst/>
              </a:prstGeom>
              <a:ln w="9525" cap="flat" cmpd="sng">
                <a:solidFill>
                  <a:srgbClr val="0000FF"/>
                </a:solidFill>
                <a:prstDash val="solid"/>
                <a:headEnd type="none" w="med" len="med"/>
                <a:tailEnd type="none" w="med" len="med"/>
              </a:ln>
            </p:spPr>
          </p:sp>
          <p:sp>
            <p:nvSpPr>
              <p:cNvPr id="54946" name="Line 47"/>
              <p:cNvSpPr/>
              <p:nvPr/>
            </p:nvSpPr>
            <p:spPr>
              <a:xfrm>
                <a:off x="1197" y="2613"/>
                <a:ext cx="1" cy="149"/>
              </a:xfrm>
              <a:prstGeom prst="line">
                <a:avLst/>
              </a:prstGeom>
              <a:ln w="9525" cap="flat" cmpd="sng">
                <a:solidFill>
                  <a:srgbClr val="0000FF"/>
                </a:solidFill>
                <a:prstDash val="solid"/>
                <a:headEnd type="none" w="med" len="med"/>
                <a:tailEnd type="none" w="med" len="med"/>
              </a:ln>
            </p:spPr>
          </p:sp>
          <p:sp>
            <p:nvSpPr>
              <p:cNvPr id="54947" name="Line 48"/>
              <p:cNvSpPr/>
              <p:nvPr/>
            </p:nvSpPr>
            <p:spPr>
              <a:xfrm>
                <a:off x="1197" y="2792"/>
                <a:ext cx="1" cy="29"/>
              </a:xfrm>
              <a:prstGeom prst="line">
                <a:avLst/>
              </a:prstGeom>
              <a:ln w="9525" cap="flat" cmpd="sng">
                <a:solidFill>
                  <a:srgbClr val="0000FF"/>
                </a:solidFill>
                <a:prstDash val="solid"/>
                <a:headEnd type="none" w="med" len="med"/>
                <a:tailEnd type="none" w="med" len="med"/>
              </a:ln>
            </p:spPr>
          </p:sp>
          <p:sp>
            <p:nvSpPr>
              <p:cNvPr id="54948" name="Line 49"/>
              <p:cNvSpPr/>
              <p:nvPr/>
            </p:nvSpPr>
            <p:spPr>
              <a:xfrm>
                <a:off x="1197" y="2851"/>
                <a:ext cx="1" cy="149"/>
              </a:xfrm>
              <a:prstGeom prst="line">
                <a:avLst/>
              </a:prstGeom>
              <a:ln w="9525" cap="flat" cmpd="sng">
                <a:solidFill>
                  <a:srgbClr val="0000FF"/>
                </a:solidFill>
                <a:prstDash val="solid"/>
                <a:headEnd type="none" w="med" len="med"/>
                <a:tailEnd type="none" w="med" len="med"/>
              </a:ln>
            </p:spPr>
          </p:sp>
          <p:sp>
            <p:nvSpPr>
              <p:cNvPr id="54949" name="Line 50"/>
              <p:cNvSpPr/>
              <p:nvPr/>
            </p:nvSpPr>
            <p:spPr>
              <a:xfrm>
                <a:off x="1197" y="3030"/>
                <a:ext cx="1" cy="30"/>
              </a:xfrm>
              <a:prstGeom prst="line">
                <a:avLst/>
              </a:prstGeom>
              <a:ln w="9525" cap="flat" cmpd="sng">
                <a:solidFill>
                  <a:srgbClr val="0000FF"/>
                </a:solidFill>
                <a:prstDash val="solid"/>
                <a:headEnd type="none" w="med" len="med"/>
                <a:tailEnd type="none" w="med" len="med"/>
              </a:ln>
            </p:spPr>
          </p:sp>
          <p:sp>
            <p:nvSpPr>
              <p:cNvPr id="54950" name="Line 51"/>
              <p:cNvSpPr/>
              <p:nvPr/>
            </p:nvSpPr>
            <p:spPr>
              <a:xfrm>
                <a:off x="1197" y="3090"/>
                <a:ext cx="1" cy="149"/>
              </a:xfrm>
              <a:prstGeom prst="line">
                <a:avLst/>
              </a:prstGeom>
              <a:ln w="9525" cap="flat" cmpd="sng">
                <a:solidFill>
                  <a:srgbClr val="0000FF"/>
                </a:solidFill>
                <a:prstDash val="solid"/>
                <a:headEnd type="none" w="med" len="med"/>
                <a:tailEnd type="none" w="med" len="med"/>
              </a:ln>
            </p:spPr>
          </p:sp>
          <p:sp>
            <p:nvSpPr>
              <p:cNvPr id="54951" name="Line 52"/>
              <p:cNvSpPr/>
              <p:nvPr/>
            </p:nvSpPr>
            <p:spPr>
              <a:xfrm>
                <a:off x="1197" y="3269"/>
                <a:ext cx="1" cy="29"/>
              </a:xfrm>
              <a:prstGeom prst="line">
                <a:avLst/>
              </a:prstGeom>
              <a:ln w="9525" cap="flat" cmpd="sng">
                <a:solidFill>
                  <a:srgbClr val="0000FF"/>
                </a:solidFill>
                <a:prstDash val="solid"/>
                <a:headEnd type="none" w="med" len="med"/>
                <a:tailEnd type="none" w="med" len="med"/>
              </a:ln>
            </p:spPr>
          </p:sp>
          <p:sp>
            <p:nvSpPr>
              <p:cNvPr id="54952" name="Line 53"/>
              <p:cNvSpPr/>
              <p:nvPr/>
            </p:nvSpPr>
            <p:spPr>
              <a:xfrm>
                <a:off x="1197" y="3328"/>
                <a:ext cx="1" cy="95"/>
              </a:xfrm>
              <a:prstGeom prst="line">
                <a:avLst/>
              </a:prstGeom>
              <a:ln w="9525" cap="flat" cmpd="sng">
                <a:solidFill>
                  <a:srgbClr val="0000FF"/>
                </a:solidFill>
                <a:prstDash val="solid"/>
                <a:headEnd type="none" w="med" len="med"/>
                <a:tailEnd type="none" w="med" len="med"/>
              </a:ln>
            </p:spPr>
          </p:sp>
          <p:sp>
            <p:nvSpPr>
              <p:cNvPr id="54953" name="Line 54"/>
              <p:cNvSpPr/>
              <p:nvPr/>
            </p:nvSpPr>
            <p:spPr>
              <a:xfrm flipV="1">
                <a:off x="882" y="2502"/>
                <a:ext cx="19" cy="19"/>
              </a:xfrm>
              <a:prstGeom prst="line">
                <a:avLst/>
              </a:prstGeom>
              <a:ln w="9525" cap="flat" cmpd="sng">
                <a:solidFill>
                  <a:srgbClr val="0000FF"/>
                </a:solidFill>
                <a:prstDash val="solid"/>
                <a:headEnd type="none" w="med" len="med"/>
                <a:tailEnd type="none" w="med" len="med"/>
              </a:ln>
            </p:spPr>
          </p:sp>
          <p:sp>
            <p:nvSpPr>
              <p:cNvPr id="54954" name="Line 55"/>
              <p:cNvSpPr/>
              <p:nvPr/>
            </p:nvSpPr>
            <p:spPr>
              <a:xfrm flipV="1">
                <a:off x="880" y="2502"/>
                <a:ext cx="50" cy="49"/>
              </a:xfrm>
              <a:prstGeom prst="line">
                <a:avLst/>
              </a:prstGeom>
              <a:ln w="9525" cap="flat" cmpd="sng">
                <a:solidFill>
                  <a:srgbClr val="0000FF"/>
                </a:solidFill>
                <a:prstDash val="solid"/>
                <a:headEnd type="none" w="med" len="med"/>
                <a:tailEnd type="none" w="med" len="med"/>
              </a:ln>
            </p:spPr>
          </p:sp>
          <p:sp>
            <p:nvSpPr>
              <p:cNvPr id="54955" name="Line 56"/>
              <p:cNvSpPr/>
              <p:nvPr/>
            </p:nvSpPr>
            <p:spPr>
              <a:xfrm flipV="1">
                <a:off x="889" y="2502"/>
                <a:ext cx="69" cy="69"/>
              </a:xfrm>
              <a:prstGeom prst="line">
                <a:avLst/>
              </a:prstGeom>
              <a:ln w="9525" cap="flat" cmpd="sng">
                <a:solidFill>
                  <a:srgbClr val="0000FF"/>
                </a:solidFill>
                <a:prstDash val="solid"/>
                <a:headEnd type="none" w="med" len="med"/>
                <a:tailEnd type="none" w="med" len="med"/>
              </a:ln>
            </p:spPr>
          </p:sp>
          <p:sp>
            <p:nvSpPr>
              <p:cNvPr id="54956" name="Line 57"/>
              <p:cNvSpPr/>
              <p:nvPr/>
            </p:nvSpPr>
            <p:spPr>
              <a:xfrm flipV="1">
                <a:off x="906" y="2503"/>
                <a:ext cx="79" cy="79"/>
              </a:xfrm>
              <a:prstGeom prst="line">
                <a:avLst/>
              </a:prstGeom>
              <a:ln w="9525" cap="flat" cmpd="sng">
                <a:solidFill>
                  <a:srgbClr val="0000FF"/>
                </a:solidFill>
                <a:prstDash val="solid"/>
                <a:headEnd type="none" w="med" len="med"/>
                <a:tailEnd type="none" w="med" len="med"/>
              </a:ln>
            </p:spPr>
          </p:sp>
          <p:sp>
            <p:nvSpPr>
              <p:cNvPr id="54957" name="Line 58"/>
              <p:cNvSpPr/>
              <p:nvPr/>
            </p:nvSpPr>
            <p:spPr>
              <a:xfrm flipV="1">
                <a:off x="934" y="2520"/>
                <a:ext cx="62" cy="62"/>
              </a:xfrm>
              <a:prstGeom prst="line">
                <a:avLst/>
              </a:prstGeom>
              <a:ln w="9525" cap="flat" cmpd="sng">
                <a:solidFill>
                  <a:srgbClr val="0000FF"/>
                </a:solidFill>
                <a:prstDash val="solid"/>
                <a:headEnd type="none" w="med" len="med"/>
                <a:tailEnd type="none" w="med" len="med"/>
              </a:ln>
            </p:spPr>
          </p:sp>
          <p:sp>
            <p:nvSpPr>
              <p:cNvPr id="54958" name="Line 59"/>
              <p:cNvSpPr/>
              <p:nvPr/>
            </p:nvSpPr>
            <p:spPr>
              <a:xfrm flipV="1">
                <a:off x="962" y="2544"/>
                <a:ext cx="38" cy="38"/>
              </a:xfrm>
              <a:prstGeom prst="line">
                <a:avLst/>
              </a:prstGeom>
              <a:ln w="9525" cap="flat" cmpd="sng">
                <a:solidFill>
                  <a:srgbClr val="0000FF"/>
                </a:solidFill>
                <a:prstDash val="solid"/>
                <a:headEnd type="none" w="med" len="med"/>
                <a:tailEnd type="none" w="med" len="med"/>
              </a:ln>
            </p:spPr>
          </p:sp>
          <p:sp>
            <p:nvSpPr>
              <p:cNvPr id="54959" name="Line 60"/>
              <p:cNvSpPr/>
              <p:nvPr/>
            </p:nvSpPr>
            <p:spPr>
              <a:xfrm flipV="1">
                <a:off x="1708" y="2502"/>
                <a:ext cx="36" cy="37"/>
              </a:xfrm>
              <a:prstGeom prst="line">
                <a:avLst/>
              </a:prstGeom>
              <a:ln w="9525" cap="flat" cmpd="sng">
                <a:solidFill>
                  <a:srgbClr val="0000FF"/>
                </a:solidFill>
                <a:prstDash val="solid"/>
                <a:headEnd type="none" w="med" len="med"/>
                <a:tailEnd type="none" w="med" len="med"/>
              </a:ln>
            </p:spPr>
          </p:sp>
          <p:sp>
            <p:nvSpPr>
              <p:cNvPr id="54960" name="Line 61"/>
              <p:cNvSpPr/>
              <p:nvPr/>
            </p:nvSpPr>
            <p:spPr>
              <a:xfrm flipV="1">
                <a:off x="1713" y="2502"/>
                <a:ext cx="60" cy="60"/>
              </a:xfrm>
              <a:prstGeom prst="line">
                <a:avLst/>
              </a:prstGeom>
              <a:ln w="9525" cap="flat" cmpd="sng">
                <a:solidFill>
                  <a:srgbClr val="0000FF"/>
                </a:solidFill>
                <a:prstDash val="solid"/>
                <a:headEnd type="none" w="med" len="med"/>
                <a:tailEnd type="none" w="med" len="med"/>
              </a:ln>
            </p:spPr>
          </p:sp>
          <p:sp>
            <p:nvSpPr>
              <p:cNvPr id="54961" name="Line 62"/>
              <p:cNvSpPr/>
              <p:nvPr/>
            </p:nvSpPr>
            <p:spPr>
              <a:xfrm flipV="1">
                <a:off x="1724" y="2502"/>
                <a:ext cx="77" cy="77"/>
              </a:xfrm>
              <a:prstGeom prst="line">
                <a:avLst/>
              </a:prstGeom>
              <a:ln w="9525" cap="flat" cmpd="sng">
                <a:solidFill>
                  <a:srgbClr val="0000FF"/>
                </a:solidFill>
                <a:prstDash val="solid"/>
                <a:headEnd type="none" w="med" len="med"/>
                <a:tailEnd type="none" w="med" len="med"/>
              </a:ln>
            </p:spPr>
          </p:sp>
          <p:sp>
            <p:nvSpPr>
              <p:cNvPr id="54962" name="Line 63"/>
              <p:cNvSpPr/>
              <p:nvPr/>
            </p:nvSpPr>
            <p:spPr>
              <a:xfrm flipV="1">
                <a:off x="1749" y="2509"/>
                <a:ext cx="73" cy="73"/>
              </a:xfrm>
              <a:prstGeom prst="line">
                <a:avLst/>
              </a:prstGeom>
              <a:ln w="9525" cap="flat" cmpd="sng">
                <a:solidFill>
                  <a:srgbClr val="0000FF"/>
                </a:solidFill>
                <a:prstDash val="solid"/>
                <a:headEnd type="none" w="med" len="med"/>
                <a:tailEnd type="none" w="med" len="med"/>
              </a:ln>
            </p:spPr>
          </p:sp>
          <p:sp>
            <p:nvSpPr>
              <p:cNvPr id="54963" name="Line 64"/>
              <p:cNvSpPr/>
              <p:nvPr/>
            </p:nvSpPr>
            <p:spPr>
              <a:xfrm flipV="1">
                <a:off x="1777" y="2528"/>
                <a:ext cx="54" cy="54"/>
              </a:xfrm>
              <a:prstGeom prst="line">
                <a:avLst/>
              </a:prstGeom>
              <a:ln w="9525" cap="flat" cmpd="sng">
                <a:solidFill>
                  <a:srgbClr val="0000FF"/>
                </a:solidFill>
                <a:prstDash val="solid"/>
                <a:headEnd type="none" w="med" len="med"/>
                <a:tailEnd type="none" w="med" len="med"/>
              </a:ln>
            </p:spPr>
          </p:sp>
          <p:sp>
            <p:nvSpPr>
              <p:cNvPr id="54964" name="Line 65"/>
              <p:cNvSpPr/>
              <p:nvPr/>
            </p:nvSpPr>
            <p:spPr>
              <a:xfrm flipV="1">
                <a:off x="1805" y="2558"/>
                <a:ext cx="24" cy="24"/>
              </a:xfrm>
              <a:prstGeom prst="line">
                <a:avLst/>
              </a:prstGeom>
              <a:ln w="9525" cap="flat" cmpd="sng">
                <a:solidFill>
                  <a:srgbClr val="0000FF"/>
                </a:solidFill>
                <a:prstDash val="solid"/>
                <a:headEnd type="none" w="med" len="med"/>
                <a:tailEnd type="none" w="med" len="med"/>
              </a:ln>
            </p:spPr>
          </p:sp>
          <p:sp>
            <p:nvSpPr>
              <p:cNvPr id="54965" name="Line 66"/>
              <p:cNvSpPr/>
              <p:nvPr/>
            </p:nvSpPr>
            <p:spPr>
              <a:xfrm flipH="1" flipV="1">
                <a:off x="882" y="2556"/>
                <a:ext cx="25" cy="26"/>
              </a:xfrm>
              <a:prstGeom prst="line">
                <a:avLst/>
              </a:prstGeom>
              <a:ln w="9525" cap="flat" cmpd="sng">
                <a:solidFill>
                  <a:srgbClr val="0000FF"/>
                </a:solidFill>
                <a:prstDash val="solid"/>
                <a:headEnd type="none" w="med" len="med"/>
                <a:tailEnd type="none" w="med" len="med"/>
              </a:ln>
            </p:spPr>
          </p:sp>
          <p:sp>
            <p:nvSpPr>
              <p:cNvPr id="54966" name="Line 67"/>
              <p:cNvSpPr/>
              <p:nvPr/>
            </p:nvSpPr>
            <p:spPr>
              <a:xfrm flipH="1" flipV="1">
                <a:off x="881" y="2527"/>
                <a:ext cx="54" cy="55"/>
              </a:xfrm>
              <a:prstGeom prst="line">
                <a:avLst/>
              </a:prstGeom>
              <a:ln w="9525" cap="flat" cmpd="sng">
                <a:solidFill>
                  <a:srgbClr val="0000FF"/>
                </a:solidFill>
                <a:prstDash val="solid"/>
                <a:headEnd type="none" w="med" len="med"/>
                <a:tailEnd type="none" w="med" len="med"/>
              </a:ln>
            </p:spPr>
          </p:sp>
          <p:sp>
            <p:nvSpPr>
              <p:cNvPr id="54967" name="Line 68"/>
              <p:cNvSpPr/>
              <p:nvPr/>
            </p:nvSpPr>
            <p:spPr>
              <a:xfrm flipH="1" flipV="1">
                <a:off x="889" y="2508"/>
                <a:ext cx="74" cy="74"/>
              </a:xfrm>
              <a:prstGeom prst="line">
                <a:avLst/>
              </a:prstGeom>
              <a:ln w="9525" cap="flat" cmpd="sng">
                <a:solidFill>
                  <a:srgbClr val="0000FF"/>
                </a:solidFill>
                <a:prstDash val="solid"/>
                <a:headEnd type="none" w="med" len="med"/>
                <a:tailEnd type="none" w="med" len="med"/>
              </a:ln>
            </p:spPr>
          </p:sp>
          <p:sp>
            <p:nvSpPr>
              <p:cNvPr id="54968" name="Line 69"/>
              <p:cNvSpPr/>
              <p:nvPr/>
            </p:nvSpPr>
            <p:spPr>
              <a:xfrm flipH="1" flipV="1">
                <a:off x="912" y="2502"/>
                <a:ext cx="74" cy="74"/>
              </a:xfrm>
              <a:prstGeom prst="line">
                <a:avLst/>
              </a:prstGeom>
              <a:ln w="9525" cap="flat" cmpd="sng">
                <a:solidFill>
                  <a:srgbClr val="0000FF"/>
                </a:solidFill>
                <a:prstDash val="solid"/>
                <a:headEnd type="none" w="med" len="med"/>
                <a:tailEnd type="none" w="med" len="med"/>
              </a:ln>
            </p:spPr>
          </p:sp>
          <p:sp>
            <p:nvSpPr>
              <p:cNvPr id="54969" name="Line 70"/>
              <p:cNvSpPr/>
              <p:nvPr/>
            </p:nvSpPr>
            <p:spPr>
              <a:xfrm flipH="1" flipV="1">
                <a:off x="940" y="2502"/>
                <a:ext cx="56" cy="57"/>
              </a:xfrm>
              <a:prstGeom prst="line">
                <a:avLst/>
              </a:prstGeom>
              <a:ln w="9525" cap="flat" cmpd="sng">
                <a:solidFill>
                  <a:srgbClr val="0000FF"/>
                </a:solidFill>
                <a:prstDash val="solid"/>
                <a:headEnd type="none" w="med" len="med"/>
                <a:tailEnd type="none" w="med" len="med"/>
              </a:ln>
            </p:spPr>
          </p:sp>
          <p:sp>
            <p:nvSpPr>
              <p:cNvPr id="54970" name="Line 71"/>
              <p:cNvSpPr/>
              <p:nvPr/>
            </p:nvSpPr>
            <p:spPr>
              <a:xfrm flipH="1" flipV="1">
                <a:off x="968" y="2502"/>
                <a:ext cx="31" cy="32"/>
              </a:xfrm>
              <a:prstGeom prst="line">
                <a:avLst/>
              </a:prstGeom>
              <a:ln w="9525" cap="flat" cmpd="sng">
                <a:solidFill>
                  <a:srgbClr val="0000FF"/>
                </a:solidFill>
                <a:prstDash val="solid"/>
                <a:headEnd type="none" w="med" len="med"/>
                <a:tailEnd type="none" w="med" len="med"/>
              </a:ln>
            </p:spPr>
          </p:sp>
          <p:sp>
            <p:nvSpPr>
              <p:cNvPr id="54971" name="Line 72"/>
              <p:cNvSpPr/>
              <p:nvPr/>
            </p:nvSpPr>
            <p:spPr>
              <a:xfrm flipH="1" flipV="1">
                <a:off x="1708" y="2540"/>
                <a:ext cx="42" cy="42"/>
              </a:xfrm>
              <a:prstGeom prst="line">
                <a:avLst/>
              </a:prstGeom>
              <a:ln w="9525" cap="flat" cmpd="sng">
                <a:solidFill>
                  <a:srgbClr val="0000FF"/>
                </a:solidFill>
                <a:prstDash val="solid"/>
                <a:headEnd type="none" w="med" len="med"/>
                <a:tailEnd type="none" w="med" len="med"/>
              </a:ln>
            </p:spPr>
          </p:sp>
          <p:sp>
            <p:nvSpPr>
              <p:cNvPr id="54972" name="Line 73"/>
              <p:cNvSpPr/>
              <p:nvPr/>
            </p:nvSpPr>
            <p:spPr>
              <a:xfrm flipH="1" flipV="1">
                <a:off x="1713" y="2517"/>
                <a:ext cx="65" cy="65"/>
              </a:xfrm>
              <a:prstGeom prst="line">
                <a:avLst/>
              </a:prstGeom>
              <a:ln w="9525" cap="flat" cmpd="sng">
                <a:solidFill>
                  <a:srgbClr val="0000FF"/>
                </a:solidFill>
                <a:prstDash val="solid"/>
                <a:headEnd type="none" w="med" len="med"/>
                <a:tailEnd type="none" w="med" len="med"/>
              </a:ln>
            </p:spPr>
          </p:sp>
          <p:sp>
            <p:nvSpPr>
              <p:cNvPr id="54973" name="Line 74"/>
              <p:cNvSpPr/>
              <p:nvPr/>
            </p:nvSpPr>
            <p:spPr>
              <a:xfrm flipH="1" flipV="1">
                <a:off x="1726" y="2502"/>
                <a:ext cx="80" cy="80"/>
              </a:xfrm>
              <a:prstGeom prst="line">
                <a:avLst/>
              </a:prstGeom>
              <a:ln w="9525" cap="flat" cmpd="sng">
                <a:solidFill>
                  <a:srgbClr val="0000FF"/>
                </a:solidFill>
                <a:prstDash val="solid"/>
                <a:headEnd type="none" w="med" len="med"/>
                <a:tailEnd type="none" w="med" len="med"/>
              </a:ln>
            </p:spPr>
          </p:sp>
          <p:sp>
            <p:nvSpPr>
              <p:cNvPr id="54974" name="Line 75"/>
              <p:cNvSpPr/>
              <p:nvPr/>
            </p:nvSpPr>
            <p:spPr>
              <a:xfrm flipH="1" flipV="1">
                <a:off x="1755" y="2502"/>
                <a:ext cx="68" cy="68"/>
              </a:xfrm>
              <a:prstGeom prst="line">
                <a:avLst/>
              </a:prstGeom>
              <a:ln w="9525" cap="flat" cmpd="sng">
                <a:solidFill>
                  <a:srgbClr val="0000FF"/>
                </a:solidFill>
                <a:prstDash val="solid"/>
                <a:headEnd type="none" w="med" len="med"/>
                <a:tailEnd type="none" w="med" len="med"/>
              </a:ln>
            </p:spPr>
          </p:sp>
          <p:sp>
            <p:nvSpPr>
              <p:cNvPr id="54975" name="Line 76"/>
              <p:cNvSpPr/>
              <p:nvPr/>
            </p:nvSpPr>
            <p:spPr>
              <a:xfrm flipH="1" flipV="1">
                <a:off x="1783" y="2502"/>
                <a:ext cx="48" cy="48"/>
              </a:xfrm>
              <a:prstGeom prst="line">
                <a:avLst/>
              </a:prstGeom>
              <a:ln w="9525" cap="flat" cmpd="sng">
                <a:solidFill>
                  <a:schemeClr val="tx2"/>
                </a:solidFill>
                <a:prstDash val="solid"/>
                <a:headEnd type="none" w="med" len="med"/>
                <a:tailEnd type="none" w="med" len="med"/>
              </a:ln>
            </p:spPr>
          </p:sp>
          <p:sp>
            <p:nvSpPr>
              <p:cNvPr id="54976" name="Line 77"/>
              <p:cNvSpPr/>
              <p:nvPr/>
            </p:nvSpPr>
            <p:spPr>
              <a:xfrm flipH="1" flipV="1">
                <a:off x="1811" y="2502"/>
                <a:ext cx="17" cy="17"/>
              </a:xfrm>
              <a:prstGeom prst="line">
                <a:avLst/>
              </a:prstGeom>
              <a:ln w="9525" cap="flat" cmpd="sng">
                <a:solidFill>
                  <a:srgbClr val="0000FF"/>
                </a:solidFill>
                <a:prstDash val="solid"/>
                <a:headEnd type="none" w="med" len="med"/>
                <a:tailEnd type="none" w="med" len="med"/>
              </a:ln>
            </p:spPr>
          </p:sp>
          <p:sp>
            <p:nvSpPr>
              <p:cNvPr id="54977" name="Line 78"/>
              <p:cNvSpPr/>
              <p:nvPr/>
            </p:nvSpPr>
            <p:spPr>
              <a:xfrm>
                <a:off x="1143" y="2502"/>
                <a:ext cx="39" cy="1"/>
              </a:xfrm>
              <a:prstGeom prst="line">
                <a:avLst/>
              </a:prstGeom>
              <a:ln w="9525" cap="flat" cmpd="sng">
                <a:solidFill>
                  <a:srgbClr val="0000FF"/>
                </a:solidFill>
                <a:prstDash val="solid"/>
                <a:headEnd type="none" w="med" len="med"/>
                <a:tailEnd type="none" w="med" len="med"/>
              </a:ln>
            </p:spPr>
          </p:sp>
          <p:sp>
            <p:nvSpPr>
              <p:cNvPr id="54978" name="Line 79"/>
              <p:cNvSpPr/>
              <p:nvPr/>
            </p:nvSpPr>
            <p:spPr>
              <a:xfrm>
                <a:off x="1194" y="2502"/>
                <a:ext cx="12" cy="1"/>
              </a:xfrm>
              <a:prstGeom prst="line">
                <a:avLst/>
              </a:prstGeom>
              <a:ln w="9525" cap="flat" cmpd="sng">
                <a:solidFill>
                  <a:srgbClr val="0000FF"/>
                </a:solidFill>
                <a:prstDash val="solid"/>
                <a:headEnd type="none" w="med" len="med"/>
                <a:tailEnd type="none" w="med" len="med"/>
              </a:ln>
            </p:spPr>
          </p:sp>
          <p:sp>
            <p:nvSpPr>
              <p:cNvPr id="54979" name="Line 80"/>
              <p:cNvSpPr/>
              <p:nvPr/>
            </p:nvSpPr>
            <p:spPr>
              <a:xfrm>
                <a:off x="1218" y="2502"/>
                <a:ext cx="40" cy="1"/>
              </a:xfrm>
              <a:prstGeom prst="line">
                <a:avLst/>
              </a:prstGeom>
              <a:ln w="9525" cap="flat" cmpd="sng">
                <a:solidFill>
                  <a:srgbClr val="0000FF"/>
                </a:solidFill>
                <a:prstDash val="solid"/>
                <a:headEnd type="none" w="med" len="med"/>
                <a:tailEnd type="none" w="med" len="med"/>
              </a:ln>
            </p:spPr>
          </p:sp>
          <p:sp>
            <p:nvSpPr>
              <p:cNvPr id="54980" name="Line 81"/>
              <p:cNvSpPr/>
              <p:nvPr/>
            </p:nvSpPr>
            <p:spPr>
              <a:xfrm flipH="1">
                <a:off x="1526" y="2542"/>
                <a:ext cx="41" cy="1"/>
              </a:xfrm>
              <a:prstGeom prst="line">
                <a:avLst/>
              </a:prstGeom>
              <a:ln w="9525" cap="flat" cmpd="sng">
                <a:solidFill>
                  <a:srgbClr val="0000FF"/>
                </a:solidFill>
                <a:prstDash val="solid"/>
                <a:headEnd type="none" w="med" len="med"/>
                <a:tailEnd type="none" w="med" len="med"/>
              </a:ln>
            </p:spPr>
          </p:sp>
          <p:sp>
            <p:nvSpPr>
              <p:cNvPr id="54981" name="Line 82"/>
              <p:cNvSpPr/>
              <p:nvPr/>
            </p:nvSpPr>
            <p:spPr>
              <a:xfrm flipH="1">
                <a:off x="1503" y="2542"/>
                <a:ext cx="11" cy="1"/>
              </a:xfrm>
              <a:prstGeom prst="line">
                <a:avLst/>
              </a:prstGeom>
              <a:ln w="9525" cap="flat" cmpd="sng">
                <a:solidFill>
                  <a:srgbClr val="0000FF"/>
                </a:solidFill>
                <a:prstDash val="solid"/>
                <a:headEnd type="none" w="med" len="med"/>
                <a:tailEnd type="none" w="med" len="med"/>
              </a:ln>
            </p:spPr>
          </p:sp>
          <p:sp>
            <p:nvSpPr>
              <p:cNvPr id="54982" name="Line 83"/>
              <p:cNvSpPr/>
              <p:nvPr/>
            </p:nvSpPr>
            <p:spPr>
              <a:xfrm flipH="1">
                <a:off x="1450" y="2542"/>
                <a:ext cx="41" cy="1"/>
              </a:xfrm>
              <a:prstGeom prst="line">
                <a:avLst/>
              </a:prstGeom>
              <a:ln w="9525" cap="flat" cmpd="sng">
                <a:solidFill>
                  <a:srgbClr val="0000FF"/>
                </a:solidFill>
                <a:prstDash val="solid"/>
                <a:headEnd type="none" w="med" len="med"/>
                <a:tailEnd type="none" w="med" len="med"/>
              </a:ln>
            </p:spPr>
          </p:sp>
          <p:sp>
            <p:nvSpPr>
              <p:cNvPr id="54983" name="Line 84"/>
              <p:cNvSpPr/>
              <p:nvPr/>
            </p:nvSpPr>
            <p:spPr>
              <a:xfrm flipH="1">
                <a:off x="1216" y="2635"/>
                <a:ext cx="37" cy="1"/>
              </a:xfrm>
              <a:prstGeom prst="line">
                <a:avLst/>
              </a:prstGeom>
              <a:ln w="9525" cap="flat" cmpd="sng">
                <a:solidFill>
                  <a:srgbClr val="0000FF"/>
                </a:solidFill>
                <a:prstDash val="solid"/>
                <a:headEnd type="none" w="med" len="med"/>
                <a:tailEnd type="none" w="med" len="med"/>
              </a:ln>
            </p:spPr>
          </p:sp>
          <p:sp>
            <p:nvSpPr>
              <p:cNvPr id="54984" name="Line 85"/>
              <p:cNvSpPr/>
              <p:nvPr/>
            </p:nvSpPr>
            <p:spPr>
              <a:xfrm flipH="1">
                <a:off x="1193" y="2635"/>
                <a:ext cx="11" cy="1"/>
              </a:xfrm>
              <a:prstGeom prst="line">
                <a:avLst/>
              </a:prstGeom>
              <a:ln w="9525" cap="flat" cmpd="sng">
                <a:solidFill>
                  <a:srgbClr val="0000FF"/>
                </a:solidFill>
                <a:prstDash val="solid"/>
                <a:headEnd type="none" w="med" len="med"/>
                <a:tailEnd type="none" w="med" len="med"/>
              </a:ln>
            </p:spPr>
          </p:sp>
          <p:sp>
            <p:nvSpPr>
              <p:cNvPr id="54985" name="Line 86"/>
              <p:cNvSpPr/>
              <p:nvPr/>
            </p:nvSpPr>
            <p:spPr>
              <a:xfrm flipH="1">
                <a:off x="1144" y="2635"/>
                <a:ext cx="37" cy="1"/>
              </a:xfrm>
              <a:prstGeom prst="line">
                <a:avLst/>
              </a:prstGeom>
              <a:ln w="9525" cap="flat" cmpd="sng">
                <a:solidFill>
                  <a:srgbClr val="0000FF"/>
                </a:solidFill>
                <a:prstDash val="solid"/>
                <a:headEnd type="none" w="med" len="med"/>
                <a:tailEnd type="none" w="med" len="med"/>
              </a:ln>
            </p:spPr>
          </p:sp>
          <p:sp>
            <p:nvSpPr>
              <p:cNvPr id="54986" name="Line 87"/>
              <p:cNvSpPr/>
              <p:nvPr/>
            </p:nvSpPr>
            <p:spPr>
              <a:xfrm flipH="1">
                <a:off x="1529" y="2716"/>
                <a:ext cx="38" cy="1"/>
              </a:xfrm>
              <a:prstGeom prst="line">
                <a:avLst/>
              </a:prstGeom>
              <a:ln w="9525" cap="flat" cmpd="sng">
                <a:solidFill>
                  <a:srgbClr val="0000FF"/>
                </a:solidFill>
                <a:prstDash val="solid"/>
                <a:headEnd type="none" w="med" len="med"/>
                <a:tailEnd type="none" w="med" len="med"/>
              </a:ln>
            </p:spPr>
          </p:sp>
          <p:sp>
            <p:nvSpPr>
              <p:cNvPr id="54987" name="Line 88"/>
              <p:cNvSpPr/>
              <p:nvPr/>
            </p:nvSpPr>
            <p:spPr>
              <a:xfrm flipH="1">
                <a:off x="1505" y="2716"/>
                <a:ext cx="12" cy="1"/>
              </a:xfrm>
              <a:prstGeom prst="line">
                <a:avLst/>
              </a:prstGeom>
              <a:ln w="9525" cap="flat" cmpd="sng">
                <a:solidFill>
                  <a:srgbClr val="0000FF"/>
                </a:solidFill>
                <a:prstDash val="solid"/>
                <a:headEnd type="none" w="med" len="med"/>
                <a:tailEnd type="none" w="med" len="med"/>
              </a:ln>
            </p:spPr>
          </p:sp>
          <p:sp>
            <p:nvSpPr>
              <p:cNvPr id="54988" name="Line 89"/>
              <p:cNvSpPr/>
              <p:nvPr/>
            </p:nvSpPr>
            <p:spPr>
              <a:xfrm flipH="1">
                <a:off x="1455" y="2716"/>
                <a:ext cx="38" cy="1"/>
              </a:xfrm>
              <a:prstGeom prst="line">
                <a:avLst/>
              </a:prstGeom>
              <a:ln w="9525" cap="flat" cmpd="sng">
                <a:solidFill>
                  <a:srgbClr val="0000FF"/>
                </a:solidFill>
                <a:prstDash val="solid"/>
                <a:headEnd type="none" w="med" len="med"/>
                <a:tailEnd type="none" w="med" len="med"/>
              </a:ln>
            </p:spPr>
          </p:sp>
          <p:sp>
            <p:nvSpPr>
              <p:cNvPr id="54989" name="Line 90"/>
              <p:cNvSpPr/>
              <p:nvPr/>
            </p:nvSpPr>
            <p:spPr>
              <a:xfrm flipH="1">
                <a:off x="1218" y="2794"/>
                <a:ext cx="39" cy="1"/>
              </a:xfrm>
              <a:prstGeom prst="line">
                <a:avLst/>
              </a:prstGeom>
              <a:ln w="9525" cap="flat" cmpd="sng">
                <a:solidFill>
                  <a:srgbClr val="0000FF"/>
                </a:solidFill>
                <a:prstDash val="solid"/>
                <a:headEnd type="none" w="med" len="med"/>
                <a:tailEnd type="none" w="med" len="med"/>
              </a:ln>
            </p:spPr>
          </p:sp>
          <p:sp>
            <p:nvSpPr>
              <p:cNvPr id="54990" name="Line 91"/>
              <p:cNvSpPr/>
              <p:nvPr/>
            </p:nvSpPr>
            <p:spPr>
              <a:xfrm flipH="1">
                <a:off x="1194" y="2794"/>
                <a:ext cx="12" cy="1"/>
              </a:xfrm>
              <a:prstGeom prst="line">
                <a:avLst/>
              </a:prstGeom>
              <a:ln w="9525" cap="flat" cmpd="sng">
                <a:solidFill>
                  <a:srgbClr val="0000FF"/>
                </a:solidFill>
                <a:prstDash val="solid"/>
                <a:headEnd type="none" w="med" len="med"/>
                <a:tailEnd type="none" w="med" len="med"/>
              </a:ln>
            </p:spPr>
          </p:sp>
          <p:sp>
            <p:nvSpPr>
              <p:cNvPr id="54991" name="Line 92"/>
              <p:cNvSpPr/>
              <p:nvPr/>
            </p:nvSpPr>
            <p:spPr>
              <a:xfrm flipH="1">
                <a:off x="1143" y="2794"/>
                <a:ext cx="39" cy="1"/>
              </a:xfrm>
              <a:prstGeom prst="line">
                <a:avLst/>
              </a:prstGeom>
              <a:ln w="9525" cap="flat" cmpd="sng">
                <a:solidFill>
                  <a:srgbClr val="0000FF"/>
                </a:solidFill>
                <a:prstDash val="solid"/>
                <a:headEnd type="none" w="med" len="med"/>
                <a:tailEnd type="none" w="med" len="med"/>
              </a:ln>
            </p:spPr>
          </p:sp>
          <p:sp>
            <p:nvSpPr>
              <p:cNvPr id="54992" name="Line 93"/>
              <p:cNvSpPr/>
              <p:nvPr/>
            </p:nvSpPr>
            <p:spPr>
              <a:xfrm>
                <a:off x="1455" y="2882"/>
                <a:ext cx="38" cy="1"/>
              </a:xfrm>
              <a:prstGeom prst="line">
                <a:avLst/>
              </a:prstGeom>
              <a:ln w="9525" cap="flat" cmpd="sng">
                <a:solidFill>
                  <a:srgbClr val="0000FF"/>
                </a:solidFill>
                <a:prstDash val="solid"/>
                <a:headEnd type="none" w="med" len="med"/>
                <a:tailEnd type="none" w="med" len="med"/>
              </a:ln>
            </p:spPr>
          </p:sp>
          <p:sp>
            <p:nvSpPr>
              <p:cNvPr id="54993" name="Line 94"/>
              <p:cNvSpPr/>
              <p:nvPr/>
            </p:nvSpPr>
            <p:spPr>
              <a:xfrm>
                <a:off x="1505" y="2882"/>
                <a:ext cx="12" cy="1"/>
              </a:xfrm>
              <a:prstGeom prst="line">
                <a:avLst/>
              </a:prstGeom>
              <a:ln w="9525" cap="flat" cmpd="sng">
                <a:solidFill>
                  <a:srgbClr val="0000FF"/>
                </a:solidFill>
                <a:prstDash val="solid"/>
                <a:headEnd type="none" w="med" len="med"/>
                <a:tailEnd type="none" w="med" len="med"/>
              </a:ln>
            </p:spPr>
          </p:sp>
          <p:sp>
            <p:nvSpPr>
              <p:cNvPr id="54994" name="Line 95"/>
              <p:cNvSpPr/>
              <p:nvPr/>
            </p:nvSpPr>
            <p:spPr>
              <a:xfrm>
                <a:off x="1529" y="2882"/>
                <a:ext cx="37" cy="1"/>
              </a:xfrm>
              <a:prstGeom prst="line">
                <a:avLst/>
              </a:prstGeom>
              <a:ln w="9525" cap="flat" cmpd="sng">
                <a:solidFill>
                  <a:srgbClr val="0000FF"/>
                </a:solidFill>
                <a:prstDash val="solid"/>
                <a:headEnd type="none" w="med" len="med"/>
                <a:tailEnd type="none" w="med" len="med"/>
              </a:ln>
            </p:spPr>
          </p:sp>
          <p:sp>
            <p:nvSpPr>
              <p:cNvPr id="54995" name="Line 96"/>
              <p:cNvSpPr/>
              <p:nvPr/>
            </p:nvSpPr>
            <p:spPr>
              <a:xfrm>
                <a:off x="1460" y="3249"/>
                <a:ext cx="38" cy="1"/>
              </a:xfrm>
              <a:prstGeom prst="line">
                <a:avLst/>
              </a:prstGeom>
              <a:ln w="9525" cap="flat" cmpd="sng">
                <a:solidFill>
                  <a:srgbClr val="0000FF"/>
                </a:solidFill>
                <a:prstDash val="solid"/>
                <a:headEnd type="none" w="med" len="med"/>
                <a:tailEnd type="none" w="med" len="med"/>
              </a:ln>
            </p:spPr>
          </p:sp>
          <p:sp>
            <p:nvSpPr>
              <p:cNvPr id="54996" name="Line 97"/>
              <p:cNvSpPr/>
              <p:nvPr/>
            </p:nvSpPr>
            <p:spPr>
              <a:xfrm>
                <a:off x="1510" y="3249"/>
                <a:ext cx="12" cy="1"/>
              </a:xfrm>
              <a:prstGeom prst="line">
                <a:avLst/>
              </a:prstGeom>
              <a:ln w="9525" cap="flat" cmpd="sng">
                <a:solidFill>
                  <a:srgbClr val="0000FF"/>
                </a:solidFill>
                <a:prstDash val="solid"/>
                <a:headEnd type="none" w="med" len="med"/>
                <a:tailEnd type="none" w="med" len="med"/>
              </a:ln>
            </p:spPr>
          </p:sp>
          <p:sp>
            <p:nvSpPr>
              <p:cNvPr id="54997" name="Line 98"/>
              <p:cNvSpPr/>
              <p:nvPr/>
            </p:nvSpPr>
            <p:spPr>
              <a:xfrm>
                <a:off x="1534" y="3249"/>
                <a:ext cx="38" cy="1"/>
              </a:xfrm>
              <a:prstGeom prst="line">
                <a:avLst/>
              </a:prstGeom>
              <a:ln w="9525" cap="flat" cmpd="sng">
                <a:solidFill>
                  <a:srgbClr val="0000FF"/>
                </a:solidFill>
                <a:prstDash val="solid"/>
                <a:headEnd type="none" w="med" len="med"/>
                <a:tailEnd type="none" w="med" len="med"/>
              </a:ln>
            </p:spPr>
          </p:sp>
          <p:sp>
            <p:nvSpPr>
              <p:cNvPr id="54998" name="Line 99"/>
              <p:cNvSpPr/>
              <p:nvPr/>
            </p:nvSpPr>
            <p:spPr>
              <a:xfrm flipH="1">
                <a:off x="1537" y="3357"/>
                <a:ext cx="39" cy="1"/>
              </a:xfrm>
              <a:prstGeom prst="line">
                <a:avLst/>
              </a:prstGeom>
              <a:ln w="9525" cap="flat" cmpd="sng">
                <a:solidFill>
                  <a:srgbClr val="0000FF"/>
                </a:solidFill>
                <a:prstDash val="solid"/>
                <a:headEnd type="none" w="med" len="med"/>
                <a:tailEnd type="none" w="med" len="med"/>
              </a:ln>
            </p:spPr>
          </p:sp>
          <p:sp>
            <p:nvSpPr>
              <p:cNvPr id="54999" name="Line 100"/>
              <p:cNvSpPr/>
              <p:nvPr/>
            </p:nvSpPr>
            <p:spPr>
              <a:xfrm flipH="1">
                <a:off x="1513" y="3357"/>
                <a:ext cx="12" cy="1"/>
              </a:xfrm>
              <a:prstGeom prst="line">
                <a:avLst/>
              </a:prstGeom>
              <a:ln w="9525" cap="flat" cmpd="sng">
                <a:solidFill>
                  <a:srgbClr val="0000FF"/>
                </a:solidFill>
                <a:prstDash val="solid"/>
                <a:headEnd type="none" w="med" len="med"/>
                <a:tailEnd type="none" w="med" len="med"/>
              </a:ln>
            </p:spPr>
          </p:sp>
          <p:sp>
            <p:nvSpPr>
              <p:cNvPr id="55000" name="Line 101"/>
              <p:cNvSpPr/>
              <p:nvPr/>
            </p:nvSpPr>
            <p:spPr>
              <a:xfrm flipH="1">
                <a:off x="1462" y="3357"/>
                <a:ext cx="39" cy="1"/>
              </a:xfrm>
              <a:prstGeom prst="line">
                <a:avLst/>
              </a:prstGeom>
              <a:ln w="9525" cap="flat" cmpd="sng">
                <a:solidFill>
                  <a:srgbClr val="0000FF"/>
                </a:solidFill>
                <a:prstDash val="solid"/>
                <a:headEnd type="none" w="med" len="med"/>
                <a:tailEnd type="none" w="med" len="med"/>
              </a:ln>
            </p:spPr>
          </p:sp>
          <p:sp>
            <p:nvSpPr>
              <p:cNvPr id="55001" name="Line 102"/>
              <p:cNvSpPr/>
              <p:nvPr/>
            </p:nvSpPr>
            <p:spPr>
              <a:xfrm>
                <a:off x="1137" y="3317"/>
                <a:ext cx="38" cy="1"/>
              </a:xfrm>
              <a:prstGeom prst="line">
                <a:avLst/>
              </a:prstGeom>
              <a:ln w="9525" cap="flat" cmpd="sng">
                <a:solidFill>
                  <a:srgbClr val="0000FF"/>
                </a:solidFill>
                <a:prstDash val="solid"/>
                <a:headEnd type="none" w="med" len="med"/>
                <a:tailEnd type="none" w="med" len="med"/>
              </a:ln>
            </p:spPr>
          </p:sp>
          <p:sp>
            <p:nvSpPr>
              <p:cNvPr id="55002" name="Line 103"/>
              <p:cNvSpPr/>
              <p:nvPr/>
            </p:nvSpPr>
            <p:spPr>
              <a:xfrm>
                <a:off x="1187" y="3317"/>
                <a:ext cx="12" cy="1"/>
              </a:xfrm>
              <a:prstGeom prst="line">
                <a:avLst/>
              </a:prstGeom>
              <a:ln w="9525" cap="flat" cmpd="sng">
                <a:solidFill>
                  <a:srgbClr val="0000FF"/>
                </a:solidFill>
                <a:prstDash val="solid"/>
                <a:headEnd type="none" w="med" len="med"/>
                <a:tailEnd type="none" w="med" len="med"/>
              </a:ln>
            </p:spPr>
          </p:sp>
          <p:sp>
            <p:nvSpPr>
              <p:cNvPr id="55003" name="Line 104"/>
              <p:cNvSpPr/>
              <p:nvPr/>
            </p:nvSpPr>
            <p:spPr>
              <a:xfrm>
                <a:off x="1211" y="3317"/>
                <a:ext cx="38" cy="1"/>
              </a:xfrm>
              <a:prstGeom prst="line">
                <a:avLst/>
              </a:prstGeom>
              <a:ln w="9525" cap="flat" cmpd="sng">
                <a:solidFill>
                  <a:srgbClr val="0000FF"/>
                </a:solidFill>
                <a:prstDash val="solid"/>
                <a:headEnd type="none" w="med" len="med"/>
                <a:tailEnd type="none" w="med" len="med"/>
              </a:ln>
            </p:spPr>
          </p:sp>
          <p:sp>
            <p:nvSpPr>
              <p:cNvPr id="55004" name="Line 105"/>
              <p:cNvSpPr/>
              <p:nvPr/>
            </p:nvSpPr>
            <p:spPr>
              <a:xfrm>
                <a:off x="1137" y="3122"/>
                <a:ext cx="38" cy="1"/>
              </a:xfrm>
              <a:prstGeom prst="line">
                <a:avLst/>
              </a:prstGeom>
              <a:ln w="9525" cap="flat" cmpd="sng">
                <a:solidFill>
                  <a:srgbClr val="0000FF"/>
                </a:solidFill>
                <a:prstDash val="solid"/>
                <a:headEnd type="none" w="med" len="med"/>
                <a:tailEnd type="none" w="med" len="med"/>
              </a:ln>
            </p:spPr>
          </p:sp>
          <p:sp>
            <p:nvSpPr>
              <p:cNvPr id="55005" name="Line 106"/>
              <p:cNvSpPr/>
              <p:nvPr/>
            </p:nvSpPr>
            <p:spPr>
              <a:xfrm>
                <a:off x="1187" y="3122"/>
                <a:ext cx="12" cy="1"/>
              </a:xfrm>
              <a:prstGeom prst="line">
                <a:avLst/>
              </a:prstGeom>
              <a:ln w="9525" cap="flat" cmpd="sng">
                <a:solidFill>
                  <a:srgbClr val="0000FF"/>
                </a:solidFill>
                <a:prstDash val="solid"/>
                <a:headEnd type="none" w="med" len="med"/>
                <a:tailEnd type="none" w="med" len="med"/>
              </a:ln>
            </p:spPr>
          </p:sp>
          <p:sp>
            <p:nvSpPr>
              <p:cNvPr id="55006" name="Line 107"/>
              <p:cNvSpPr/>
              <p:nvPr/>
            </p:nvSpPr>
            <p:spPr>
              <a:xfrm>
                <a:off x="1210" y="3122"/>
                <a:ext cx="39" cy="1"/>
              </a:xfrm>
              <a:prstGeom prst="line">
                <a:avLst/>
              </a:prstGeom>
              <a:ln w="9525" cap="flat" cmpd="sng">
                <a:solidFill>
                  <a:srgbClr val="0000FF"/>
                </a:solidFill>
                <a:prstDash val="solid"/>
                <a:headEnd type="none" w="med" len="med"/>
                <a:tailEnd type="none" w="med" len="med"/>
              </a:ln>
            </p:spPr>
          </p:sp>
          <p:sp>
            <p:nvSpPr>
              <p:cNvPr id="55007" name="Line 108"/>
              <p:cNvSpPr/>
              <p:nvPr/>
            </p:nvSpPr>
            <p:spPr>
              <a:xfrm>
                <a:off x="1038" y="2582"/>
                <a:ext cx="1" cy="397"/>
              </a:xfrm>
              <a:prstGeom prst="line">
                <a:avLst/>
              </a:prstGeom>
              <a:ln w="9525" cap="flat" cmpd="sng">
                <a:solidFill>
                  <a:srgbClr val="0000FF"/>
                </a:solidFill>
                <a:prstDash val="solid"/>
                <a:headEnd type="none" w="med" len="med"/>
                <a:tailEnd type="none" w="med" len="med"/>
              </a:ln>
            </p:spPr>
          </p:sp>
          <p:sp>
            <p:nvSpPr>
              <p:cNvPr id="55008" name="Line 109"/>
              <p:cNvSpPr/>
              <p:nvPr/>
            </p:nvSpPr>
            <p:spPr>
              <a:xfrm>
                <a:off x="1713" y="2979"/>
                <a:ext cx="1" cy="80"/>
              </a:xfrm>
              <a:prstGeom prst="line">
                <a:avLst/>
              </a:prstGeom>
              <a:ln w="9525" cap="flat" cmpd="sng">
                <a:solidFill>
                  <a:srgbClr val="0000FF"/>
                </a:solidFill>
                <a:prstDash val="solid"/>
                <a:headEnd type="none" w="med" len="med"/>
                <a:tailEnd type="none" w="med" len="med"/>
              </a:ln>
            </p:spPr>
          </p:sp>
          <p:sp>
            <p:nvSpPr>
              <p:cNvPr id="55009" name="Line 110"/>
              <p:cNvSpPr/>
              <p:nvPr/>
            </p:nvSpPr>
            <p:spPr>
              <a:xfrm>
                <a:off x="998" y="2979"/>
                <a:ext cx="1" cy="80"/>
              </a:xfrm>
              <a:prstGeom prst="line">
                <a:avLst/>
              </a:prstGeom>
              <a:ln w="9525" cap="flat" cmpd="sng">
                <a:solidFill>
                  <a:srgbClr val="0000FF"/>
                </a:solidFill>
                <a:prstDash val="solid"/>
                <a:headEnd type="none" w="med" len="med"/>
                <a:tailEnd type="none" w="med" len="med"/>
              </a:ln>
            </p:spPr>
          </p:sp>
          <p:sp>
            <p:nvSpPr>
              <p:cNvPr id="55010" name="Freeform 111"/>
              <p:cNvSpPr/>
              <p:nvPr/>
            </p:nvSpPr>
            <p:spPr>
              <a:xfrm>
                <a:off x="879" y="3767"/>
                <a:ext cx="953" cy="97"/>
              </a:xfrm>
              <a:custGeom>
                <a:avLst/>
                <a:gdLst>
                  <a:gd name="txL" fmla="*/ 0 w 5722"/>
                  <a:gd name="txT" fmla="*/ 0 h 578"/>
                  <a:gd name="txR" fmla="*/ 5722 w 5722"/>
                  <a:gd name="txB" fmla="*/ 578 h 578"/>
                </a:gdLst>
                <a:ahLst/>
                <a:cxnLst>
                  <a:cxn ang="0">
                    <a:pos x="4" y="14"/>
                  </a:cxn>
                  <a:cxn ang="0">
                    <a:pos x="7" y="13"/>
                  </a:cxn>
                  <a:cxn ang="0">
                    <a:pos x="11" y="13"/>
                  </a:cxn>
                  <a:cxn ang="0">
                    <a:pos x="15" y="13"/>
                  </a:cxn>
                  <a:cxn ang="0">
                    <a:pos x="17" y="13"/>
                  </a:cxn>
                  <a:cxn ang="0">
                    <a:pos x="20" y="13"/>
                  </a:cxn>
                  <a:cxn ang="0">
                    <a:pos x="24" y="13"/>
                  </a:cxn>
                  <a:cxn ang="0">
                    <a:pos x="28" y="14"/>
                  </a:cxn>
                  <a:cxn ang="0">
                    <a:pos x="29" y="14"/>
                  </a:cxn>
                  <a:cxn ang="0">
                    <a:pos x="31" y="14"/>
                  </a:cxn>
                  <a:cxn ang="0">
                    <a:pos x="35" y="14"/>
                  </a:cxn>
                  <a:cxn ang="0">
                    <a:pos x="40" y="13"/>
                  </a:cxn>
                  <a:cxn ang="0">
                    <a:pos x="44" y="12"/>
                  </a:cxn>
                  <a:cxn ang="0">
                    <a:pos x="48" y="12"/>
                  </a:cxn>
                  <a:cxn ang="0">
                    <a:pos x="52" y="12"/>
                  </a:cxn>
                  <a:cxn ang="0">
                    <a:pos x="55" y="12"/>
                  </a:cxn>
                  <a:cxn ang="0">
                    <a:pos x="59" y="12"/>
                  </a:cxn>
                  <a:cxn ang="0">
                    <a:pos x="63" y="12"/>
                  </a:cxn>
                  <a:cxn ang="0">
                    <a:pos x="67" y="13"/>
                  </a:cxn>
                  <a:cxn ang="0">
                    <a:pos x="75" y="14"/>
                  </a:cxn>
                  <a:cxn ang="0">
                    <a:pos x="80" y="15"/>
                  </a:cxn>
                  <a:cxn ang="0">
                    <a:pos x="84" y="16"/>
                  </a:cxn>
                  <a:cxn ang="0">
                    <a:pos x="88" y="16"/>
                  </a:cxn>
                  <a:cxn ang="0">
                    <a:pos x="92" y="16"/>
                  </a:cxn>
                  <a:cxn ang="0">
                    <a:pos x="95" y="16"/>
                  </a:cxn>
                  <a:cxn ang="0">
                    <a:pos x="99" y="16"/>
                  </a:cxn>
                  <a:cxn ang="0">
                    <a:pos x="103" y="15"/>
                  </a:cxn>
                  <a:cxn ang="0">
                    <a:pos x="107" y="15"/>
                  </a:cxn>
                  <a:cxn ang="0">
                    <a:pos x="112" y="14"/>
                  </a:cxn>
                  <a:cxn ang="0">
                    <a:pos x="116" y="13"/>
                  </a:cxn>
                  <a:cxn ang="0">
                    <a:pos x="119" y="12"/>
                  </a:cxn>
                  <a:cxn ang="0">
                    <a:pos x="123" y="11"/>
                  </a:cxn>
                  <a:cxn ang="0">
                    <a:pos x="126" y="10"/>
                  </a:cxn>
                  <a:cxn ang="0">
                    <a:pos x="130" y="9"/>
                  </a:cxn>
                  <a:cxn ang="0">
                    <a:pos x="135" y="6"/>
                  </a:cxn>
                  <a:cxn ang="0">
                    <a:pos x="139" y="4"/>
                  </a:cxn>
                  <a:cxn ang="0">
                    <a:pos x="143" y="3"/>
                  </a:cxn>
                  <a:cxn ang="0">
                    <a:pos x="146" y="2"/>
                  </a:cxn>
                  <a:cxn ang="0">
                    <a:pos x="150" y="1"/>
                  </a:cxn>
                  <a:cxn ang="0">
                    <a:pos x="152" y="0"/>
                  </a:cxn>
                  <a:cxn ang="0">
                    <a:pos x="154" y="0"/>
                  </a:cxn>
                  <a:cxn ang="0">
                    <a:pos x="156" y="0"/>
                  </a:cxn>
                </a:cxnLst>
                <a:rect l="txL" t="txT" r="txR" b="txB"/>
                <a:pathLst>
                  <a:path w="5722" h="578">
                    <a:moveTo>
                      <a:pt x="0" y="519"/>
                    </a:moveTo>
                    <a:lnTo>
                      <a:pt x="90" y="500"/>
                    </a:lnTo>
                    <a:lnTo>
                      <a:pt x="136" y="491"/>
                    </a:lnTo>
                    <a:lnTo>
                      <a:pt x="181" y="483"/>
                    </a:lnTo>
                    <a:lnTo>
                      <a:pt x="226" y="474"/>
                    </a:lnTo>
                    <a:lnTo>
                      <a:pt x="271" y="467"/>
                    </a:lnTo>
                    <a:lnTo>
                      <a:pt x="317" y="460"/>
                    </a:lnTo>
                    <a:lnTo>
                      <a:pt x="362" y="455"/>
                    </a:lnTo>
                    <a:lnTo>
                      <a:pt x="407" y="451"/>
                    </a:lnTo>
                    <a:lnTo>
                      <a:pt x="452" y="447"/>
                    </a:lnTo>
                    <a:lnTo>
                      <a:pt x="498" y="444"/>
                    </a:lnTo>
                    <a:lnTo>
                      <a:pt x="543" y="444"/>
                    </a:lnTo>
                    <a:lnTo>
                      <a:pt x="566" y="444"/>
                    </a:lnTo>
                    <a:lnTo>
                      <a:pt x="588" y="446"/>
                    </a:lnTo>
                    <a:lnTo>
                      <a:pt x="611" y="447"/>
                    </a:lnTo>
                    <a:lnTo>
                      <a:pt x="634" y="448"/>
                    </a:lnTo>
                    <a:lnTo>
                      <a:pt x="679" y="453"/>
                    </a:lnTo>
                    <a:lnTo>
                      <a:pt x="724" y="458"/>
                    </a:lnTo>
                    <a:lnTo>
                      <a:pt x="769" y="465"/>
                    </a:lnTo>
                    <a:lnTo>
                      <a:pt x="815" y="471"/>
                    </a:lnTo>
                    <a:lnTo>
                      <a:pt x="860" y="478"/>
                    </a:lnTo>
                    <a:lnTo>
                      <a:pt x="905" y="485"/>
                    </a:lnTo>
                    <a:lnTo>
                      <a:pt x="950" y="491"/>
                    </a:lnTo>
                    <a:lnTo>
                      <a:pt x="996" y="495"/>
                    </a:lnTo>
                    <a:lnTo>
                      <a:pt x="1018" y="496"/>
                    </a:lnTo>
                    <a:lnTo>
                      <a:pt x="1041" y="497"/>
                    </a:lnTo>
                    <a:lnTo>
                      <a:pt x="1064" y="497"/>
                    </a:lnTo>
                    <a:lnTo>
                      <a:pt x="1086" y="497"/>
                    </a:lnTo>
                    <a:lnTo>
                      <a:pt x="1109" y="497"/>
                    </a:lnTo>
                    <a:lnTo>
                      <a:pt x="1132" y="496"/>
                    </a:lnTo>
                    <a:lnTo>
                      <a:pt x="1177" y="493"/>
                    </a:lnTo>
                    <a:lnTo>
                      <a:pt x="1222" y="489"/>
                    </a:lnTo>
                    <a:lnTo>
                      <a:pt x="1267" y="484"/>
                    </a:lnTo>
                    <a:lnTo>
                      <a:pt x="1313" y="477"/>
                    </a:lnTo>
                    <a:lnTo>
                      <a:pt x="1358" y="470"/>
                    </a:lnTo>
                    <a:lnTo>
                      <a:pt x="1448" y="457"/>
                    </a:lnTo>
                    <a:lnTo>
                      <a:pt x="1494" y="450"/>
                    </a:lnTo>
                    <a:lnTo>
                      <a:pt x="1540" y="443"/>
                    </a:lnTo>
                    <a:lnTo>
                      <a:pt x="1585" y="437"/>
                    </a:lnTo>
                    <a:lnTo>
                      <a:pt x="1631" y="432"/>
                    </a:lnTo>
                    <a:lnTo>
                      <a:pt x="1676" y="428"/>
                    </a:lnTo>
                    <a:lnTo>
                      <a:pt x="1722" y="424"/>
                    </a:lnTo>
                    <a:lnTo>
                      <a:pt x="1767" y="421"/>
                    </a:lnTo>
                    <a:lnTo>
                      <a:pt x="1813" y="418"/>
                    </a:lnTo>
                    <a:lnTo>
                      <a:pt x="1859" y="416"/>
                    </a:lnTo>
                    <a:lnTo>
                      <a:pt x="1904" y="415"/>
                    </a:lnTo>
                    <a:lnTo>
                      <a:pt x="1949" y="415"/>
                    </a:lnTo>
                    <a:lnTo>
                      <a:pt x="1995" y="415"/>
                    </a:lnTo>
                    <a:lnTo>
                      <a:pt x="2041" y="417"/>
                    </a:lnTo>
                    <a:lnTo>
                      <a:pt x="2086" y="419"/>
                    </a:lnTo>
                    <a:lnTo>
                      <a:pt x="2132" y="422"/>
                    </a:lnTo>
                    <a:lnTo>
                      <a:pt x="2177" y="425"/>
                    </a:lnTo>
                    <a:lnTo>
                      <a:pt x="2222" y="430"/>
                    </a:lnTo>
                    <a:lnTo>
                      <a:pt x="2267" y="435"/>
                    </a:lnTo>
                    <a:lnTo>
                      <a:pt x="2313" y="441"/>
                    </a:lnTo>
                    <a:lnTo>
                      <a:pt x="2357" y="448"/>
                    </a:lnTo>
                    <a:lnTo>
                      <a:pt x="2402" y="455"/>
                    </a:lnTo>
                    <a:lnTo>
                      <a:pt x="2447" y="463"/>
                    </a:lnTo>
                    <a:lnTo>
                      <a:pt x="2537" y="478"/>
                    </a:lnTo>
                    <a:lnTo>
                      <a:pt x="2717" y="512"/>
                    </a:lnTo>
                    <a:lnTo>
                      <a:pt x="2806" y="529"/>
                    </a:lnTo>
                    <a:lnTo>
                      <a:pt x="2852" y="536"/>
                    </a:lnTo>
                    <a:lnTo>
                      <a:pt x="2897" y="543"/>
                    </a:lnTo>
                    <a:lnTo>
                      <a:pt x="2942" y="550"/>
                    </a:lnTo>
                    <a:lnTo>
                      <a:pt x="2987" y="557"/>
                    </a:lnTo>
                    <a:lnTo>
                      <a:pt x="3032" y="562"/>
                    </a:lnTo>
                    <a:lnTo>
                      <a:pt x="3077" y="567"/>
                    </a:lnTo>
                    <a:lnTo>
                      <a:pt x="3122" y="571"/>
                    </a:lnTo>
                    <a:lnTo>
                      <a:pt x="3168" y="574"/>
                    </a:lnTo>
                    <a:lnTo>
                      <a:pt x="3213" y="576"/>
                    </a:lnTo>
                    <a:lnTo>
                      <a:pt x="3259" y="577"/>
                    </a:lnTo>
                    <a:lnTo>
                      <a:pt x="3304" y="578"/>
                    </a:lnTo>
                    <a:lnTo>
                      <a:pt x="3350" y="578"/>
                    </a:lnTo>
                    <a:lnTo>
                      <a:pt x="3395" y="577"/>
                    </a:lnTo>
                    <a:lnTo>
                      <a:pt x="3441" y="575"/>
                    </a:lnTo>
                    <a:lnTo>
                      <a:pt x="3487" y="573"/>
                    </a:lnTo>
                    <a:lnTo>
                      <a:pt x="3532" y="570"/>
                    </a:lnTo>
                    <a:lnTo>
                      <a:pt x="3577" y="566"/>
                    </a:lnTo>
                    <a:lnTo>
                      <a:pt x="3623" y="562"/>
                    </a:lnTo>
                    <a:lnTo>
                      <a:pt x="3669" y="557"/>
                    </a:lnTo>
                    <a:lnTo>
                      <a:pt x="3714" y="551"/>
                    </a:lnTo>
                    <a:lnTo>
                      <a:pt x="3759" y="545"/>
                    </a:lnTo>
                    <a:lnTo>
                      <a:pt x="3805" y="539"/>
                    </a:lnTo>
                    <a:lnTo>
                      <a:pt x="3851" y="532"/>
                    </a:lnTo>
                    <a:lnTo>
                      <a:pt x="3896" y="525"/>
                    </a:lnTo>
                    <a:lnTo>
                      <a:pt x="3986" y="509"/>
                    </a:lnTo>
                    <a:lnTo>
                      <a:pt x="4031" y="500"/>
                    </a:lnTo>
                    <a:lnTo>
                      <a:pt x="4076" y="492"/>
                    </a:lnTo>
                    <a:lnTo>
                      <a:pt x="4120" y="482"/>
                    </a:lnTo>
                    <a:lnTo>
                      <a:pt x="4166" y="472"/>
                    </a:lnTo>
                    <a:lnTo>
                      <a:pt x="4210" y="462"/>
                    </a:lnTo>
                    <a:lnTo>
                      <a:pt x="4254" y="451"/>
                    </a:lnTo>
                    <a:lnTo>
                      <a:pt x="4298" y="439"/>
                    </a:lnTo>
                    <a:lnTo>
                      <a:pt x="4343" y="427"/>
                    </a:lnTo>
                    <a:lnTo>
                      <a:pt x="4386" y="414"/>
                    </a:lnTo>
                    <a:lnTo>
                      <a:pt x="4429" y="400"/>
                    </a:lnTo>
                    <a:lnTo>
                      <a:pt x="4472" y="386"/>
                    </a:lnTo>
                    <a:lnTo>
                      <a:pt x="4515" y="371"/>
                    </a:lnTo>
                    <a:lnTo>
                      <a:pt x="4559" y="355"/>
                    </a:lnTo>
                    <a:lnTo>
                      <a:pt x="4601" y="339"/>
                    </a:lnTo>
                    <a:lnTo>
                      <a:pt x="4643" y="321"/>
                    </a:lnTo>
                    <a:lnTo>
                      <a:pt x="4684" y="304"/>
                    </a:lnTo>
                    <a:lnTo>
                      <a:pt x="4726" y="284"/>
                    </a:lnTo>
                    <a:lnTo>
                      <a:pt x="4767" y="266"/>
                    </a:lnTo>
                    <a:lnTo>
                      <a:pt x="4851" y="226"/>
                    </a:lnTo>
                    <a:lnTo>
                      <a:pt x="4933" y="187"/>
                    </a:lnTo>
                    <a:lnTo>
                      <a:pt x="4974" y="168"/>
                    </a:lnTo>
                    <a:lnTo>
                      <a:pt x="5016" y="149"/>
                    </a:lnTo>
                    <a:lnTo>
                      <a:pt x="5058" y="131"/>
                    </a:lnTo>
                    <a:lnTo>
                      <a:pt x="5100" y="113"/>
                    </a:lnTo>
                    <a:lnTo>
                      <a:pt x="5142" y="97"/>
                    </a:lnTo>
                    <a:lnTo>
                      <a:pt x="5185" y="80"/>
                    </a:lnTo>
                    <a:lnTo>
                      <a:pt x="5227" y="66"/>
                    </a:lnTo>
                    <a:lnTo>
                      <a:pt x="5272" y="53"/>
                    </a:lnTo>
                    <a:lnTo>
                      <a:pt x="5315" y="40"/>
                    </a:lnTo>
                    <a:lnTo>
                      <a:pt x="5360" y="30"/>
                    </a:lnTo>
                    <a:lnTo>
                      <a:pt x="5404" y="21"/>
                    </a:lnTo>
                    <a:lnTo>
                      <a:pt x="5427" y="17"/>
                    </a:lnTo>
                    <a:lnTo>
                      <a:pt x="5450" y="14"/>
                    </a:lnTo>
                    <a:lnTo>
                      <a:pt x="5472" y="11"/>
                    </a:lnTo>
                    <a:lnTo>
                      <a:pt x="5495" y="7"/>
                    </a:lnTo>
                    <a:lnTo>
                      <a:pt x="5517" y="5"/>
                    </a:lnTo>
                    <a:lnTo>
                      <a:pt x="5540" y="3"/>
                    </a:lnTo>
                    <a:lnTo>
                      <a:pt x="5563" y="2"/>
                    </a:lnTo>
                    <a:lnTo>
                      <a:pt x="5585" y="1"/>
                    </a:lnTo>
                    <a:lnTo>
                      <a:pt x="5632" y="0"/>
                    </a:lnTo>
                    <a:lnTo>
                      <a:pt x="5677" y="1"/>
                    </a:lnTo>
                    <a:lnTo>
                      <a:pt x="5722" y="2"/>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5011" name="Line 112"/>
              <p:cNvSpPr/>
              <p:nvPr/>
            </p:nvSpPr>
            <p:spPr>
              <a:xfrm flipV="1">
                <a:off x="879" y="2582"/>
                <a:ext cx="55" cy="55"/>
              </a:xfrm>
              <a:prstGeom prst="line">
                <a:avLst/>
              </a:prstGeom>
              <a:ln w="9525" cap="flat" cmpd="sng">
                <a:solidFill>
                  <a:srgbClr val="0000FF"/>
                </a:solidFill>
                <a:prstDash val="solid"/>
                <a:headEnd type="none" w="med" len="med"/>
                <a:tailEnd type="none" w="med" len="med"/>
              </a:ln>
            </p:spPr>
          </p:sp>
          <p:sp>
            <p:nvSpPr>
              <p:cNvPr id="55012" name="Line 113"/>
              <p:cNvSpPr/>
              <p:nvPr/>
            </p:nvSpPr>
            <p:spPr>
              <a:xfrm flipV="1">
                <a:off x="879" y="2588"/>
                <a:ext cx="119" cy="120"/>
              </a:xfrm>
              <a:prstGeom prst="line">
                <a:avLst/>
              </a:prstGeom>
              <a:ln w="9525" cap="flat" cmpd="sng">
                <a:solidFill>
                  <a:srgbClr val="0000FF"/>
                </a:solidFill>
                <a:prstDash val="solid"/>
                <a:headEnd type="none" w="med" len="med"/>
                <a:tailEnd type="none" w="med" len="med"/>
              </a:ln>
            </p:spPr>
          </p:sp>
          <p:sp>
            <p:nvSpPr>
              <p:cNvPr id="55013" name="Line 114"/>
              <p:cNvSpPr/>
              <p:nvPr/>
            </p:nvSpPr>
            <p:spPr>
              <a:xfrm flipV="1">
                <a:off x="879" y="2659"/>
                <a:ext cx="119" cy="119"/>
              </a:xfrm>
              <a:prstGeom prst="line">
                <a:avLst/>
              </a:prstGeom>
              <a:ln w="9525" cap="flat" cmpd="sng">
                <a:solidFill>
                  <a:srgbClr val="0000FF"/>
                </a:solidFill>
                <a:prstDash val="solid"/>
                <a:headEnd type="none" w="med" len="med"/>
                <a:tailEnd type="none" w="med" len="med"/>
              </a:ln>
            </p:spPr>
          </p:sp>
          <p:sp>
            <p:nvSpPr>
              <p:cNvPr id="55014" name="Line 115"/>
              <p:cNvSpPr/>
              <p:nvPr/>
            </p:nvSpPr>
            <p:spPr>
              <a:xfrm flipV="1">
                <a:off x="879" y="2729"/>
                <a:ext cx="119" cy="119"/>
              </a:xfrm>
              <a:prstGeom prst="line">
                <a:avLst/>
              </a:prstGeom>
              <a:ln w="9525" cap="flat" cmpd="sng">
                <a:solidFill>
                  <a:srgbClr val="0000FF"/>
                </a:solidFill>
                <a:prstDash val="solid"/>
                <a:headEnd type="none" w="med" len="med"/>
                <a:tailEnd type="none" w="med" len="med"/>
              </a:ln>
            </p:spPr>
          </p:sp>
          <p:sp>
            <p:nvSpPr>
              <p:cNvPr id="55015" name="Line 116"/>
              <p:cNvSpPr/>
              <p:nvPr/>
            </p:nvSpPr>
            <p:spPr>
              <a:xfrm flipV="1">
                <a:off x="879" y="2799"/>
                <a:ext cx="119" cy="119"/>
              </a:xfrm>
              <a:prstGeom prst="line">
                <a:avLst/>
              </a:prstGeom>
              <a:ln w="9525" cap="flat" cmpd="sng">
                <a:solidFill>
                  <a:srgbClr val="0000FF"/>
                </a:solidFill>
                <a:prstDash val="solid"/>
                <a:headEnd type="none" w="med" len="med"/>
                <a:tailEnd type="none" w="med" len="med"/>
              </a:ln>
            </p:spPr>
          </p:sp>
          <p:sp>
            <p:nvSpPr>
              <p:cNvPr id="55016" name="Line 117"/>
              <p:cNvSpPr/>
              <p:nvPr/>
            </p:nvSpPr>
            <p:spPr>
              <a:xfrm flipV="1">
                <a:off x="879" y="2869"/>
                <a:ext cx="119" cy="120"/>
              </a:xfrm>
              <a:prstGeom prst="line">
                <a:avLst/>
              </a:prstGeom>
              <a:ln w="9525" cap="flat" cmpd="sng">
                <a:solidFill>
                  <a:srgbClr val="0000FF"/>
                </a:solidFill>
                <a:prstDash val="solid"/>
                <a:headEnd type="none" w="med" len="med"/>
                <a:tailEnd type="none" w="med" len="med"/>
              </a:ln>
            </p:spPr>
          </p:sp>
          <p:sp>
            <p:nvSpPr>
              <p:cNvPr id="55017" name="Line 118"/>
              <p:cNvSpPr/>
              <p:nvPr/>
            </p:nvSpPr>
            <p:spPr>
              <a:xfrm flipV="1">
                <a:off x="879" y="2940"/>
                <a:ext cx="119" cy="119"/>
              </a:xfrm>
              <a:prstGeom prst="line">
                <a:avLst/>
              </a:prstGeom>
              <a:ln w="9525" cap="flat" cmpd="sng">
                <a:solidFill>
                  <a:srgbClr val="0000FF"/>
                </a:solidFill>
                <a:prstDash val="solid"/>
                <a:headEnd type="none" w="med" len="med"/>
                <a:tailEnd type="none" w="med" len="med"/>
              </a:ln>
            </p:spPr>
          </p:sp>
          <p:sp>
            <p:nvSpPr>
              <p:cNvPr id="55018" name="Freeform 119"/>
              <p:cNvSpPr/>
              <p:nvPr/>
            </p:nvSpPr>
            <p:spPr>
              <a:xfrm>
                <a:off x="879" y="2979"/>
                <a:ext cx="150" cy="150"/>
              </a:xfrm>
              <a:custGeom>
                <a:avLst/>
                <a:gdLst>
                  <a:gd name="txL" fmla="*/ 0 w 900"/>
                  <a:gd name="txT" fmla="*/ 0 h 900"/>
                  <a:gd name="txR" fmla="*/ 900 w 900"/>
                  <a:gd name="txB" fmla="*/ 900 h 900"/>
                </a:gdLst>
                <a:ahLst/>
                <a:cxnLst>
                  <a:cxn ang="0">
                    <a:pos x="0" y="25"/>
                  </a:cxn>
                  <a:cxn ang="0">
                    <a:pos x="20" y="5"/>
                  </a:cxn>
                  <a:cxn ang="0">
                    <a:pos x="25" y="0"/>
                  </a:cxn>
                </a:cxnLst>
                <a:rect l="txL" t="txT" r="txR" b="txB"/>
                <a:pathLst>
                  <a:path w="900" h="900">
                    <a:moveTo>
                      <a:pt x="0" y="900"/>
                    </a:moveTo>
                    <a:lnTo>
                      <a:pt x="715" y="185"/>
                    </a:lnTo>
                    <a:lnTo>
                      <a:pt x="90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5019" name="Line 120"/>
              <p:cNvSpPr/>
              <p:nvPr/>
            </p:nvSpPr>
            <p:spPr>
              <a:xfrm flipV="1">
                <a:off x="879" y="3080"/>
                <a:ext cx="119" cy="120"/>
              </a:xfrm>
              <a:prstGeom prst="line">
                <a:avLst/>
              </a:prstGeom>
              <a:ln w="9525" cap="flat" cmpd="sng">
                <a:solidFill>
                  <a:srgbClr val="0000FF"/>
                </a:solidFill>
                <a:prstDash val="solid"/>
                <a:headEnd type="none" w="med" len="med"/>
                <a:tailEnd type="none" w="med" len="med"/>
              </a:ln>
            </p:spPr>
          </p:sp>
          <p:sp>
            <p:nvSpPr>
              <p:cNvPr id="55020" name="Line 121"/>
              <p:cNvSpPr/>
              <p:nvPr/>
            </p:nvSpPr>
            <p:spPr>
              <a:xfrm flipV="1">
                <a:off x="1019" y="3040"/>
                <a:ext cx="19" cy="19"/>
              </a:xfrm>
              <a:prstGeom prst="line">
                <a:avLst/>
              </a:prstGeom>
              <a:ln w="9525" cap="flat" cmpd="sng">
                <a:solidFill>
                  <a:srgbClr val="0000FF"/>
                </a:solidFill>
                <a:prstDash val="solid"/>
                <a:headEnd type="none" w="med" len="med"/>
                <a:tailEnd type="none" w="med" len="med"/>
              </a:ln>
            </p:spPr>
          </p:sp>
          <p:sp>
            <p:nvSpPr>
              <p:cNvPr id="55021" name="Line 122"/>
              <p:cNvSpPr/>
              <p:nvPr/>
            </p:nvSpPr>
            <p:spPr>
              <a:xfrm flipV="1">
                <a:off x="879" y="3138"/>
                <a:ext cx="131" cy="132"/>
              </a:xfrm>
              <a:prstGeom prst="line">
                <a:avLst/>
              </a:prstGeom>
              <a:ln w="9525" cap="flat" cmpd="sng">
                <a:solidFill>
                  <a:srgbClr val="0000FF"/>
                </a:solidFill>
                <a:prstDash val="solid"/>
                <a:headEnd type="none" w="med" len="med"/>
                <a:tailEnd type="none" w="med" len="med"/>
              </a:ln>
            </p:spPr>
          </p:sp>
          <p:sp>
            <p:nvSpPr>
              <p:cNvPr id="55022" name="Line 123"/>
              <p:cNvSpPr/>
              <p:nvPr/>
            </p:nvSpPr>
            <p:spPr>
              <a:xfrm flipV="1">
                <a:off x="879" y="3181"/>
                <a:ext cx="159" cy="159"/>
              </a:xfrm>
              <a:prstGeom prst="line">
                <a:avLst/>
              </a:prstGeom>
              <a:ln w="9525" cap="flat" cmpd="sng">
                <a:solidFill>
                  <a:srgbClr val="0000FF"/>
                </a:solidFill>
                <a:prstDash val="solid"/>
                <a:headEnd type="none" w="med" len="med"/>
                <a:tailEnd type="none" w="med" len="med"/>
              </a:ln>
            </p:spPr>
          </p:sp>
          <p:sp>
            <p:nvSpPr>
              <p:cNvPr id="55023" name="Line 124"/>
              <p:cNvSpPr/>
              <p:nvPr/>
            </p:nvSpPr>
            <p:spPr>
              <a:xfrm flipV="1">
                <a:off x="879" y="3251"/>
                <a:ext cx="159" cy="159"/>
              </a:xfrm>
              <a:prstGeom prst="line">
                <a:avLst/>
              </a:prstGeom>
              <a:ln w="9525" cap="flat" cmpd="sng">
                <a:solidFill>
                  <a:srgbClr val="0000FF"/>
                </a:solidFill>
                <a:prstDash val="solid"/>
                <a:headEnd type="none" w="med" len="med"/>
                <a:tailEnd type="none" w="med" len="med"/>
              </a:ln>
            </p:spPr>
          </p:sp>
          <p:sp>
            <p:nvSpPr>
              <p:cNvPr id="55024" name="Line 125"/>
              <p:cNvSpPr/>
              <p:nvPr/>
            </p:nvSpPr>
            <p:spPr>
              <a:xfrm flipV="1">
                <a:off x="879" y="3322"/>
                <a:ext cx="159" cy="158"/>
              </a:xfrm>
              <a:prstGeom prst="line">
                <a:avLst/>
              </a:prstGeom>
              <a:ln w="9525" cap="flat" cmpd="sng">
                <a:solidFill>
                  <a:srgbClr val="0000FF"/>
                </a:solidFill>
                <a:prstDash val="solid"/>
                <a:headEnd type="none" w="med" len="med"/>
                <a:tailEnd type="none" w="med" len="med"/>
              </a:ln>
            </p:spPr>
          </p:sp>
          <p:sp>
            <p:nvSpPr>
              <p:cNvPr id="55025" name="Line 126"/>
              <p:cNvSpPr/>
              <p:nvPr/>
            </p:nvSpPr>
            <p:spPr>
              <a:xfrm flipV="1">
                <a:off x="1713" y="2582"/>
                <a:ext cx="64" cy="64"/>
              </a:xfrm>
              <a:prstGeom prst="line">
                <a:avLst/>
              </a:prstGeom>
              <a:ln w="9525" cap="flat" cmpd="sng">
                <a:solidFill>
                  <a:srgbClr val="0000FF"/>
                </a:solidFill>
                <a:prstDash val="solid"/>
                <a:headEnd type="none" w="med" len="med"/>
                <a:tailEnd type="none" w="med" len="med"/>
              </a:ln>
            </p:spPr>
          </p:sp>
          <p:sp>
            <p:nvSpPr>
              <p:cNvPr id="55026" name="Line 127"/>
              <p:cNvSpPr/>
              <p:nvPr/>
            </p:nvSpPr>
            <p:spPr>
              <a:xfrm flipV="1">
                <a:off x="879" y="3392"/>
                <a:ext cx="159" cy="159"/>
              </a:xfrm>
              <a:prstGeom prst="line">
                <a:avLst/>
              </a:prstGeom>
              <a:ln w="9525" cap="flat" cmpd="sng">
                <a:solidFill>
                  <a:srgbClr val="0000FF"/>
                </a:solidFill>
                <a:prstDash val="solid"/>
                <a:headEnd type="none" w="med" len="med"/>
                <a:tailEnd type="none" w="med" len="med"/>
              </a:ln>
            </p:spPr>
          </p:sp>
          <p:sp>
            <p:nvSpPr>
              <p:cNvPr id="55027" name="Line 128"/>
              <p:cNvSpPr/>
              <p:nvPr/>
            </p:nvSpPr>
            <p:spPr>
              <a:xfrm flipV="1">
                <a:off x="1713" y="2597"/>
                <a:ext cx="119" cy="119"/>
              </a:xfrm>
              <a:prstGeom prst="line">
                <a:avLst/>
              </a:prstGeom>
              <a:ln w="9525" cap="flat" cmpd="sng">
                <a:solidFill>
                  <a:srgbClr val="0000FF"/>
                </a:solidFill>
                <a:prstDash val="solid"/>
                <a:headEnd type="none" w="med" len="med"/>
                <a:tailEnd type="none" w="med" len="med"/>
              </a:ln>
            </p:spPr>
          </p:sp>
          <p:sp>
            <p:nvSpPr>
              <p:cNvPr id="55028" name="Line 129"/>
              <p:cNvSpPr/>
              <p:nvPr/>
            </p:nvSpPr>
            <p:spPr>
              <a:xfrm flipV="1">
                <a:off x="879" y="3462"/>
                <a:ext cx="159" cy="159"/>
              </a:xfrm>
              <a:prstGeom prst="line">
                <a:avLst/>
              </a:prstGeom>
              <a:ln w="9525" cap="flat" cmpd="sng">
                <a:solidFill>
                  <a:srgbClr val="0000FF"/>
                </a:solidFill>
                <a:prstDash val="solid"/>
                <a:headEnd type="none" w="med" len="med"/>
                <a:tailEnd type="none" w="med" len="med"/>
              </a:ln>
            </p:spPr>
          </p:sp>
          <p:sp>
            <p:nvSpPr>
              <p:cNvPr id="55029" name="Line 130"/>
              <p:cNvSpPr/>
              <p:nvPr/>
            </p:nvSpPr>
            <p:spPr>
              <a:xfrm flipV="1">
                <a:off x="1713" y="2667"/>
                <a:ext cx="119" cy="119"/>
              </a:xfrm>
              <a:prstGeom prst="line">
                <a:avLst/>
              </a:prstGeom>
              <a:ln w="9525" cap="flat" cmpd="sng">
                <a:solidFill>
                  <a:srgbClr val="0000FF"/>
                </a:solidFill>
                <a:prstDash val="solid"/>
                <a:headEnd type="none" w="med" len="med"/>
                <a:tailEnd type="none" w="med" len="med"/>
              </a:ln>
            </p:spPr>
          </p:sp>
          <p:sp>
            <p:nvSpPr>
              <p:cNvPr id="55030" name="Line 131"/>
              <p:cNvSpPr/>
              <p:nvPr/>
            </p:nvSpPr>
            <p:spPr>
              <a:xfrm flipV="1">
                <a:off x="879" y="3532"/>
                <a:ext cx="159" cy="159"/>
              </a:xfrm>
              <a:prstGeom prst="line">
                <a:avLst/>
              </a:prstGeom>
              <a:ln w="9525" cap="flat" cmpd="sng">
                <a:solidFill>
                  <a:srgbClr val="0000FF"/>
                </a:solidFill>
                <a:prstDash val="solid"/>
                <a:headEnd type="none" w="med" len="med"/>
                <a:tailEnd type="none" w="med" len="med"/>
              </a:ln>
            </p:spPr>
          </p:sp>
          <p:sp>
            <p:nvSpPr>
              <p:cNvPr id="55031" name="Line 132"/>
              <p:cNvSpPr/>
              <p:nvPr/>
            </p:nvSpPr>
            <p:spPr>
              <a:xfrm flipV="1">
                <a:off x="1713" y="2737"/>
                <a:ext cx="119" cy="120"/>
              </a:xfrm>
              <a:prstGeom prst="line">
                <a:avLst/>
              </a:prstGeom>
              <a:ln w="9525" cap="flat" cmpd="sng">
                <a:solidFill>
                  <a:srgbClr val="0000FF"/>
                </a:solidFill>
                <a:prstDash val="solid"/>
                <a:headEnd type="none" w="med" len="med"/>
                <a:tailEnd type="none" w="med" len="med"/>
              </a:ln>
            </p:spPr>
          </p:sp>
          <p:sp>
            <p:nvSpPr>
              <p:cNvPr id="55032" name="Line 133"/>
              <p:cNvSpPr/>
              <p:nvPr/>
            </p:nvSpPr>
            <p:spPr>
              <a:xfrm flipV="1">
                <a:off x="879" y="3536"/>
                <a:ext cx="226" cy="226"/>
              </a:xfrm>
              <a:prstGeom prst="line">
                <a:avLst/>
              </a:prstGeom>
              <a:ln w="9525" cap="flat" cmpd="sng">
                <a:solidFill>
                  <a:srgbClr val="0000FF"/>
                </a:solidFill>
                <a:prstDash val="solid"/>
                <a:headEnd type="none" w="med" len="med"/>
                <a:tailEnd type="none" w="med" len="med"/>
              </a:ln>
            </p:spPr>
          </p:sp>
          <p:sp>
            <p:nvSpPr>
              <p:cNvPr id="55033" name="Line 134"/>
              <p:cNvSpPr/>
              <p:nvPr/>
            </p:nvSpPr>
            <p:spPr>
              <a:xfrm flipV="1">
                <a:off x="1713" y="2808"/>
                <a:ext cx="119" cy="119"/>
              </a:xfrm>
              <a:prstGeom prst="line">
                <a:avLst/>
              </a:prstGeom>
              <a:ln w="9525" cap="flat" cmpd="sng">
                <a:solidFill>
                  <a:srgbClr val="0000FF"/>
                </a:solidFill>
                <a:prstDash val="solid"/>
                <a:headEnd type="none" w="med" len="med"/>
                <a:tailEnd type="none" w="med" len="med"/>
              </a:ln>
            </p:spPr>
          </p:sp>
          <p:sp>
            <p:nvSpPr>
              <p:cNvPr id="55034" name="Line 135"/>
              <p:cNvSpPr/>
              <p:nvPr/>
            </p:nvSpPr>
            <p:spPr>
              <a:xfrm flipV="1">
                <a:off x="879" y="3536"/>
                <a:ext cx="296" cy="296"/>
              </a:xfrm>
              <a:prstGeom prst="line">
                <a:avLst/>
              </a:prstGeom>
              <a:ln w="9525" cap="flat" cmpd="sng">
                <a:solidFill>
                  <a:srgbClr val="0000FF"/>
                </a:solidFill>
                <a:prstDash val="solid"/>
                <a:headEnd type="none" w="med" len="med"/>
                <a:tailEnd type="none" w="med" len="med"/>
              </a:ln>
            </p:spPr>
          </p:sp>
          <p:sp>
            <p:nvSpPr>
              <p:cNvPr id="55035" name="Freeform 136"/>
              <p:cNvSpPr/>
              <p:nvPr/>
            </p:nvSpPr>
            <p:spPr>
              <a:xfrm>
                <a:off x="1673" y="2878"/>
                <a:ext cx="159" cy="159"/>
              </a:xfrm>
              <a:custGeom>
                <a:avLst/>
                <a:gdLst>
                  <a:gd name="txL" fmla="*/ 0 w 954"/>
                  <a:gd name="txT" fmla="*/ 0 h 954"/>
                  <a:gd name="txR" fmla="*/ 954 w 954"/>
                  <a:gd name="txB" fmla="*/ 954 h 954"/>
                </a:gdLst>
                <a:ahLst/>
                <a:cxnLst>
                  <a:cxn ang="0">
                    <a:pos x="27" y="0"/>
                  </a:cxn>
                  <a:cxn ang="0">
                    <a:pos x="7" y="20"/>
                  </a:cxn>
                  <a:cxn ang="0">
                    <a:pos x="0" y="27"/>
                  </a:cxn>
                </a:cxnLst>
                <a:rect l="txL" t="txT" r="txR" b="txB"/>
                <a:pathLst>
                  <a:path w="954" h="954">
                    <a:moveTo>
                      <a:pt x="954" y="0"/>
                    </a:moveTo>
                    <a:lnTo>
                      <a:pt x="239" y="716"/>
                    </a:lnTo>
                    <a:lnTo>
                      <a:pt x="0" y="954"/>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5036" name="Line 137"/>
              <p:cNvSpPr/>
              <p:nvPr/>
            </p:nvSpPr>
            <p:spPr>
              <a:xfrm flipV="1">
                <a:off x="937" y="3604"/>
                <a:ext cx="240" cy="239"/>
              </a:xfrm>
              <a:prstGeom prst="line">
                <a:avLst/>
              </a:prstGeom>
              <a:ln w="9525" cap="flat" cmpd="sng">
                <a:solidFill>
                  <a:srgbClr val="0000FF"/>
                </a:solidFill>
                <a:prstDash val="solid"/>
                <a:headEnd type="none" w="med" len="med"/>
                <a:tailEnd type="none" w="med" len="med"/>
              </a:ln>
            </p:spPr>
          </p:sp>
          <p:sp>
            <p:nvSpPr>
              <p:cNvPr id="55037" name="Line 138"/>
              <p:cNvSpPr/>
              <p:nvPr/>
            </p:nvSpPr>
            <p:spPr>
              <a:xfrm flipV="1">
                <a:off x="1713" y="2948"/>
                <a:ext cx="119" cy="119"/>
              </a:xfrm>
              <a:prstGeom prst="line">
                <a:avLst/>
              </a:prstGeom>
              <a:ln w="9525" cap="flat" cmpd="sng">
                <a:solidFill>
                  <a:srgbClr val="0000FF"/>
                </a:solidFill>
                <a:prstDash val="solid"/>
                <a:headEnd type="none" w="med" len="med"/>
                <a:tailEnd type="none" w="med" len="med"/>
              </a:ln>
            </p:spPr>
          </p:sp>
          <p:sp>
            <p:nvSpPr>
              <p:cNvPr id="55038" name="Line 139"/>
              <p:cNvSpPr/>
              <p:nvPr/>
            </p:nvSpPr>
            <p:spPr>
              <a:xfrm flipV="1">
                <a:off x="1006" y="3674"/>
                <a:ext cx="171" cy="171"/>
              </a:xfrm>
              <a:prstGeom prst="line">
                <a:avLst/>
              </a:prstGeom>
              <a:ln w="9525" cap="flat" cmpd="sng">
                <a:solidFill>
                  <a:srgbClr val="0000FF"/>
                </a:solidFill>
                <a:prstDash val="solid"/>
                <a:headEnd type="none" w="med" len="med"/>
                <a:tailEnd type="none" w="med" len="med"/>
              </a:ln>
            </p:spPr>
          </p:sp>
          <p:sp>
            <p:nvSpPr>
              <p:cNvPr id="55039" name="Line 140"/>
              <p:cNvSpPr/>
              <p:nvPr/>
            </p:nvSpPr>
            <p:spPr>
              <a:xfrm flipV="1">
                <a:off x="1713" y="3018"/>
                <a:ext cx="119" cy="120"/>
              </a:xfrm>
              <a:prstGeom prst="line">
                <a:avLst/>
              </a:prstGeom>
              <a:ln w="9525" cap="flat" cmpd="sng">
                <a:solidFill>
                  <a:srgbClr val="0000FF"/>
                </a:solidFill>
                <a:prstDash val="solid"/>
                <a:headEnd type="none" w="med" len="med"/>
                <a:tailEnd type="none" w="med" len="med"/>
              </a:ln>
            </p:spPr>
          </p:sp>
          <p:sp>
            <p:nvSpPr>
              <p:cNvPr id="55040" name="Line 141"/>
              <p:cNvSpPr/>
              <p:nvPr/>
            </p:nvSpPr>
            <p:spPr>
              <a:xfrm flipV="1">
                <a:off x="1673" y="3138"/>
                <a:ext cx="40" cy="39"/>
              </a:xfrm>
              <a:prstGeom prst="line">
                <a:avLst/>
              </a:prstGeom>
              <a:ln w="9525" cap="flat" cmpd="sng">
                <a:solidFill>
                  <a:srgbClr val="0000FF"/>
                </a:solidFill>
                <a:prstDash val="solid"/>
                <a:headEnd type="none" w="med" len="med"/>
                <a:tailEnd type="none" w="med" len="med"/>
              </a:ln>
            </p:spPr>
          </p:sp>
          <p:sp>
            <p:nvSpPr>
              <p:cNvPr id="55041" name="Line 142"/>
              <p:cNvSpPr/>
              <p:nvPr/>
            </p:nvSpPr>
            <p:spPr>
              <a:xfrm flipV="1">
                <a:off x="1072" y="3745"/>
                <a:ext cx="105" cy="105"/>
              </a:xfrm>
              <a:prstGeom prst="line">
                <a:avLst/>
              </a:prstGeom>
              <a:ln w="9525" cap="flat" cmpd="sng">
                <a:solidFill>
                  <a:srgbClr val="0000FF"/>
                </a:solidFill>
                <a:prstDash val="solid"/>
                <a:headEnd type="none" w="med" len="med"/>
                <a:tailEnd type="none" w="med" len="med"/>
              </a:ln>
            </p:spPr>
          </p:sp>
          <p:sp>
            <p:nvSpPr>
              <p:cNvPr id="55042" name="Line 143"/>
              <p:cNvSpPr/>
              <p:nvPr/>
            </p:nvSpPr>
            <p:spPr>
              <a:xfrm flipV="1">
                <a:off x="1673" y="3089"/>
                <a:ext cx="159" cy="159"/>
              </a:xfrm>
              <a:prstGeom prst="line">
                <a:avLst/>
              </a:prstGeom>
              <a:ln w="9525" cap="flat" cmpd="sng">
                <a:solidFill>
                  <a:srgbClr val="0000FF"/>
                </a:solidFill>
                <a:prstDash val="solid"/>
                <a:headEnd type="none" w="med" len="med"/>
                <a:tailEnd type="none" w="med" len="med"/>
              </a:ln>
            </p:spPr>
          </p:sp>
          <p:sp>
            <p:nvSpPr>
              <p:cNvPr id="55043" name="Line 144"/>
              <p:cNvSpPr/>
              <p:nvPr/>
            </p:nvSpPr>
            <p:spPr>
              <a:xfrm flipV="1">
                <a:off x="1152" y="3815"/>
                <a:ext cx="25" cy="24"/>
              </a:xfrm>
              <a:prstGeom prst="line">
                <a:avLst/>
              </a:prstGeom>
              <a:ln w="9525" cap="flat" cmpd="sng">
                <a:solidFill>
                  <a:srgbClr val="0000FF"/>
                </a:solidFill>
                <a:prstDash val="solid"/>
                <a:headEnd type="none" w="med" len="med"/>
                <a:tailEnd type="none" w="med" len="med"/>
              </a:ln>
            </p:spPr>
          </p:sp>
          <p:sp>
            <p:nvSpPr>
              <p:cNvPr id="55044" name="Line 145"/>
              <p:cNvSpPr/>
              <p:nvPr/>
            </p:nvSpPr>
            <p:spPr>
              <a:xfrm flipV="1">
                <a:off x="1673" y="3159"/>
                <a:ext cx="159" cy="159"/>
              </a:xfrm>
              <a:prstGeom prst="line">
                <a:avLst/>
              </a:prstGeom>
              <a:ln w="9525" cap="flat" cmpd="sng">
                <a:solidFill>
                  <a:srgbClr val="0000FF"/>
                </a:solidFill>
                <a:prstDash val="solid"/>
                <a:headEnd type="none" w="med" len="med"/>
                <a:tailEnd type="none" w="med" len="med"/>
              </a:ln>
            </p:spPr>
          </p:sp>
          <p:sp>
            <p:nvSpPr>
              <p:cNvPr id="55045" name="Line 146"/>
              <p:cNvSpPr/>
              <p:nvPr/>
            </p:nvSpPr>
            <p:spPr>
              <a:xfrm flipV="1">
                <a:off x="1673" y="3229"/>
                <a:ext cx="159" cy="159"/>
              </a:xfrm>
              <a:prstGeom prst="line">
                <a:avLst/>
              </a:prstGeom>
              <a:ln w="9525" cap="flat" cmpd="sng">
                <a:solidFill>
                  <a:srgbClr val="0000FF"/>
                </a:solidFill>
                <a:prstDash val="solid"/>
                <a:headEnd type="none" w="med" len="med"/>
                <a:tailEnd type="none" w="med" len="med"/>
              </a:ln>
            </p:spPr>
          </p:sp>
          <p:sp>
            <p:nvSpPr>
              <p:cNvPr id="55046" name="Line 147"/>
              <p:cNvSpPr/>
              <p:nvPr/>
            </p:nvSpPr>
            <p:spPr>
              <a:xfrm flipV="1">
                <a:off x="1534" y="3536"/>
                <a:ext cx="62" cy="62"/>
              </a:xfrm>
              <a:prstGeom prst="line">
                <a:avLst/>
              </a:prstGeom>
              <a:ln w="9525" cap="flat" cmpd="sng">
                <a:solidFill>
                  <a:srgbClr val="0000FF"/>
                </a:solidFill>
                <a:prstDash val="solid"/>
                <a:headEnd type="none" w="med" len="med"/>
                <a:tailEnd type="none" w="med" len="med"/>
              </a:ln>
            </p:spPr>
          </p:sp>
          <p:sp>
            <p:nvSpPr>
              <p:cNvPr id="55047" name="Line 148"/>
              <p:cNvSpPr/>
              <p:nvPr/>
            </p:nvSpPr>
            <p:spPr>
              <a:xfrm flipV="1">
                <a:off x="1673" y="3299"/>
                <a:ext cx="159" cy="160"/>
              </a:xfrm>
              <a:prstGeom prst="line">
                <a:avLst/>
              </a:prstGeom>
              <a:ln w="9525" cap="flat" cmpd="sng">
                <a:solidFill>
                  <a:srgbClr val="0000FF"/>
                </a:solidFill>
                <a:prstDash val="solid"/>
                <a:headEnd type="none" w="med" len="med"/>
                <a:tailEnd type="none" w="med" len="med"/>
              </a:ln>
            </p:spPr>
          </p:sp>
          <p:sp>
            <p:nvSpPr>
              <p:cNvPr id="55048" name="Line 149"/>
              <p:cNvSpPr/>
              <p:nvPr/>
            </p:nvSpPr>
            <p:spPr>
              <a:xfrm flipV="1">
                <a:off x="1534" y="3536"/>
                <a:ext cx="133" cy="132"/>
              </a:xfrm>
              <a:prstGeom prst="line">
                <a:avLst/>
              </a:prstGeom>
              <a:ln w="9525" cap="flat" cmpd="sng">
                <a:solidFill>
                  <a:srgbClr val="0000FF"/>
                </a:solidFill>
                <a:prstDash val="solid"/>
                <a:headEnd type="none" w="med" len="med"/>
                <a:tailEnd type="none" w="med" len="med"/>
              </a:ln>
            </p:spPr>
          </p:sp>
          <p:sp>
            <p:nvSpPr>
              <p:cNvPr id="55049" name="Line 150"/>
              <p:cNvSpPr/>
              <p:nvPr/>
            </p:nvSpPr>
            <p:spPr>
              <a:xfrm flipV="1">
                <a:off x="1673" y="3370"/>
                <a:ext cx="159" cy="159"/>
              </a:xfrm>
              <a:prstGeom prst="line">
                <a:avLst/>
              </a:prstGeom>
              <a:ln w="9525" cap="flat" cmpd="sng">
                <a:solidFill>
                  <a:srgbClr val="0000FF"/>
                </a:solidFill>
                <a:prstDash val="solid"/>
                <a:headEnd type="none" w="med" len="med"/>
                <a:tailEnd type="none" w="med" len="med"/>
              </a:ln>
            </p:spPr>
          </p:sp>
          <p:sp>
            <p:nvSpPr>
              <p:cNvPr id="55050" name="Line 151"/>
              <p:cNvSpPr/>
              <p:nvPr/>
            </p:nvSpPr>
            <p:spPr>
              <a:xfrm flipV="1">
                <a:off x="1534" y="3440"/>
                <a:ext cx="298" cy="298"/>
              </a:xfrm>
              <a:prstGeom prst="line">
                <a:avLst/>
              </a:prstGeom>
              <a:ln w="9525" cap="flat" cmpd="sng">
                <a:solidFill>
                  <a:srgbClr val="0000FF"/>
                </a:solidFill>
                <a:prstDash val="solid"/>
                <a:headEnd type="none" w="med" len="med"/>
                <a:tailEnd type="none" w="med" len="med"/>
              </a:ln>
            </p:spPr>
          </p:sp>
          <p:sp>
            <p:nvSpPr>
              <p:cNvPr id="55051" name="Line 152"/>
              <p:cNvSpPr/>
              <p:nvPr/>
            </p:nvSpPr>
            <p:spPr>
              <a:xfrm flipV="1">
                <a:off x="1534" y="3510"/>
                <a:ext cx="298" cy="299"/>
              </a:xfrm>
              <a:prstGeom prst="line">
                <a:avLst/>
              </a:prstGeom>
              <a:ln w="9525" cap="flat" cmpd="sng">
                <a:solidFill>
                  <a:srgbClr val="0000FF"/>
                </a:solidFill>
                <a:prstDash val="solid"/>
                <a:headEnd type="none" w="med" len="med"/>
                <a:tailEnd type="none" w="med" len="med"/>
              </a:ln>
            </p:spPr>
          </p:sp>
          <p:sp>
            <p:nvSpPr>
              <p:cNvPr id="55052" name="Line 153"/>
              <p:cNvSpPr/>
              <p:nvPr/>
            </p:nvSpPr>
            <p:spPr>
              <a:xfrm flipV="1">
                <a:off x="1565" y="3581"/>
                <a:ext cx="267" cy="267"/>
              </a:xfrm>
              <a:prstGeom prst="line">
                <a:avLst/>
              </a:prstGeom>
              <a:ln w="9525" cap="flat" cmpd="sng">
                <a:solidFill>
                  <a:srgbClr val="0000FF"/>
                </a:solidFill>
                <a:prstDash val="solid"/>
                <a:headEnd type="none" w="med" len="med"/>
                <a:tailEnd type="none" w="med" len="med"/>
              </a:ln>
            </p:spPr>
          </p:sp>
          <p:sp>
            <p:nvSpPr>
              <p:cNvPr id="55053" name="Line 154"/>
              <p:cNvSpPr/>
              <p:nvPr/>
            </p:nvSpPr>
            <p:spPr>
              <a:xfrm flipV="1">
                <a:off x="1670" y="3651"/>
                <a:ext cx="162" cy="162"/>
              </a:xfrm>
              <a:prstGeom prst="line">
                <a:avLst/>
              </a:prstGeom>
              <a:ln w="9525" cap="flat" cmpd="sng">
                <a:solidFill>
                  <a:srgbClr val="0000FF"/>
                </a:solidFill>
                <a:prstDash val="solid"/>
                <a:headEnd type="none" w="med" len="med"/>
                <a:tailEnd type="none" w="med" len="med"/>
              </a:ln>
            </p:spPr>
          </p:sp>
          <p:sp>
            <p:nvSpPr>
              <p:cNvPr id="55054" name="Line 155"/>
              <p:cNvSpPr/>
              <p:nvPr/>
            </p:nvSpPr>
            <p:spPr>
              <a:xfrm flipV="1">
                <a:off x="1783" y="3721"/>
                <a:ext cx="49" cy="49"/>
              </a:xfrm>
              <a:prstGeom prst="line">
                <a:avLst/>
              </a:prstGeom>
              <a:ln w="9525" cap="flat" cmpd="sng">
                <a:solidFill>
                  <a:srgbClr val="0000FF"/>
                </a:solidFill>
                <a:prstDash val="solid"/>
                <a:headEnd type="none" w="med" len="med"/>
                <a:tailEnd type="none" w="med" len="med"/>
              </a:ln>
            </p:spPr>
          </p:sp>
          <p:sp>
            <p:nvSpPr>
              <p:cNvPr id="55055" name="Freeform 156"/>
              <p:cNvSpPr/>
              <p:nvPr/>
            </p:nvSpPr>
            <p:spPr>
              <a:xfrm>
                <a:off x="998" y="2926"/>
                <a:ext cx="53" cy="53"/>
              </a:xfrm>
              <a:custGeom>
                <a:avLst/>
                <a:gdLst>
                  <a:gd name="txL" fmla="*/ 0 w 321"/>
                  <a:gd name="txT" fmla="*/ 0 h 320"/>
                  <a:gd name="txR" fmla="*/ 321 w 321"/>
                  <a:gd name="txB" fmla="*/ 320 h 320"/>
                </a:gdLst>
                <a:ahLst/>
                <a:cxnLst>
                  <a:cxn ang="0">
                    <a:pos x="9" y="9"/>
                  </a:cxn>
                  <a:cxn ang="0">
                    <a:pos x="6" y="6"/>
                  </a:cxn>
                  <a:cxn ang="0">
                    <a:pos x="0" y="0"/>
                  </a:cxn>
                </a:cxnLst>
                <a:rect l="txL" t="txT" r="txR" b="txB"/>
                <a:pathLst>
                  <a:path w="321" h="320">
                    <a:moveTo>
                      <a:pt x="321" y="320"/>
                    </a:moveTo>
                    <a:lnTo>
                      <a:pt x="239" y="238"/>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5056" name="Freeform 157"/>
              <p:cNvSpPr/>
              <p:nvPr/>
            </p:nvSpPr>
            <p:spPr>
              <a:xfrm>
                <a:off x="998" y="2856"/>
                <a:ext cx="123" cy="123"/>
              </a:xfrm>
              <a:custGeom>
                <a:avLst/>
                <a:gdLst>
                  <a:gd name="txL" fmla="*/ 0 w 742"/>
                  <a:gd name="txT" fmla="*/ 0 h 742"/>
                  <a:gd name="txR" fmla="*/ 742 w 742"/>
                  <a:gd name="txB" fmla="*/ 742 h 742"/>
                </a:gdLst>
                <a:ahLst/>
                <a:cxnLst>
                  <a:cxn ang="0">
                    <a:pos x="20" y="20"/>
                  </a:cxn>
                  <a:cxn ang="0">
                    <a:pos x="7" y="7"/>
                  </a:cxn>
                  <a:cxn ang="0">
                    <a:pos x="0" y="0"/>
                  </a:cxn>
                </a:cxnLst>
                <a:rect l="txL" t="txT" r="txR" b="txB"/>
                <a:pathLst>
                  <a:path w="742" h="742">
                    <a:moveTo>
                      <a:pt x="742" y="742"/>
                    </a:moveTo>
                    <a:lnTo>
                      <a:pt x="239" y="23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5057" name="Freeform 158"/>
              <p:cNvSpPr/>
              <p:nvPr/>
            </p:nvSpPr>
            <p:spPr>
              <a:xfrm>
                <a:off x="998" y="2785"/>
                <a:ext cx="139" cy="139"/>
              </a:xfrm>
              <a:custGeom>
                <a:avLst/>
                <a:gdLst>
                  <a:gd name="txL" fmla="*/ 0 w 835"/>
                  <a:gd name="txT" fmla="*/ 0 h 836"/>
                  <a:gd name="txR" fmla="*/ 835 w 835"/>
                  <a:gd name="txB" fmla="*/ 836 h 836"/>
                </a:gdLst>
                <a:ahLst/>
                <a:cxnLst>
                  <a:cxn ang="0">
                    <a:pos x="23" y="23"/>
                  </a:cxn>
                  <a:cxn ang="0">
                    <a:pos x="7" y="7"/>
                  </a:cxn>
                  <a:cxn ang="0">
                    <a:pos x="0" y="0"/>
                  </a:cxn>
                </a:cxnLst>
                <a:rect l="txL" t="txT" r="txR" b="txB"/>
                <a:pathLst>
                  <a:path w="835" h="836">
                    <a:moveTo>
                      <a:pt x="835" y="836"/>
                    </a:moveTo>
                    <a:lnTo>
                      <a:pt x="239" y="23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5058" name="Freeform 159"/>
              <p:cNvSpPr/>
              <p:nvPr/>
            </p:nvSpPr>
            <p:spPr>
              <a:xfrm>
                <a:off x="998" y="2715"/>
                <a:ext cx="139" cy="139"/>
              </a:xfrm>
              <a:custGeom>
                <a:avLst/>
                <a:gdLst>
                  <a:gd name="txL" fmla="*/ 0 w 835"/>
                  <a:gd name="txT" fmla="*/ 0 h 835"/>
                  <a:gd name="txR" fmla="*/ 835 w 835"/>
                  <a:gd name="txB" fmla="*/ 835 h 835"/>
                </a:gdLst>
                <a:ahLst/>
                <a:cxnLst>
                  <a:cxn ang="0">
                    <a:pos x="23" y="23"/>
                  </a:cxn>
                  <a:cxn ang="0">
                    <a:pos x="7" y="7"/>
                  </a:cxn>
                  <a:cxn ang="0">
                    <a:pos x="0" y="0"/>
                  </a:cxn>
                </a:cxnLst>
                <a:rect l="txL" t="txT" r="txR" b="txB"/>
                <a:pathLst>
                  <a:path w="835" h="835">
                    <a:moveTo>
                      <a:pt x="835" y="835"/>
                    </a:moveTo>
                    <a:lnTo>
                      <a:pt x="239" y="238"/>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5059" name="Freeform 160"/>
              <p:cNvSpPr/>
              <p:nvPr/>
            </p:nvSpPr>
            <p:spPr>
              <a:xfrm>
                <a:off x="998" y="2645"/>
                <a:ext cx="139" cy="139"/>
              </a:xfrm>
              <a:custGeom>
                <a:avLst/>
                <a:gdLst>
                  <a:gd name="txL" fmla="*/ 0 w 835"/>
                  <a:gd name="txT" fmla="*/ 0 h 835"/>
                  <a:gd name="txR" fmla="*/ 835 w 835"/>
                  <a:gd name="txB" fmla="*/ 835 h 835"/>
                </a:gdLst>
                <a:ahLst/>
                <a:cxnLst>
                  <a:cxn ang="0">
                    <a:pos x="23" y="23"/>
                  </a:cxn>
                  <a:cxn ang="0">
                    <a:pos x="7" y="7"/>
                  </a:cxn>
                  <a:cxn ang="0">
                    <a:pos x="0" y="0"/>
                  </a:cxn>
                </a:cxnLst>
                <a:rect l="txL" t="txT" r="txR" b="txB"/>
                <a:pathLst>
                  <a:path w="835" h="835">
                    <a:moveTo>
                      <a:pt x="835" y="835"/>
                    </a:moveTo>
                    <a:lnTo>
                      <a:pt x="239" y="23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5060" name="Line 161"/>
              <p:cNvSpPr/>
              <p:nvPr/>
            </p:nvSpPr>
            <p:spPr>
              <a:xfrm flipH="1" flipV="1">
                <a:off x="1038" y="2614"/>
                <a:ext cx="99" cy="100"/>
              </a:xfrm>
              <a:prstGeom prst="line">
                <a:avLst/>
              </a:prstGeom>
              <a:ln w="9525" cap="flat" cmpd="sng">
                <a:solidFill>
                  <a:srgbClr val="0000FF"/>
                </a:solidFill>
                <a:prstDash val="solid"/>
                <a:headEnd type="none" w="med" len="med"/>
                <a:tailEnd type="none" w="med" len="med"/>
              </a:ln>
            </p:spPr>
          </p:sp>
          <p:sp>
            <p:nvSpPr>
              <p:cNvPr id="55061" name="Line 162"/>
              <p:cNvSpPr/>
              <p:nvPr/>
            </p:nvSpPr>
            <p:spPr>
              <a:xfrm flipH="1" flipV="1">
                <a:off x="879" y="2455"/>
                <a:ext cx="47" cy="47"/>
              </a:xfrm>
              <a:prstGeom prst="line">
                <a:avLst/>
              </a:prstGeom>
              <a:ln w="9525" cap="flat" cmpd="sng">
                <a:solidFill>
                  <a:srgbClr val="0000FF"/>
                </a:solidFill>
                <a:prstDash val="solid"/>
                <a:headEnd type="none" w="med" len="med"/>
                <a:tailEnd type="none" w="med" len="med"/>
              </a:ln>
            </p:spPr>
          </p:sp>
          <p:sp>
            <p:nvSpPr>
              <p:cNvPr id="55062" name="Line 163"/>
              <p:cNvSpPr/>
              <p:nvPr/>
            </p:nvSpPr>
            <p:spPr>
              <a:xfrm flipH="1" flipV="1">
                <a:off x="1005" y="2582"/>
                <a:ext cx="33" cy="32"/>
              </a:xfrm>
              <a:prstGeom prst="line">
                <a:avLst/>
              </a:prstGeom>
              <a:ln w="9525" cap="flat" cmpd="sng">
                <a:solidFill>
                  <a:srgbClr val="0000FF"/>
                </a:solidFill>
                <a:prstDash val="solid"/>
                <a:headEnd type="none" w="med" len="med"/>
                <a:tailEnd type="none" w="med" len="med"/>
              </a:ln>
            </p:spPr>
          </p:sp>
          <p:sp>
            <p:nvSpPr>
              <p:cNvPr id="55063" name="Line 164"/>
              <p:cNvSpPr/>
              <p:nvPr/>
            </p:nvSpPr>
            <p:spPr>
              <a:xfrm flipH="1" flipV="1">
                <a:off x="1038" y="2544"/>
                <a:ext cx="99" cy="99"/>
              </a:xfrm>
              <a:prstGeom prst="line">
                <a:avLst/>
              </a:prstGeom>
              <a:ln w="9525" cap="flat" cmpd="sng">
                <a:solidFill>
                  <a:srgbClr val="0000FF"/>
                </a:solidFill>
                <a:prstDash val="solid"/>
                <a:headEnd type="none" w="med" len="med"/>
                <a:tailEnd type="none" w="med" len="med"/>
              </a:ln>
            </p:spPr>
          </p:sp>
          <p:sp>
            <p:nvSpPr>
              <p:cNvPr id="55064" name="Line 165"/>
              <p:cNvSpPr/>
              <p:nvPr/>
            </p:nvSpPr>
            <p:spPr>
              <a:xfrm flipH="1" flipV="1">
                <a:off x="879" y="2385"/>
                <a:ext cx="117" cy="117"/>
              </a:xfrm>
              <a:prstGeom prst="line">
                <a:avLst/>
              </a:prstGeom>
              <a:ln w="9525" cap="flat" cmpd="sng">
                <a:solidFill>
                  <a:srgbClr val="0000FF"/>
                </a:solidFill>
                <a:prstDash val="solid"/>
                <a:headEnd type="none" w="med" len="med"/>
                <a:tailEnd type="none" w="med" len="med"/>
              </a:ln>
            </p:spPr>
          </p:sp>
          <p:sp>
            <p:nvSpPr>
              <p:cNvPr id="55065" name="Line 166"/>
              <p:cNvSpPr/>
              <p:nvPr/>
            </p:nvSpPr>
            <p:spPr>
              <a:xfrm flipH="1" flipV="1">
                <a:off x="908" y="2344"/>
                <a:ext cx="229" cy="229"/>
              </a:xfrm>
              <a:prstGeom prst="line">
                <a:avLst/>
              </a:prstGeom>
              <a:ln w="9525" cap="flat" cmpd="sng">
                <a:solidFill>
                  <a:srgbClr val="0000FF"/>
                </a:solidFill>
                <a:prstDash val="solid"/>
                <a:headEnd type="none" w="med" len="med"/>
                <a:tailEnd type="none" w="med" len="med"/>
              </a:ln>
            </p:spPr>
          </p:sp>
          <p:sp>
            <p:nvSpPr>
              <p:cNvPr id="55066" name="Line 167"/>
              <p:cNvSpPr/>
              <p:nvPr/>
            </p:nvSpPr>
            <p:spPr>
              <a:xfrm flipH="1" flipV="1">
                <a:off x="1574" y="2940"/>
                <a:ext cx="39" cy="39"/>
              </a:xfrm>
              <a:prstGeom prst="line">
                <a:avLst/>
              </a:prstGeom>
              <a:ln w="9525" cap="flat" cmpd="sng">
                <a:solidFill>
                  <a:srgbClr val="0000FF"/>
                </a:solidFill>
                <a:prstDash val="solid"/>
                <a:headEnd type="none" w="med" len="med"/>
                <a:tailEnd type="none" w="med" len="med"/>
              </a:ln>
            </p:spPr>
          </p:sp>
          <p:sp>
            <p:nvSpPr>
              <p:cNvPr id="55067" name="Line 168"/>
              <p:cNvSpPr/>
              <p:nvPr/>
            </p:nvSpPr>
            <p:spPr>
              <a:xfrm flipH="1" flipV="1">
                <a:off x="977" y="2343"/>
                <a:ext cx="160" cy="160"/>
              </a:xfrm>
              <a:prstGeom prst="line">
                <a:avLst/>
              </a:prstGeom>
              <a:ln w="9525" cap="flat" cmpd="sng">
                <a:solidFill>
                  <a:srgbClr val="0000FF"/>
                </a:solidFill>
                <a:prstDash val="solid"/>
                <a:headEnd type="none" w="med" len="med"/>
                <a:tailEnd type="none" w="med" len="med"/>
              </a:ln>
            </p:spPr>
          </p:sp>
          <p:sp>
            <p:nvSpPr>
              <p:cNvPr id="55068" name="Line 169"/>
              <p:cNvSpPr/>
              <p:nvPr/>
            </p:nvSpPr>
            <p:spPr>
              <a:xfrm flipH="1" flipV="1">
                <a:off x="1673" y="2969"/>
                <a:ext cx="11" cy="10"/>
              </a:xfrm>
              <a:prstGeom prst="line">
                <a:avLst/>
              </a:prstGeom>
              <a:ln w="9525" cap="flat" cmpd="sng">
                <a:solidFill>
                  <a:srgbClr val="0000FF"/>
                </a:solidFill>
                <a:prstDash val="solid"/>
                <a:headEnd type="none" w="med" len="med"/>
                <a:tailEnd type="none" w="med" len="med"/>
              </a:ln>
            </p:spPr>
          </p:sp>
          <p:sp>
            <p:nvSpPr>
              <p:cNvPr id="55069" name="Line 170"/>
              <p:cNvSpPr/>
              <p:nvPr/>
            </p:nvSpPr>
            <p:spPr>
              <a:xfrm flipH="1" flipV="1">
                <a:off x="1031" y="2326"/>
                <a:ext cx="106" cy="107"/>
              </a:xfrm>
              <a:prstGeom prst="line">
                <a:avLst/>
              </a:prstGeom>
              <a:ln w="9525" cap="flat" cmpd="sng">
                <a:solidFill>
                  <a:srgbClr val="0000FF"/>
                </a:solidFill>
                <a:prstDash val="solid"/>
                <a:headEnd type="none" w="med" len="med"/>
                <a:tailEnd type="none" w="med" len="med"/>
              </a:ln>
            </p:spPr>
          </p:sp>
          <p:sp>
            <p:nvSpPr>
              <p:cNvPr id="55070" name="Line 171"/>
              <p:cNvSpPr/>
              <p:nvPr/>
            </p:nvSpPr>
            <p:spPr>
              <a:xfrm flipH="1" flipV="1">
                <a:off x="1574" y="2870"/>
                <a:ext cx="99" cy="99"/>
              </a:xfrm>
              <a:prstGeom prst="line">
                <a:avLst/>
              </a:prstGeom>
              <a:ln w="9525" cap="flat" cmpd="sng">
                <a:solidFill>
                  <a:srgbClr val="0000FF"/>
                </a:solidFill>
                <a:prstDash val="solid"/>
                <a:headEnd type="none" w="med" len="med"/>
                <a:tailEnd type="none" w="med" len="med"/>
              </a:ln>
            </p:spPr>
          </p:sp>
          <p:sp>
            <p:nvSpPr>
              <p:cNvPr id="55071" name="Line 172"/>
              <p:cNvSpPr/>
              <p:nvPr/>
            </p:nvSpPr>
            <p:spPr>
              <a:xfrm flipH="1" flipV="1">
                <a:off x="1673" y="2899"/>
                <a:ext cx="40" cy="40"/>
              </a:xfrm>
              <a:prstGeom prst="line">
                <a:avLst/>
              </a:prstGeom>
              <a:ln w="9525" cap="flat" cmpd="sng">
                <a:solidFill>
                  <a:srgbClr val="0000FF"/>
                </a:solidFill>
                <a:prstDash val="solid"/>
                <a:headEnd type="none" w="med" len="med"/>
                <a:tailEnd type="none" w="med" len="med"/>
              </a:ln>
            </p:spPr>
          </p:sp>
          <p:sp>
            <p:nvSpPr>
              <p:cNvPr id="55072" name="Line 173"/>
              <p:cNvSpPr/>
              <p:nvPr/>
            </p:nvSpPr>
            <p:spPr>
              <a:xfrm flipH="1" flipV="1">
                <a:off x="1038" y="2263"/>
                <a:ext cx="120" cy="120"/>
              </a:xfrm>
              <a:prstGeom prst="line">
                <a:avLst/>
              </a:prstGeom>
              <a:ln w="9525" cap="flat" cmpd="sng">
                <a:solidFill>
                  <a:srgbClr val="0000FF"/>
                </a:solidFill>
                <a:prstDash val="solid"/>
                <a:headEnd type="none" w="med" len="med"/>
                <a:tailEnd type="none" w="med" len="med"/>
              </a:ln>
            </p:spPr>
          </p:sp>
          <p:sp>
            <p:nvSpPr>
              <p:cNvPr id="55073" name="Line 174"/>
              <p:cNvSpPr/>
              <p:nvPr/>
            </p:nvSpPr>
            <p:spPr>
              <a:xfrm flipH="1" flipV="1">
                <a:off x="1574" y="2799"/>
                <a:ext cx="99" cy="100"/>
              </a:xfrm>
              <a:prstGeom prst="line">
                <a:avLst/>
              </a:prstGeom>
              <a:ln w="9525" cap="flat" cmpd="sng">
                <a:solidFill>
                  <a:srgbClr val="0000FF"/>
                </a:solidFill>
                <a:prstDash val="solid"/>
                <a:headEnd type="none" w="med" len="med"/>
                <a:tailEnd type="none" w="med" len="med"/>
              </a:ln>
            </p:spPr>
          </p:sp>
          <p:sp>
            <p:nvSpPr>
              <p:cNvPr id="55074" name="Line 175"/>
              <p:cNvSpPr/>
              <p:nvPr/>
            </p:nvSpPr>
            <p:spPr>
              <a:xfrm flipH="1" flipV="1">
                <a:off x="1673" y="2829"/>
                <a:ext cx="40" cy="39"/>
              </a:xfrm>
              <a:prstGeom prst="line">
                <a:avLst/>
              </a:prstGeom>
              <a:ln w="9525" cap="flat" cmpd="sng">
                <a:solidFill>
                  <a:srgbClr val="0000FF"/>
                </a:solidFill>
                <a:prstDash val="solid"/>
                <a:headEnd type="none" w="med" len="med"/>
                <a:tailEnd type="none" w="med" len="med"/>
              </a:ln>
            </p:spPr>
          </p:sp>
          <p:sp>
            <p:nvSpPr>
              <p:cNvPr id="55075" name="Line 176"/>
              <p:cNvSpPr/>
              <p:nvPr/>
            </p:nvSpPr>
            <p:spPr>
              <a:xfrm flipH="1" flipV="1">
                <a:off x="1038" y="2193"/>
                <a:ext cx="190" cy="190"/>
              </a:xfrm>
              <a:prstGeom prst="line">
                <a:avLst/>
              </a:prstGeom>
              <a:ln w="9525" cap="flat" cmpd="sng">
                <a:solidFill>
                  <a:srgbClr val="0000FF"/>
                </a:solidFill>
                <a:prstDash val="solid"/>
                <a:headEnd type="none" w="med" len="med"/>
                <a:tailEnd type="none" w="med" len="med"/>
              </a:ln>
            </p:spPr>
          </p:sp>
          <p:sp>
            <p:nvSpPr>
              <p:cNvPr id="55076" name="Line 177"/>
              <p:cNvSpPr/>
              <p:nvPr/>
            </p:nvSpPr>
            <p:spPr>
              <a:xfrm flipH="1" flipV="1">
                <a:off x="1574" y="2729"/>
                <a:ext cx="99" cy="100"/>
              </a:xfrm>
              <a:prstGeom prst="line">
                <a:avLst/>
              </a:prstGeom>
              <a:ln w="9525" cap="flat" cmpd="sng">
                <a:solidFill>
                  <a:srgbClr val="0000FF"/>
                </a:solidFill>
                <a:prstDash val="solid"/>
                <a:headEnd type="none" w="med" len="med"/>
                <a:tailEnd type="none" w="med" len="med"/>
              </a:ln>
            </p:spPr>
          </p:sp>
          <p:sp>
            <p:nvSpPr>
              <p:cNvPr id="55077" name="Line 178"/>
              <p:cNvSpPr/>
              <p:nvPr/>
            </p:nvSpPr>
            <p:spPr>
              <a:xfrm flipH="1" flipV="1">
                <a:off x="1673" y="2758"/>
                <a:ext cx="40" cy="40"/>
              </a:xfrm>
              <a:prstGeom prst="line">
                <a:avLst/>
              </a:prstGeom>
              <a:ln w="9525" cap="flat" cmpd="sng">
                <a:solidFill>
                  <a:srgbClr val="0000FF"/>
                </a:solidFill>
                <a:prstDash val="solid"/>
                <a:headEnd type="none" w="med" len="med"/>
                <a:tailEnd type="none" w="med" len="med"/>
              </a:ln>
            </p:spPr>
          </p:sp>
          <p:sp>
            <p:nvSpPr>
              <p:cNvPr id="55078" name="Line 179"/>
              <p:cNvSpPr/>
              <p:nvPr/>
            </p:nvSpPr>
            <p:spPr>
              <a:xfrm flipH="1" flipV="1">
                <a:off x="1038" y="2122"/>
                <a:ext cx="218" cy="219"/>
              </a:xfrm>
              <a:prstGeom prst="line">
                <a:avLst/>
              </a:prstGeom>
              <a:ln w="9525" cap="flat" cmpd="sng">
                <a:solidFill>
                  <a:srgbClr val="0000FF"/>
                </a:solidFill>
                <a:prstDash val="solid"/>
                <a:headEnd type="none" w="med" len="med"/>
                <a:tailEnd type="none" w="med" len="med"/>
              </a:ln>
            </p:spPr>
          </p:sp>
          <p:sp>
            <p:nvSpPr>
              <p:cNvPr id="55079" name="Line 180"/>
              <p:cNvSpPr/>
              <p:nvPr/>
            </p:nvSpPr>
            <p:spPr>
              <a:xfrm flipH="1" flipV="1">
                <a:off x="1574" y="2659"/>
                <a:ext cx="99" cy="99"/>
              </a:xfrm>
              <a:prstGeom prst="line">
                <a:avLst/>
              </a:prstGeom>
              <a:ln w="9525" cap="flat" cmpd="sng">
                <a:solidFill>
                  <a:srgbClr val="0000FF"/>
                </a:solidFill>
                <a:prstDash val="solid"/>
                <a:headEnd type="none" w="med" len="med"/>
                <a:tailEnd type="none" w="med" len="med"/>
              </a:ln>
            </p:spPr>
          </p:sp>
          <p:sp>
            <p:nvSpPr>
              <p:cNvPr id="55080" name="Line 181"/>
              <p:cNvSpPr/>
              <p:nvPr/>
            </p:nvSpPr>
            <p:spPr>
              <a:xfrm flipH="1" flipV="1">
                <a:off x="1673" y="2688"/>
                <a:ext cx="40" cy="40"/>
              </a:xfrm>
              <a:prstGeom prst="line">
                <a:avLst/>
              </a:prstGeom>
              <a:ln w="9525" cap="flat" cmpd="sng">
                <a:solidFill>
                  <a:srgbClr val="0000FF"/>
                </a:solidFill>
                <a:prstDash val="solid"/>
                <a:headEnd type="none" w="med" len="med"/>
                <a:tailEnd type="none" w="med" len="med"/>
              </a:ln>
            </p:spPr>
          </p:sp>
          <p:sp>
            <p:nvSpPr>
              <p:cNvPr id="55081" name="Line 182"/>
              <p:cNvSpPr/>
              <p:nvPr/>
            </p:nvSpPr>
            <p:spPr>
              <a:xfrm flipH="1" flipV="1">
                <a:off x="1056" y="2071"/>
                <a:ext cx="200" cy="200"/>
              </a:xfrm>
              <a:prstGeom prst="line">
                <a:avLst/>
              </a:prstGeom>
              <a:ln w="9525" cap="flat" cmpd="sng">
                <a:solidFill>
                  <a:srgbClr val="0000FF"/>
                </a:solidFill>
                <a:prstDash val="solid"/>
                <a:headEnd type="none" w="med" len="med"/>
                <a:tailEnd type="none" w="med" len="med"/>
              </a:ln>
            </p:spPr>
          </p:sp>
          <p:sp>
            <p:nvSpPr>
              <p:cNvPr id="55082" name="Line 183"/>
              <p:cNvSpPr/>
              <p:nvPr/>
            </p:nvSpPr>
            <p:spPr>
              <a:xfrm flipH="1" flipV="1">
                <a:off x="1574" y="2589"/>
                <a:ext cx="99" cy="99"/>
              </a:xfrm>
              <a:prstGeom prst="line">
                <a:avLst/>
              </a:prstGeom>
              <a:ln w="9525" cap="flat" cmpd="sng">
                <a:solidFill>
                  <a:srgbClr val="0000FF"/>
                </a:solidFill>
                <a:prstDash val="solid"/>
                <a:headEnd type="none" w="med" len="med"/>
                <a:tailEnd type="none" w="med" len="med"/>
              </a:ln>
            </p:spPr>
          </p:sp>
          <p:sp>
            <p:nvSpPr>
              <p:cNvPr id="55083" name="Line 184"/>
              <p:cNvSpPr/>
              <p:nvPr/>
            </p:nvSpPr>
            <p:spPr>
              <a:xfrm flipH="1" flipV="1">
                <a:off x="1673" y="2618"/>
                <a:ext cx="40" cy="40"/>
              </a:xfrm>
              <a:prstGeom prst="line">
                <a:avLst/>
              </a:prstGeom>
              <a:ln w="9525" cap="flat" cmpd="sng">
                <a:solidFill>
                  <a:srgbClr val="0000FF"/>
                </a:solidFill>
                <a:prstDash val="solid"/>
                <a:headEnd type="none" w="med" len="med"/>
                <a:tailEnd type="none" w="med" len="med"/>
              </a:ln>
            </p:spPr>
          </p:sp>
          <p:sp>
            <p:nvSpPr>
              <p:cNvPr id="55084" name="Line 185"/>
              <p:cNvSpPr/>
              <p:nvPr/>
            </p:nvSpPr>
            <p:spPr>
              <a:xfrm flipH="1" flipV="1">
                <a:off x="1121" y="2065"/>
                <a:ext cx="135" cy="135"/>
              </a:xfrm>
              <a:prstGeom prst="line">
                <a:avLst/>
              </a:prstGeom>
              <a:ln w="9525" cap="flat" cmpd="sng">
                <a:solidFill>
                  <a:srgbClr val="0000FF"/>
                </a:solidFill>
                <a:prstDash val="solid"/>
                <a:headEnd type="none" w="med" len="med"/>
                <a:tailEnd type="none" w="med" len="med"/>
              </a:ln>
            </p:spPr>
          </p:sp>
          <p:sp>
            <p:nvSpPr>
              <p:cNvPr id="55085" name="Line 186"/>
              <p:cNvSpPr/>
              <p:nvPr/>
            </p:nvSpPr>
            <p:spPr>
              <a:xfrm flipH="1" flipV="1">
                <a:off x="1574" y="2518"/>
                <a:ext cx="99" cy="100"/>
              </a:xfrm>
              <a:prstGeom prst="line">
                <a:avLst/>
              </a:prstGeom>
              <a:ln w="9525" cap="flat" cmpd="sng">
                <a:solidFill>
                  <a:srgbClr val="0000FF"/>
                </a:solidFill>
                <a:prstDash val="solid"/>
                <a:headEnd type="none" w="med" len="med"/>
                <a:tailEnd type="none" w="med" len="med"/>
              </a:ln>
            </p:spPr>
          </p:sp>
          <p:sp>
            <p:nvSpPr>
              <p:cNvPr id="55086" name="Line 187"/>
              <p:cNvSpPr/>
              <p:nvPr/>
            </p:nvSpPr>
            <p:spPr>
              <a:xfrm flipH="1" flipV="1">
                <a:off x="1708" y="2582"/>
                <a:ext cx="5" cy="5"/>
              </a:xfrm>
              <a:prstGeom prst="line">
                <a:avLst/>
              </a:prstGeom>
              <a:ln w="9525" cap="flat" cmpd="sng">
                <a:solidFill>
                  <a:srgbClr val="0000FF"/>
                </a:solidFill>
                <a:prstDash val="solid"/>
                <a:headEnd type="none" w="med" len="med"/>
                <a:tailEnd type="none" w="med" len="med"/>
              </a:ln>
            </p:spPr>
          </p:sp>
          <p:sp>
            <p:nvSpPr>
              <p:cNvPr id="55087" name="Line 188"/>
              <p:cNvSpPr/>
              <p:nvPr/>
            </p:nvSpPr>
            <p:spPr>
              <a:xfrm flipH="1" flipV="1">
                <a:off x="1191" y="2065"/>
                <a:ext cx="65" cy="65"/>
              </a:xfrm>
              <a:prstGeom prst="line">
                <a:avLst/>
              </a:prstGeom>
              <a:ln w="9525" cap="flat" cmpd="sng">
                <a:solidFill>
                  <a:srgbClr val="0000FF"/>
                </a:solidFill>
                <a:prstDash val="solid"/>
                <a:headEnd type="none" w="med" len="med"/>
                <a:tailEnd type="none" w="med" len="med"/>
              </a:ln>
            </p:spPr>
          </p:sp>
          <p:sp>
            <p:nvSpPr>
              <p:cNvPr id="55088" name="Line 189"/>
              <p:cNvSpPr/>
              <p:nvPr/>
            </p:nvSpPr>
            <p:spPr>
              <a:xfrm flipH="1" flipV="1">
                <a:off x="1574" y="2448"/>
                <a:ext cx="99" cy="100"/>
              </a:xfrm>
              <a:prstGeom prst="line">
                <a:avLst/>
              </a:prstGeom>
              <a:ln w="9525" cap="flat" cmpd="sng">
                <a:solidFill>
                  <a:srgbClr val="0000FF"/>
                </a:solidFill>
                <a:prstDash val="solid"/>
                <a:headEnd type="none" w="med" len="med"/>
                <a:tailEnd type="none" w="med" len="med"/>
              </a:ln>
            </p:spPr>
          </p:sp>
          <p:sp>
            <p:nvSpPr>
              <p:cNvPr id="55089" name="Line 190"/>
              <p:cNvSpPr/>
              <p:nvPr/>
            </p:nvSpPr>
            <p:spPr>
              <a:xfrm flipH="1" flipV="1">
                <a:off x="1455" y="2329"/>
                <a:ext cx="54" cy="54"/>
              </a:xfrm>
              <a:prstGeom prst="line">
                <a:avLst/>
              </a:prstGeom>
              <a:ln w="9525" cap="flat" cmpd="sng">
                <a:solidFill>
                  <a:srgbClr val="0000FF"/>
                </a:solidFill>
                <a:prstDash val="solid"/>
                <a:headEnd type="none" w="med" len="med"/>
                <a:tailEnd type="none" w="med" len="med"/>
              </a:ln>
            </p:spPr>
          </p:sp>
          <p:sp>
            <p:nvSpPr>
              <p:cNvPr id="55090" name="Line 191"/>
              <p:cNvSpPr/>
              <p:nvPr/>
            </p:nvSpPr>
            <p:spPr>
              <a:xfrm flipH="1" flipV="1">
                <a:off x="1455" y="2259"/>
                <a:ext cx="243" cy="243"/>
              </a:xfrm>
              <a:prstGeom prst="line">
                <a:avLst/>
              </a:prstGeom>
              <a:ln w="9525" cap="flat" cmpd="sng">
                <a:solidFill>
                  <a:srgbClr val="0000FF"/>
                </a:solidFill>
                <a:prstDash val="solid"/>
                <a:headEnd type="none" w="med" len="med"/>
                <a:tailEnd type="none" w="med" len="med"/>
              </a:ln>
            </p:spPr>
          </p:sp>
          <p:sp>
            <p:nvSpPr>
              <p:cNvPr id="55091" name="Line 192"/>
              <p:cNvSpPr/>
              <p:nvPr/>
            </p:nvSpPr>
            <p:spPr>
              <a:xfrm flipH="1" flipV="1">
                <a:off x="1455" y="2188"/>
                <a:ext cx="314" cy="314"/>
              </a:xfrm>
              <a:prstGeom prst="line">
                <a:avLst/>
              </a:prstGeom>
              <a:ln w="9525" cap="flat" cmpd="sng">
                <a:solidFill>
                  <a:srgbClr val="0000FF"/>
                </a:solidFill>
                <a:prstDash val="solid"/>
                <a:headEnd type="none" w="med" len="med"/>
                <a:tailEnd type="none" w="med" len="med"/>
              </a:ln>
            </p:spPr>
          </p:sp>
          <p:sp>
            <p:nvSpPr>
              <p:cNvPr id="55092" name="Line 193"/>
              <p:cNvSpPr/>
              <p:nvPr/>
            </p:nvSpPr>
            <p:spPr>
              <a:xfrm flipH="1" flipV="1">
                <a:off x="1455" y="2118"/>
                <a:ext cx="377" cy="378"/>
              </a:xfrm>
              <a:prstGeom prst="line">
                <a:avLst/>
              </a:prstGeom>
              <a:ln w="9525" cap="flat" cmpd="sng">
                <a:solidFill>
                  <a:srgbClr val="0000FF"/>
                </a:solidFill>
                <a:prstDash val="solid"/>
                <a:headEnd type="none" w="med" len="med"/>
                <a:tailEnd type="none" w="med" len="med"/>
              </a:ln>
            </p:spPr>
          </p:sp>
          <p:sp>
            <p:nvSpPr>
              <p:cNvPr id="55093" name="Line 194"/>
              <p:cNvSpPr/>
              <p:nvPr/>
            </p:nvSpPr>
            <p:spPr>
              <a:xfrm flipH="1" flipV="1">
                <a:off x="1750" y="2343"/>
                <a:ext cx="82" cy="82"/>
              </a:xfrm>
              <a:prstGeom prst="line">
                <a:avLst/>
              </a:prstGeom>
              <a:ln w="9525" cap="flat" cmpd="sng">
                <a:solidFill>
                  <a:srgbClr val="0000FF"/>
                </a:solidFill>
                <a:prstDash val="solid"/>
                <a:headEnd type="none" w="med" len="med"/>
                <a:tailEnd type="none" w="med" len="med"/>
              </a:ln>
            </p:spPr>
          </p:sp>
          <p:sp>
            <p:nvSpPr>
              <p:cNvPr id="55094" name="Line 195"/>
              <p:cNvSpPr/>
              <p:nvPr/>
            </p:nvSpPr>
            <p:spPr>
              <a:xfrm flipH="1" flipV="1">
                <a:off x="1472" y="2065"/>
                <a:ext cx="201" cy="201"/>
              </a:xfrm>
              <a:prstGeom prst="line">
                <a:avLst/>
              </a:prstGeom>
              <a:ln w="9525" cap="flat" cmpd="sng">
                <a:solidFill>
                  <a:srgbClr val="0000FF"/>
                </a:solidFill>
                <a:prstDash val="solid"/>
                <a:headEnd type="none" w="med" len="med"/>
                <a:tailEnd type="none" w="med" len="med"/>
              </a:ln>
            </p:spPr>
          </p:sp>
          <p:sp>
            <p:nvSpPr>
              <p:cNvPr id="55095" name="Line 196"/>
              <p:cNvSpPr/>
              <p:nvPr/>
            </p:nvSpPr>
            <p:spPr>
              <a:xfrm flipH="1" flipV="1">
                <a:off x="1542" y="2065"/>
                <a:ext cx="131" cy="131"/>
              </a:xfrm>
              <a:prstGeom prst="line">
                <a:avLst/>
              </a:prstGeom>
              <a:ln w="9525" cap="flat" cmpd="sng">
                <a:solidFill>
                  <a:srgbClr val="0000FF"/>
                </a:solidFill>
                <a:prstDash val="solid"/>
                <a:headEnd type="none" w="med" len="med"/>
                <a:tailEnd type="none" w="med" len="med"/>
              </a:ln>
            </p:spPr>
          </p:sp>
          <p:sp>
            <p:nvSpPr>
              <p:cNvPr id="55096" name="Line 197"/>
              <p:cNvSpPr/>
              <p:nvPr/>
            </p:nvSpPr>
            <p:spPr>
              <a:xfrm flipH="1" flipV="1">
                <a:off x="1613" y="2065"/>
                <a:ext cx="60" cy="61"/>
              </a:xfrm>
              <a:prstGeom prst="line">
                <a:avLst/>
              </a:prstGeom>
              <a:ln w="9525" cap="flat" cmpd="sng">
                <a:solidFill>
                  <a:srgbClr val="0000FF"/>
                </a:solidFill>
                <a:prstDash val="solid"/>
                <a:headEnd type="none" w="med" len="med"/>
                <a:tailEnd type="none" w="med" len="med"/>
              </a:ln>
            </p:spPr>
          </p:sp>
          <p:sp>
            <p:nvSpPr>
              <p:cNvPr id="55097" name="Line 198"/>
              <p:cNvSpPr/>
              <p:nvPr/>
            </p:nvSpPr>
            <p:spPr>
              <a:xfrm flipH="1" flipV="1">
                <a:off x="1077" y="3532"/>
                <a:ext cx="4" cy="4"/>
              </a:xfrm>
              <a:prstGeom prst="line">
                <a:avLst/>
              </a:prstGeom>
              <a:ln w="9525" cap="flat" cmpd="sng">
                <a:solidFill>
                  <a:srgbClr val="0000FF"/>
                </a:solidFill>
                <a:prstDash val="solid"/>
                <a:headEnd type="none" w="med" len="med"/>
                <a:tailEnd type="none" w="med" len="med"/>
              </a:ln>
            </p:spPr>
          </p:sp>
          <p:sp>
            <p:nvSpPr>
              <p:cNvPr id="55098" name="Line 199"/>
              <p:cNvSpPr/>
              <p:nvPr/>
            </p:nvSpPr>
            <p:spPr>
              <a:xfrm flipH="1" flipV="1">
                <a:off x="1077" y="3497"/>
                <a:ext cx="39" cy="39"/>
              </a:xfrm>
              <a:prstGeom prst="line">
                <a:avLst/>
              </a:prstGeom>
              <a:ln w="9525" cap="flat" cmpd="sng">
                <a:solidFill>
                  <a:srgbClr val="0000FF"/>
                </a:solidFill>
                <a:prstDash val="solid"/>
                <a:headEnd type="none" w="med" len="med"/>
                <a:tailEnd type="none" w="med" len="med"/>
              </a:ln>
            </p:spPr>
          </p:sp>
          <p:sp>
            <p:nvSpPr>
              <p:cNvPr id="55099" name="Line 200"/>
              <p:cNvSpPr/>
              <p:nvPr/>
            </p:nvSpPr>
            <p:spPr>
              <a:xfrm flipH="1" flipV="1">
                <a:off x="1077" y="3462"/>
                <a:ext cx="74" cy="74"/>
              </a:xfrm>
              <a:prstGeom prst="line">
                <a:avLst/>
              </a:prstGeom>
              <a:ln w="9525" cap="flat" cmpd="sng">
                <a:solidFill>
                  <a:srgbClr val="0000FF"/>
                </a:solidFill>
                <a:prstDash val="solid"/>
                <a:headEnd type="none" w="med" len="med"/>
                <a:tailEnd type="none" w="med" len="med"/>
              </a:ln>
            </p:spPr>
          </p:sp>
          <p:sp>
            <p:nvSpPr>
              <p:cNvPr id="55100" name="Line 201"/>
              <p:cNvSpPr/>
              <p:nvPr/>
            </p:nvSpPr>
            <p:spPr>
              <a:xfrm flipH="1" flipV="1">
                <a:off x="1078" y="3428"/>
                <a:ext cx="79" cy="78"/>
              </a:xfrm>
              <a:prstGeom prst="line">
                <a:avLst/>
              </a:prstGeom>
              <a:ln w="9525" cap="flat" cmpd="sng">
                <a:solidFill>
                  <a:srgbClr val="0000FF"/>
                </a:solidFill>
                <a:prstDash val="solid"/>
                <a:headEnd type="none" w="med" len="med"/>
                <a:tailEnd type="none" w="med" len="med"/>
              </a:ln>
            </p:spPr>
          </p:sp>
          <p:sp>
            <p:nvSpPr>
              <p:cNvPr id="55101" name="Line 202"/>
              <p:cNvSpPr/>
              <p:nvPr/>
            </p:nvSpPr>
            <p:spPr>
              <a:xfrm flipH="1" flipV="1">
                <a:off x="1091" y="3406"/>
                <a:ext cx="66" cy="65"/>
              </a:xfrm>
              <a:prstGeom prst="line">
                <a:avLst/>
              </a:prstGeom>
              <a:ln w="9525" cap="flat" cmpd="sng">
                <a:solidFill>
                  <a:srgbClr val="0000FF"/>
                </a:solidFill>
                <a:prstDash val="solid"/>
                <a:headEnd type="none" w="med" len="med"/>
                <a:tailEnd type="none" w="med" len="med"/>
              </a:ln>
            </p:spPr>
          </p:sp>
          <p:sp>
            <p:nvSpPr>
              <p:cNvPr id="55102" name="Line 203"/>
              <p:cNvSpPr/>
              <p:nvPr/>
            </p:nvSpPr>
            <p:spPr>
              <a:xfrm flipH="1" flipV="1">
                <a:off x="1117" y="3396"/>
                <a:ext cx="60" cy="60"/>
              </a:xfrm>
              <a:prstGeom prst="line">
                <a:avLst/>
              </a:prstGeom>
              <a:ln w="9525" cap="flat" cmpd="sng">
                <a:solidFill>
                  <a:srgbClr val="0000FF"/>
                </a:solidFill>
                <a:prstDash val="solid"/>
                <a:headEnd type="none" w="med" len="med"/>
                <a:tailEnd type="none" w="med" len="med"/>
              </a:ln>
            </p:spPr>
          </p:sp>
          <p:sp>
            <p:nvSpPr>
              <p:cNvPr id="55103" name="Line 204"/>
              <p:cNvSpPr/>
              <p:nvPr/>
            </p:nvSpPr>
            <p:spPr>
              <a:xfrm flipH="1" flipV="1">
                <a:off x="1152" y="3396"/>
                <a:ext cx="60" cy="60"/>
              </a:xfrm>
              <a:prstGeom prst="line">
                <a:avLst/>
              </a:prstGeom>
              <a:ln w="9525" cap="flat" cmpd="sng">
                <a:solidFill>
                  <a:srgbClr val="0000FF"/>
                </a:solidFill>
                <a:prstDash val="solid"/>
                <a:headEnd type="none" w="med" len="med"/>
                <a:tailEnd type="none" w="med" len="med"/>
              </a:ln>
            </p:spPr>
          </p:sp>
          <p:sp>
            <p:nvSpPr>
              <p:cNvPr id="55104" name="Line 205"/>
              <p:cNvSpPr/>
              <p:nvPr/>
            </p:nvSpPr>
            <p:spPr>
              <a:xfrm flipH="1" flipV="1">
                <a:off x="1187" y="3396"/>
                <a:ext cx="60" cy="60"/>
              </a:xfrm>
              <a:prstGeom prst="line">
                <a:avLst/>
              </a:prstGeom>
              <a:ln w="9525" cap="flat" cmpd="sng">
                <a:solidFill>
                  <a:srgbClr val="0000FF"/>
                </a:solidFill>
                <a:prstDash val="solid"/>
                <a:headEnd type="none" w="med" len="med"/>
                <a:tailEnd type="none" w="med" len="med"/>
              </a:ln>
            </p:spPr>
          </p:sp>
        </p:grpSp>
        <p:sp>
          <p:nvSpPr>
            <p:cNvPr id="54713" name="Line 206"/>
            <p:cNvSpPr/>
            <p:nvPr/>
          </p:nvSpPr>
          <p:spPr>
            <a:xfrm flipH="1" flipV="1">
              <a:off x="1223" y="3396"/>
              <a:ext cx="59" cy="60"/>
            </a:xfrm>
            <a:prstGeom prst="line">
              <a:avLst/>
            </a:prstGeom>
            <a:ln w="9525" cap="flat" cmpd="sng">
              <a:solidFill>
                <a:srgbClr val="0000FF"/>
              </a:solidFill>
              <a:prstDash val="solid"/>
              <a:headEnd type="none" w="med" len="med"/>
              <a:tailEnd type="none" w="med" len="med"/>
            </a:ln>
          </p:spPr>
        </p:sp>
        <p:sp>
          <p:nvSpPr>
            <p:cNvPr id="54714" name="Line 207"/>
            <p:cNvSpPr/>
            <p:nvPr/>
          </p:nvSpPr>
          <p:spPr>
            <a:xfrm flipH="1" flipV="1">
              <a:off x="1256" y="3395"/>
              <a:ext cx="40" cy="40"/>
            </a:xfrm>
            <a:prstGeom prst="line">
              <a:avLst/>
            </a:prstGeom>
            <a:ln w="9525" cap="flat" cmpd="sng">
              <a:solidFill>
                <a:srgbClr val="0000FF"/>
              </a:solidFill>
              <a:prstDash val="solid"/>
              <a:headEnd type="none" w="med" len="med"/>
              <a:tailEnd type="none" w="med" len="med"/>
            </a:ln>
          </p:spPr>
        </p:sp>
        <p:sp>
          <p:nvSpPr>
            <p:cNvPr id="54715" name="Line 208"/>
            <p:cNvSpPr/>
            <p:nvPr/>
          </p:nvSpPr>
          <p:spPr>
            <a:xfrm flipH="1" flipV="1">
              <a:off x="1256" y="3360"/>
              <a:ext cx="40" cy="40"/>
            </a:xfrm>
            <a:prstGeom prst="line">
              <a:avLst/>
            </a:prstGeom>
            <a:ln w="9525" cap="flat" cmpd="sng">
              <a:solidFill>
                <a:srgbClr val="0000FF"/>
              </a:solidFill>
              <a:prstDash val="solid"/>
              <a:headEnd type="none" w="med" len="med"/>
              <a:tailEnd type="none" w="med" len="med"/>
            </a:ln>
          </p:spPr>
        </p:sp>
        <p:sp>
          <p:nvSpPr>
            <p:cNvPr id="54716" name="Line 209"/>
            <p:cNvSpPr/>
            <p:nvPr/>
          </p:nvSpPr>
          <p:spPr>
            <a:xfrm flipH="1" flipV="1">
              <a:off x="1256" y="3325"/>
              <a:ext cx="40" cy="39"/>
            </a:xfrm>
            <a:prstGeom prst="line">
              <a:avLst/>
            </a:prstGeom>
            <a:ln w="9525" cap="flat" cmpd="sng">
              <a:solidFill>
                <a:srgbClr val="0000FF"/>
              </a:solidFill>
              <a:prstDash val="solid"/>
              <a:headEnd type="none" w="med" len="med"/>
              <a:tailEnd type="none" w="med" len="med"/>
            </a:ln>
          </p:spPr>
        </p:sp>
        <p:sp>
          <p:nvSpPr>
            <p:cNvPr id="54717" name="Line 210"/>
            <p:cNvSpPr/>
            <p:nvPr/>
          </p:nvSpPr>
          <p:spPr>
            <a:xfrm flipH="1" flipV="1">
              <a:off x="1415" y="3449"/>
              <a:ext cx="8" cy="7"/>
            </a:xfrm>
            <a:prstGeom prst="line">
              <a:avLst/>
            </a:prstGeom>
            <a:ln w="9525" cap="flat" cmpd="sng">
              <a:solidFill>
                <a:srgbClr val="0000FF"/>
              </a:solidFill>
              <a:prstDash val="solid"/>
              <a:headEnd type="none" w="med" len="med"/>
              <a:tailEnd type="none" w="med" len="med"/>
            </a:ln>
          </p:spPr>
        </p:sp>
        <p:sp>
          <p:nvSpPr>
            <p:cNvPr id="54718" name="Line 211"/>
            <p:cNvSpPr/>
            <p:nvPr/>
          </p:nvSpPr>
          <p:spPr>
            <a:xfrm flipH="1" flipV="1">
              <a:off x="1256" y="3290"/>
              <a:ext cx="40" cy="39"/>
            </a:xfrm>
            <a:prstGeom prst="line">
              <a:avLst/>
            </a:prstGeom>
            <a:ln w="9525" cap="flat" cmpd="sng">
              <a:solidFill>
                <a:srgbClr val="0000FF"/>
              </a:solidFill>
              <a:prstDash val="solid"/>
              <a:headEnd type="none" w="med" len="med"/>
              <a:tailEnd type="none" w="med" len="med"/>
            </a:ln>
          </p:spPr>
        </p:sp>
        <p:sp>
          <p:nvSpPr>
            <p:cNvPr id="54719" name="Line 212"/>
            <p:cNvSpPr/>
            <p:nvPr/>
          </p:nvSpPr>
          <p:spPr>
            <a:xfrm flipH="1" flipV="1">
              <a:off x="1415" y="3413"/>
              <a:ext cx="43" cy="43"/>
            </a:xfrm>
            <a:prstGeom prst="line">
              <a:avLst/>
            </a:prstGeom>
            <a:ln w="9525" cap="flat" cmpd="sng">
              <a:solidFill>
                <a:srgbClr val="0000FF"/>
              </a:solidFill>
              <a:prstDash val="solid"/>
              <a:headEnd type="none" w="med" len="med"/>
              <a:tailEnd type="none" w="med" len="med"/>
            </a:ln>
          </p:spPr>
        </p:sp>
        <p:sp>
          <p:nvSpPr>
            <p:cNvPr id="54720" name="Line 213"/>
            <p:cNvSpPr/>
            <p:nvPr/>
          </p:nvSpPr>
          <p:spPr>
            <a:xfrm flipH="1" flipV="1">
              <a:off x="1256" y="3254"/>
              <a:ext cx="40" cy="40"/>
            </a:xfrm>
            <a:prstGeom prst="line">
              <a:avLst/>
            </a:prstGeom>
            <a:ln w="9525" cap="flat" cmpd="sng">
              <a:solidFill>
                <a:srgbClr val="0000FF"/>
              </a:solidFill>
              <a:prstDash val="solid"/>
              <a:headEnd type="none" w="med" len="med"/>
              <a:tailEnd type="none" w="med" len="med"/>
            </a:ln>
          </p:spPr>
        </p:sp>
        <p:sp>
          <p:nvSpPr>
            <p:cNvPr id="54721" name="Line 214"/>
            <p:cNvSpPr/>
            <p:nvPr/>
          </p:nvSpPr>
          <p:spPr>
            <a:xfrm flipH="1" flipV="1">
              <a:off x="1554" y="3517"/>
              <a:ext cx="18" cy="19"/>
            </a:xfrm>
            <a:prstGeom prst="line">
              <a:avLst/>
            </a:prstGeom>
            <a:ln w="9525" cap="flat" cmpd="sng">
              <a:solidFill>
                <a:srgbClr val="0000FF"/>
              </a:solidFill>
              <a:prstDash val="solid"/>
              <a:headEnd type="none" w="med" len="med"/>
              <a:tailEnd type="none" w="med" len="med"/>
            </a:ln>
          </p:spPr>
        </p:sp>
        <p:sp>
          <p:nvSpPr>
            <p:cNvPr id="54722" name="Line 215"/>
            <p:cNvSpPr/>
            <p:nvPr/>
          </p:nvSpPr>
          <p:spPr>
            <a:xfrm flipH="1" flipV="1">
              <a:off x="1256" y="3219"/>
              <a:ext cx="40" cy="40"/>
            </a:xfrm>
            <a:prstGeom prst="line">
              <a:avLst/>
            </a:prstGeom>
            <a:ln w="9525" cap="flat" cmpd="sng">
              <a:solidFill>
                <a:srgbClr val="0000FF"/>
              </a:solidFill>
              <a:prstDash val="solid"/>
              <a:headEnd type="none" w="med" len="med"/>
              <a:tailEnd type="none" w="med" len="med"/>
            </a:ln>
          </p:spPr>
        </p:sp>
        <p:sp>
          <p:nvSpPr>
            <p:cNvPr id="54723" name="Line 216"/>
            <p:cNvSpPr/>
            <p:nvPr/>
          </p:nvSpPr>
          <p:spPr>
            <a:xfrm flipH="1" flipV="1">
              <a:off x="1415" y="3378"/>
              <a:ext cx="78" cy="78"/>
            </a:xfrm>
            <a:prstGeom prst="line">
              <a:avLst/>
            </a:prstGeom>
            <a:ln w="9525" cap="flat" cmpd="sng">
              <a:solidFill>
                <a:srgbClr val="0000FF"/>
              </a:solidFill>
              <a:prstDash val="solid"/>
              <a:headEnd type="none" w="med" len="med"/>
              <a:tailEnd type="none" w="med" len="med"/>
            </a:ln>
          </p:spPr>
        </p:sp>
        <p:sp>
          <p:nvSpPr>
            <p:cNvPr id="54724" name="Line 217"/>
            <p:cNvSpPr/>
            <p:nvPr/>
          </p:nvSpPr>
          <p:spPr>
            <a:xfrm flipH="1" flipV="1">
              <a:off x="1554" y="3482"/>
              <a:ext cx="54" cy="54"/>
            </a:xfrm>
            <a:prstGeom prst="line">
              <a:avLst/>
            </a:prstGeom>
            <a:ln w="9525" cap="flat" cmpd="sng">
              <a:solidFill>
                <a:srgbClr val="0000FF"/>
              </a:solidFill>
              <a:prstDash val="solid"/>
              <a:headEnd type="none" w="med" len="med"/>
              <a:tailEnd type="none" w="med" len="med"/>
            </a:ln>
          </p:spPr>
        </p:sp>
        <p:sp>
          <p:nvSpPr>
            <p:cNvPr id="54725" name="Line 218"/>
            <p:cNvSpPr/>
            <p:nvPr/>
          </p:nvSpPr>
          <p:spPr>
            <a:xfrm flipH="1" flipV="1">
              <a:off x="1290" y="3218"/>
              <a:ext cx="6" cy="6"/>
            </a:xfrm>
            <a:prstGeom prst="line">
              <a:avLst/>
            </a:prstGeom>
            <a:ln w="9525" cap="flat" cmpd="sng">
              <a:solidFill>
                <a:srgbClr val="0000FF"/>
              </a:solidFill>
              <a:prstDash val="solid"/>
              <a:headEnd type="none" w="med" len="med"/>
              <a:tailEnd type="none" w="med" len="med"/>
            </a:ln>
          </p:spPr>
        </p:sp>
        <p:sp>
          <p:nvSpPr>
            <p:cNvPr id="54726" name="Line 219"/>
            <p:cNvSpPr/>
            <p:nvPr/>
          </p:nvSpPr>
          <p:spPr>
            <a:xfrm flipH="1" flipV="1">
              <a:off x="1469" y="3396"/>
              <a:ext cx="59" cy="60"/>
            </a:xfrm>
            <a:prstGeom prst="line">
              <a:avLst/>
            </a:prstGeom>
            <a:ln w="9525" cap="flat" cmpd="sng">
              <a:solidFill>
                <a:srgbClr val="0000FF"/>
              </a:solidFill>
              <a:prstDash val="solid"/>
              <a:headEnd type="none" w="med" len="med"/>
              <a:tailEnd type="none" w="med" len="med"/>
            </a:ln>
          </p:spPr>
        </p:sp>
        <p:sp>
          <p:nvSpPr>
            <p:cNvPr id="54727" name="Line 220"/>
            <p:cNvSpPr/>
            <p:nvPr/>
          </p:nvSpPr>
          <p:spPr>
            <a:xfrm flipH="1" flipV="1">
              <a:off x="1415" y="3343"/>
              <a:ext cx="40" cy="40"/>
            </a:xfrm>
            <a:prstGeom prst="line">
              <a:avLst/>
            </a:prstGeom>
            <a:ln w="9525" cap="flat" cmpd="sng">
              <a:solidFill>
                <a:srgbClr val="0000FF"/>
              </a:solidFill>
              <a:prstDash val="solid"/>
              <a:headEnd type="none" w="med" len="med"/>
              <a:tailEnd type="none" w="med" len="med"/>
            </a:ln>
          </p:spPr>
        </p:sp>
        <p:sp>
          <p:nvSpPr>
            <p:cNvPr id="54728" name="Line 221"/>
            <p:cNvSpPr/>
            <p:nvPr/>
          </p:nvSpPr>
          <p:spPr>
            <a:xfrm flipH="1" flipV="1">
              <a:off x="1504" y="3396"/>
              <a:ext cx="130" cy="131"/>
            </a:xfrm>
            <a:prstGeom prst="line">
              <a:avLst/>
            </a:prstGeom>
            <a:ln w="9525" cap="flat" cmpd="sng">
              <a:solidFill>
                <a:srgbClr val="0000FF"/>
              </a:solidFill>
              <a:prstDash val="solid"/>
              <a:headEnd type="none" w="med" len="med"/>
              <a:tailEnd type="none" w="med" len="med"/>
            </a:ln>
          </p:spPr>
        </p:sp>
        <p:sp>
          <p:nvSpPr>
            <p:cNvPr id="54729" name="Line 222"/>
            <p:cNvSpPr/>
            <p:nvPr/>
          </p:nvSpPr>
          <p:spPr>
            <a:xfrm flipH="1" flipV="1">
              <a:off x="1415" y="3308"/>
              <a:ext cx="40" cy="40"/>
            </a:xfrm>
            <a:prstGeom prst="line">
              <a:avLst/>
            </a:prstGeom>
            <a:ln w="9525" cap="flat" cmpd="sng">
              <a:solidFill>
                <a:srgbClr val="0000FF"/>
              </a:solidFill>
              <a:prstDash val="solid"/>
              <a:headEnd type="none" w="med" len="med"/>
              <a:tailEnd type="none" w="med" len="med"/>
            </a:ln>
          </p:spPr>
        </p:sp>
        <p:sp>
          <p:nvSpPr>
            <p:cNvPr id="54730" name="Line 223"/>
            <p:cNvSpPr/>
            <p:nvPr/>
          </p:nvSpPr>
          <p:spPr>
            <a:xfrm flipH="1" flipV="1">
              <a:off x="1539" y="3396"/>
              <a:ext cx="95" cy="96"/>
            </a:xfrm>
            <a:prstGeom prst="line">
              <a:avLst/>
            </a:prstGeom>
            <a:ln w="9525" cap="flat" cmpd="sng">
              <a:solidFill>
                <a:srgbClr val="0000FF"/>
              </a:solidFill>
              <a:prstDash val="solid"/>
              <a:headEnd type="none" w="med" len="med"/>
              <a:tailEnd type="none" w="med" len="med"/>
            </a:ln>
          </p:spPr>
        </p:sp>
        <p:sp>
          <p:nvSpPr>
            <p:cNvPr id="54731" name="Line 224"/>
            <p:cNvSpPr/>
            <p:nvPr/>
          </p:nvSpPr>
          <p:spPr>
            <a:xfrm flipH="1" flipV="1">
              <a:off x="1415" y="3273"/>
              <a:ext cx="40" cy="40"/>
            </a:xfrm>
            <a:prstGeom prst="line">
              <a:avLst/>
            </a:prstGeom>
            <a:ln w="9525" cap="flat" cmpd="sng">
              <a:solidFill>
                <a:srgbClr val="0000FF"/>
              </a:solidFill>
              <a:prstDash val="solid"/>
              <a:headEnd type="none" w="med" len="med"/>
              <a:tailEnd type="none" w="med" len="med"/>
            </a:ln>
          </p:spPr>
        </p:sp>
        <p:sp>
          <p:nvSpPr>
            <p:cNvPr id="54732" name="Line 225"/>
            <p:cNvSpPr/>
            <p:nvPr/>
          </p:nvSpPr>
          <p:spPr>
            <a:xfrm flipH="1" flipV="1">
              <a:off x="1574" y="3396"/>
              <a:ext cx="60" cy="60"/>
            </a:xfrm>
            <a:prstGeom prst="line">
              <a:avLst/>
            </a:prstGeom>
            <a:ln w="9525" cap="flat" cmpd="sng">
              <a:solidFill>
                <a:srgbClr val="0000FF"/>
              </a:solidFill>
              <a:prstDash val="solid"/>
              <a:headEnd type="none" w="med" len="med"/>
              <a:tailEnd type="none" w="med" len="med"/>
            </a:ln>
          </p:spPr>
        </p:sp>
        <p:sp>
          <p:nvSpPr>
            <p:cNvPr id="54733" name="Line 226"/>
            <p:cNvSpPr/>
            <p:nvPr/>
          </p:nvSpPr>
          <p:spPr>
            <a:xfrm flipH="1" flipV="1">
              <a:off x="1415" y="3238"/>
              <a:ext cx="40" cy="40"/>
            </a:xfrm>
            <a:prstGeom prst="line">
              <a:avLst/>
            </a:prstGeom>
            <a:ln w="9525" cap="flat" cmpd="sng">
              <a:solidFill>
                <a:srgbClr val="0000FF"/>
              </a:solidFill>
              <a:prstDash val="solid"/>
              <a:headEnd type="none" w="med" len="med"/>
              <a:tailEnd type="none" w="med" len="med"/>
            </a:ln>
          </p:spPr>
        </p:sp>
        <p:sp>
          <p:nvSpPr>
            <p:cNvPr id="54734" name="Line 227"/>
            <p:cNvSpPr/>
            <p:nvPr/>
          </p:nvSpPr>
          <p:spPr>
            <a:xfrm flipH="1" flipV="1">
              <a:off x="1615" y="3403"/>
              <a:ext cx="13" cy="12"/>
            </a:xfrm>
            <a:prstGeom prst="line">
              <a:avLst/>
            </a:prstGeom>
            <a:ln w="9525" cap="flat" cmpd="sng">
              <a:solidFill>
                <a:srgbClr val="0000FF"/>
              </a:solidFill>
              <a:prstDash val="solid"/>
              <a:headEnd type="none" w="med" len="med"/>
              <a:tailEnd type="none" w="med" len="med"/>
            </a:ln>
          </p:spPr>
        </p:sp>
        <p:sp>
          <p:nvSpPr>
            <p:cNvPr id="54735" name="Line 228"/>
            <p:cNvSpPr/>
            <p:nvPr/>
          </p:nvSpPr>
          <p:spPr>
            <a:xfrm flipH="1" flipV="1">
              <a:off x="1430" y="3218"/>
              <a:ext cx="25" cy="24"/>
            </a:xfrm>
            <a:prstGeom prst="line">
              <a:avLst/>
            </a:prstGeom>
            <a:ln w="9525" cap="flat" cmpd="sng">
              <a:solidFill>
                <a:srgbClr val="0000FF"/>
              </a:solidFill>
              <a:prstDash val="solid"/>
              <a:headEnd type="none" w="med" len="med"/>
              <a:tailEnd type="none" w="med" len="med"/>
            </a:ln>
          </p:spPr>
        </p:sp>
        <p:sp>
          <p:nvSpPr>
            <p:cNvPr id="54736" name="Line 229"/>
            <p:cNvSpPr/>
            <p:nvPr/>
          </p:nvSpPr>
          <p:spPr>
            <a:xfrm flipV="1">
              <a:off x="1157" y="2463"/>
              <a:ext cx="34" cy="34"/>
            </a:xfrm>
            <a:prstGeom prst="line">
              <a:avLst/>
            </a:prstGeom>
            <a:ln w="9525" cap="flat" cmpd="sng">
              <a:solidFill>
                <a:srgbClr val="0000FF"/>
              </a:solidFill>
              <a:prstDash val="solid"/>
              <a:headEnd type="none" w="med" len="med"/>
              <a:tailEnd type="none" w="med" len="med"/>
            </a:ln>
          </p:spPr>
        </p:sp>
        <p:sp>
          <p:nvSpPr>
            <p:cNvPr id="54737" name="Line 230"/>
            <p:cNvSpPr/>
            <p:nvPr/>
          </p:nvSpPr>
          <p:spPr>
            <a:xfrm flipV="1">
              <a:off x="1161" y="2467"/>
              <a:ext cx="54" cy="54"/>
            </a:xfrm>
            <a:prstGeom prst="line">
              <a:avLst/>
            </a:prstGeom>
            <a:ln w="9525" cap="flat" cmpd="sng">
              <a:solidFill>
                <a:srgbClr val="0000FF"/>
              </a:solidFill>
              <a:prstDash val="solid"/>
              <a:headEnd type="none" w="med" len="med"/>
              <a:tailEnd type="none" w="med" len="med"/>
            </a:ln>
          </p:spPr>
        </p:sp>
        <p:sp>
          <p:nvSpPr>
            <p:cNvPr id="54738" name="Line 231"/>
            <p:cNvSpPr/>
            <p:nvPr/>
          </p:nvSpPr>
          <p:spPr>
            <a:xfrm flipV="1">
              <a:off x="1175" y="2480"/>
              <a:ext cx="55" cy="55"/>
            </a:xfrm>
            <a:prstGeom prst="line">
              <a:avLst/>
            </a:prstGeom>
            <a:ln w="9525" cap="flat" cmpd="sng">
              <a:solidFill>
                <a:srgbClr val="0000FF"/>
              </a:solidFill>
              <a:prstDash val="solid"/>
              <a:headEnd type="none" w="med" len="med"/>
              <a:tailEnd type="none" w="med" len="med"/>
            </a:ln>
          </p:spPr>
        </p:sp>
        <p:sp>
          <p:nvSpPr>
            <p:cNvPr id="54739" name="Line 232"/>
            <p:cNvSpPr/>
            <p:nvPr/>
          </p:nvSpPr>
          <p:spPr>
            <a:xfrm flipV="1">
              <a:off x="1196" y="2502"/>
              <a:ext cx="40" cy="40"/>
            </a:xfrm>
            <a:prstGeom prst="line">
              <a:avLst/>
            </a:prstGeom>
            <a:ln w="9525" cap="flat" cmpd="sng">
              <a:solidFill>
                <a:srgbClr val="0000FF"/>
              </a:solidFill>
              <a:prstDash val="solid"/>
              <a:headEnd type="none" w="med" len="med"/>
              <a:tailEnd type="none" w="med" len="med"/>
            </a:ln>
          </p:spPr>
        </p:sp>
        <p:sp>
          <p:nvSpPr>
            <p:cNvPr id="54740" name="Line 233"/>
            <p:cNvSpPr/>
            <p:nvPr/>
          </p:nvSpPr>
          <p:spPr>
            <a:xfrm flipV="1">
              <a:off x="1157" y="2595"/>
              <a:ext cx="42" cy="43"/>
            </a:xfrm>
            <a:prstGeom prst="line">
              <a:avLst/>
            </a:prstGeom>
            <a:ln w="9525" cap="flat" cmpd="sng">
              <a:solidFill>
                <a:srgbClr val="0000FF"/>
              </a:solidFill>
              <a:prstDash val="solid"/>
              <a:headEnd type="none" w="med" len="med"/>
              <a:tailEnd type="none" w="med" len="med"/>
            </a:ln>
          </p:spPr>
        </p:sp>
        <p:sp>
          <p:nvSpPr>
            <p:cNvPr id="54741" name="Line 234"/>
            <p:cNvSpPr/>
            <p:nvPr/>
          </p:nvSpPr>
          <p:spPr>
            <a:xfrm flipV="1">
              <a:off x="1164" y="2603"/>
              <a:ext cx="56" cy="55"/>
            </a:xfrm>
            <a:prstGeom prst="line">
              <a:avLst/>
            </a:prstGeom>
            <a:ln w="9525" cap="flat" cmpd="sng">
              <a:solidFill>
                <a:srgbClr val="0000FF"/>
              </a:solidFill>
              <a:prstDash val="solid"/>
              <a:headEnd type="none" w="med" len="med"/>
              <a:tailEnd type="none" w="med" len="med"/>
            </a:ln>
          </p:spPr>
        </p:sp>
        <p:sp>
          <p:nvSpPr>
            <p:cNvPr id="54742" name="Line 235"/>
            <p:cNvSpPr/>
            <p:nvPr/>
          </p:nvSpPr>
          <p:spPr>
            <a:xfrm flipV="1">
              <a:off x="1180" y="2618"/>
              <a:ext cx="53" cy="53"/>
            </a:xfrm>
            <a:prstGeom prst="line">
              <a:avLst/>
            </a:prstGeom>
            <a:ln w="9525" cap="flat" cmpd="sng">
              <a:solidFill>
                <a:srgbClr val="0000FF"/>
              </a:solidFill>
              <a:prstDash val="solid"/>
              <a:headEnd type="none" w="med" len="med"/>
              <a:tailEnd type="none" w="med" len="med"/>
            </a:ln>
          </p:spPr>
        </p:sp>
        <p:sp>
          <p:nvSpPr>
            <p:cNvPr id="54743" name="Line 236"/>
            <p:cNvSpPr/>
            <p:nvPr/>
          </p:nvSpPr>
          <p:spPr>
            <a:xfrm flipV="1">
              <a:off x="1205" y="2643"/>
              <a:ext cx="30" cy="31"/>
            </a:xfrm>
            <a:prstGeom prst="line">
              <a:avLst/>
            </a:prstGeom>
            <a:ln w="9525" cap="flat" cmpd="sng">
              <a:solidFill>
                <a:srgbClr val="0000FF"/>
              </a:solidFill>
              <a:prstDash val="solid"/>
              <a:headEnd type="none" w="med" len="med"/>
              <a:tailEnd type="none" w="med" len="med"/>
            </a:ln>
          </p:spPr>
        </p:sp>
        <p:sp>
          <p:nvSpPr>
            <p:cNvPr id="54744" name="Line 237"/>
            <p:cNvSpPr/>
            <p:nvPr/>
          </p:nvSpPr>
          <p:spPr>
            <a:xfrm flipV="1">
              <a:off x="1164" y="2762"/>
              <a:ext cx="9" cy="9"/>
            </a:xfrm>
            <a:prstGeom prst="line">
              <a:avLst/>
            </a:prstGeom>
            <a:ln w="9525" cap="flat" cmpd="sng">
              <a:solidFill>
                <a:srgbClr val="0000FF"/>
              </a:solidFill>
              <a:prstDash val="solid"/>
              <a:headEnd type="none" w="med" len="med"/>
              <a:tailEnd type="none" w="med" len="med"/>
            </a:ln>
          </p:spPr>
        </p:sp>
        <p:sp>
          <p:nvSpPr>
            <p:cNvPr id="54745" name="Line 238"/>
            <p:cNvSpPr/>
            <p:nvPr/>
          </p:nvSpPr>
          <p:spPr>
            <a:xfrm flipV="1">
              <a:off x="1158" y="2756"/>
              <a:ext cx="49" cy="49"/>
            </a:xfrm>
            <a:prstGeom prst="line">
              <a:avLst/>
            </a:prstGeom>
            <a:ln w="9525" cap="flat" cmpd="sng">
              <a:solidFill>
                <a:srgbClr val="0000FF"/>
              </a:solidFill>
              <a:prstDash val="solid"/>
              <a:headEnd type="none" w="med" len="med"/>
              <a:tailEnd type="none" w="med" len="med"/>
            </a:ln>
          </p:spPr>
        </p:sp>
        <p:sp>
          <p:nvSpPr>
            <p:cNvPr id="54746" name="Line 239"/>
            <p:cNvSpPr/>
            <p:nvPr/>
          </p:nvSpPr>
          <p:spPr>
            <a:xfrm flipV="1">
              <a:off x="1480" y="2462"/>
              <a:ext cx="21" cy="21"/>
            </a:xfrm>
            <a:prstGeom prst="line">
              <a:avLst/>
            </a:prstGeom>
            <a:ln w="9525" cap="flat" cmpd="sng">
              <a:solidFill>
                <a:srgbClr val="0000FF"/>
              </a:solidFill>
              <a:prstDash val="solid"/>
              <a:headEnd type="none" w="med" len="med"/>
              <a:tailEnd type="none" w="med" len="med"/>
            </a:ln>
          </p:spPr>
        </p:sp>
        <p:sp>
          <p:nvSpPr>
            <p:cNvPr id="54747" name="Line 240"/>
            <p:cNvSpPr/>
            <p:nvPr/>
          </p:nvSpPr>
          <p:spPr>
            <a:xfrm flipV="1">
              <a:off x="1169" y="2766"/>
              <a:ext cx="56" cy="56"/>
            </a:xfrm>
            <a:prstGeom prst="line">
              <a:avLst/>
            </a:prstGeom>
            <a:ln w="9525" cap="flat" cmpd="sng">
              <a:solidFill>
                <a:srgbClr val="0000FF"/>
              </a:solidFill>
              <a:prstDash val="solid"/>
              <a:headEnd type="none" w="med" len="med"/>
              <a:tailEnd type="none" w="med" len="med"/>
            </a:ln>
          </p:spPr>
        </p:sp>
        <p:sp>
          <p:nvSpPr>
            <p:cNvPr id="54748" name="Line 241"/>
            <p:cNvSpPr/>
            <p:nvPr/>
          </p:nvSpPr>
          <p:spPr>
            <a:xfrm flipV="1">
              <a:off x="1494" y="2462"/>
              <a:ext cx="35" cy="35"/>
            </a:xfrm>
            <a:prstGeom prst="line">
              <a:avLst/>
            </a:prstGeom>
            <a:ln w="9525" cap="flat" cmpd="sng">
              <a:solidFill>
                <a:srgbClr val="0000FF"/>
              </a:solidFill>
              <a:prstDash val="solid"/>
              <a:headEnd type="none" w="med" len="med"/>
              <a:tailEnd type="none" w="med" len="med"/>
            </a:ln>
          </p:spPr>
        </p:sp>
        <p:sp>
          <p:nvSpPr>
            <p:cNvPr id="54749" name="Line 242"/>
            <p:cNvSpPr/>
            <p:nvPr/>
          </p:nvSpPr>
          <p:spPr>
            <a:xfrm flipV="1">
              <a:off x="1187" y="2784"/>
              <a:ext cx="48" cy="48"/>
            </a:xfrm>
            <a:prstGeom prst="line">
              <a:avLst/>
            </a:prstGeom>
            <a:ln w="9525" cap="flat" cmpd="sng">
              <a:solidFill>
                <a:srgbClr val="0000FF"/>
              </a:solidFill>
              <a:prstDash val="solid"/>
              <a:headEnd type="none" w="med" len="med"/>
              <a:tailEnd type="none" w="med" len="med"/>
            </a:ln>
          </p:spPr>
        </p:sp>
        <p:sp>
          <p:nvSpPr>
            <p:cNvPr id="54750" name="Line 243"/>
            <p:cNvSpPr/>
            <p:nvPr/>
          </p:nvSpPr>
          <p:spPr>
            <a:xfrm flipV="1">
              <a:off x="1517" y="2465"/>
              <a:ext cx="37" cy="37"/>
            </a:xfrm>
            <a:prstGeom prst="line">
              <a:avLst/>
            </a:prstGeom>
            <a:ln w="9525" cap="flat" cmpd="sng">
              <a:solidFill>
                <a:srgbClr val="0000FF"/>
              </a:solidFill>
              <a:prstDash val="solid"/>
              <a:headEnd type="none" w="med" len="med"/>
              <a:tailEnd type="none" w="med" len="med"/>
            </a:ln>
          </p:spPr>
        </p:sp>
        <p:sp>
          <p:nvSpPr>
            <p:cNvPr id="54751" name="Line 244"/>
            <p:cNvSpPr/>
            <p:nvPr/>
          </p:nvSpPr>
          <p:spPr>
            <a:xfrm flipV="1">
              <a:off x="1475" y="2502"/>
              <a:ext cx="42" cy="42"/>
            </a:xfrm>
            <a:prstGeom prst="line">
              <a:avLst/>
            </a:prstGeom>
            <a:ln w="9525" cap="flat" cmpd="sng">
              <a:solidFill>
                <a:srgbClr val="0000FF"/>
              </a:solidFill>
              <a:prstDash val="solid"/>
              <a:headEnd type="none" w="med" len="med"/>
              <a:tailEnd type="none" w="med" len="med"/>
            </a:ln>
          </p:spPr>
        </p:sp>
        <p:sp>
          <p:nvSpPr>
            <p:cNvPr id="54752" name="Line 245"/>
            <p:cNvSpPr/>
            <p:nvPr/>
          </p:nvSpPr>
          <p:spPr>
            <a:xfrm flipV="1">
              <a:off x="1482" y="2510"/>
              <a:ext cx="56" cy="55"/>
            </a:xfrm>
            <a:prstGeom prst="line">
              <a:avLst/>
            </a:prstGeom>
            <a:ln w="9525" cap="flat" cmpd="sng">
              <a:solidFill>
                <a:srgbClr val="0000FF"/>
              </a:solidFill>
              <a:prstDash val="solid"/>
              <a:headEnd type="none" w="med" len="med"/>
              <a:tailEnd type="none" w="med" len="med"/>
            </a:ln>
          </p:spPr>
        </p:sp>
        <p:sp>
          <p:nvSpPr>
            <p:cNvPr id="54753" name="Line 246"/>
            <p:cNvSpPr/>
            <p:nvPr/>
          </p:nvSpPr>
          <p:spPr>
            <a:xfrm flipV="1">
              <a:off x="1498" y="2525"/>
              <a:ext cx="52" cy="53"/>
            </a:xfrm>
            <a:prstGeom prst="line">
              <a:avLst/>
            </a:prstGeom>
            <a:ln w="9525" cap="flat" cmpd="sng">
              <a:solidFill>
                <a:srgbClr val="0000FF"/>
              </a:solidFill>
              <a:prstDash val="solid"/>
              <a:headEnd type="none" w="med" len="med"/>
              <a:tailEnd type="none" w="med" len="med"/>
            </a:ln>
          </p:spPr>
        </p:sp>
        <p:sp>
          <p:nvSpPr>
            <p:cNvPr id="54754" name="Line 247"/>
            <p:cNvSpPr/>
            <p:nvPr/>
          </p:nvSpPr>
          <p:spPr>
            <a:xfrm flipV="1">
              <a:off x="1523" y="2550"/>
              <a:ext cx="30" cy="31"/>
            </a:xfrm>
            <a:prstGeom prst="line">
              <a:avLst/>
            </a:prstGeom>
            <a:ln w="9525" cap="flat" cmpd="sng">
              <a:solidFill>
                <a:srgbClr val="0000FF"/>
              </a:solidFill>
              <a:prstDash val="solid"/>
              <a:headEnd type="none" w="med" len="med"/>
              <a:tailEnd type="none" w="med" len="med"/>
            </a:ln>
          </p:spPr>
        </p:sp>
        <p:sp>
          <p:nvSpPr>
            <p:cNvPr id="54755" name="Line 248"/>
            <p:cNvSpPr/>
            <p:nvPr/>
          </p:nvSpPr>
          <p:spPr>
            <a:xfrm flipV="1">
              <a:off x="1475" y="2677"/>
              <a:ext cx="36" cy="36"/>
            </a:xfrm>
            <a:prstGeom prst="line">
              <a:avLst/>
            </a:prstGeom>
            <a:ln w="9525" cap="flat" cmpd="sng">
              <a:solidFill>
                <a:srgbClr val="0000FF"/>
              </a:solidFill>
              <a:prstDash val="solid"/>
              <a:headEnd type="none" w="med" len="med"/>
              <a:tailEnd type="none" w="med" len="med"/>
            </a:ln>
          </p:spPr>
        </p:sp>
        <p:sp>
          <p:nvSpPr>
            <p:cNvPr id="54756" name="Line 249"/>
            <p:cNvSpPr/>
            <p:nvPr/>
          </p:nvSpPr>
          <p:spPr>
            <a:xfrm flipV="1">
              <a:off x="1480" y="2682"/>
              <a:ext cx="54" cy="54"/>
            </a:xfrm>
            <a:prstGeom prst="line">
              <a:avLst/>
            </a:prstGeom>
            <a:ln w="9525" cap="flat" cmpd="sng">
              <a:solidFill>
                <a:srgbClr val="0000FF"/>
              </a:solidFill>
              <a:prstDash val="solid"/>
              <a:headEnd type="none" w="med" len="med"/>
              <a:tailEnd type="none" w="med" len="med"/>
            </a:ln>
          </p:spPr>
        </p:sp>
        <p:sp>
          <p:nvSpPr>
            <p:cNvPr id="54757" name="Line 250"/>
            <p:cNvSpPr/>
            <p:nvPr/>
          </p:nvSpPr>
          <p:spPr>
            <a:xfrm flipV="1">
              <a:off x="1494" y="2696"/>
              <a:ext cx="54" cy="54"/>
            </a:xfrm>
            <a:prstGeom prst="line">
              <a:avLst/>
            </a:prstGeom>
            <a:ln w="9525" cap="flat" cmpd="sng">
              <a:solidFill>
                <a:srgbClr val="0000FF"/>
              </a:solidFill>
              <a:prstDash val="solid"/>
              <a:headEnd type="none" w="med" len="med"/>
              <a:tailEnd type="none" w="med" len="med"/>
            </a:ln>
          </p:spPr>
        </p:sp>
        <p:sp>
          <p:nvSpPr>
            <p:cNvPr id="54758" name="Line 251"/>
            <p:cNvSpPr/>
            <p:nvPr/>
          </p:nvSpPr>
          <p:spPr>
            <a:xfrm flipV="1">
              <a:off x="1516" y="2718"/>
              <a:ext cx="38" cy="38"/>
            </a:xfrm>
            <a:prstGeom prst="line">
              <a:avLst/>
            </a:prstGeom>
            <a:ln w="9525" cap="flat" cmpd="sng">
              <a:solidFill>
                <a:srgbClr val="0000FF"/>
              </a:solidFill>
              <a:prstDash val="solid"/>
              <a:headEnd type="none" w="med" len="med"/>
              <a:tailEnd type="none" w="med" len="med"/>
            </a:ln>
          </p:spPr>
        </p:sp>
        <p:sp>
          <p:nvSpPr>
            <p:cNvPr id="54759" name="Line 252"/>
            <p:cNvSpPr/>
            <p:nvPr/>
          </p:nvSpPr>
          <p:spPr>
            <a:xfrm flipV="1">
              <a:off x="1158" y="3095"/>
              <a:ext cx="48" cy="47"/>
            </a:xfrm>
            <a:prstGeom prst="line">
              <a:avLst/>
            </a:prstGeom>
            <a:ln w="9525" cap="flat" cmpd="sng">
              <a:solidFill>
                <a:srgbClr val="0000FF"/>
              </a:solidFill>
              <a:prstDash val="solid"/>
              <a:headEnd type="none" w="med" len="med"/>
              <a:tailEnd type="none" w="med" len="med"/>
            </a:ln>
          </p:spPr>
        </p:sp>
        <p:sp>
          <p:nvSpPr>
            <p:cNvPr id="54760" name="Line 253"/>
            <p:cNvSpPr/>
            <p:nvPr/>
          </p:nvSpPr>
          <p:spPr>
            <a:xfrm flipV="1">
              <a:off x="1168" y="3104"/>
              <a:ext cx="56" cy="57"/>
            </a:xfrm>
            <a:prstGeom prst="line">
              <a:avLst/>
            </a:prstGeom>
            <a:ln w="9525" cap="flat" cmpd="sng">
              <a:solidFill>
                <a:srgbClr val="0000FF"/>
              </a:solidFill>
              <a:prstDash val="solid"/>
              <a:headEnd type="none" w="med" len="med"/>
              <a:tailEnd type="none" w="med" len="med"/>
            </a:ln>
          </p:spPr>
        </p:sp>
        <p:sp>
          <p:nvSpPr>
            <p:cNvPr id="54761" name="Line 254"/>
            <p:cNvSpPr/>
            <p:nvPr/>
          </p:nvSpPr>
          <p:spPr>
            <a:xfrm flipV="1">
              <a:off x="1185" y="3122"/>
              <a:ext cx="50" cy="49"/>
            </a:xfrm>
            <a:prstGeom prst="line">
              <a:avLst/>
            </a:prstGeom>
            <a:ln w="9525" cap="flat" cmpd="sng">
              <a:solidFill>
                <a:srgbClr val="0000FF"/>
              </a:solidFill>
              <a:prstDash val="solid"/>
              <a:headEnd type="none" w="med" len="med"/>
              <a:tailEnd type="none" w="med" len="med"/>
            </a:ln>
          </p:spPr>
        </p:sp>
        <p:sp>
          <p:nvSpPr>
            <p:cNvPr id="54762" name="Line 255"/>
            <p:cNvSpPr/>
            <p:nvPr/>
          </p:nvSpPr>
          <p:spPr>
            <a:xfrm flipV="1">
              <a:off x="1475" y="2842"/>
              <a:ext cx="39" cy="40"/>
            </a:xfrm>
            <a:prstGeom prst="line">
              <a:avLst/>
            </a:prstGeom>
            <a:ln w="9525" cap="flat" cmpd="sng">
              <a:solidFill>
                <a:srgbClr val="0000FF"/>
              </a:solidFill>
              <a:prstDash val="solid"/>
              <a:headEnd type="none" w="med" len="med"/>
              <a:tailEnd type="none" w="med" len="med"/>
            </a:ln>
          </p:spPr>
        </p:sp>
        <p:sp>
          <p:nvSpPr>
            <p:cNvPr id="54763" name="Line 256"/>
            <p:cNvSpPr/>
            <p:nvPr/>
          </p:nvSpPr>
          <p:spPr>
            <a:xfrm flipV="1">
              <a:off x="1218" y="3155"/>
              <a:ext cx="12" cy="12"/>
            </a:xfrm>
            <a:prstGeom prst="line">
              <a:avLst/>
            </a:prstGeom>
            <a:ln w="9525" cap="flat" cmpd="sng">
              <a:solidFill>
                <a:srgbClr val="0000FF"/>
              </a:solidFill>
              <a:prstDash val="solid"/>
              <a:headEnd type="none" w="med" len="med"/>
              <a:tailEnd type="none" w="med" len="med"/>
            </a:ln>
          </p:spPr>
        </p:sp>
        <p:sp>
          <p:nvSpPr>
            <p:cNvPr id="54764" name="Line 257"/>
            <p:cNvSpPr/>
            <p:nvPr/>
          </p:nvSpPr>
          <p:spPr>
            <a:xfrm flipV="1">
              <a:off x="1481" y="2848"/>
              <a:ext cx="55" cy="55"/>
            </a:xfrm>
            <a:prstGeom prst="line">
              <a:avLst/>
            </a:prstGeom>
            <a:ln w="9525" cap="flat" cmpd="sng">
              <a:solidFill>
                <a:srgbClr val="0000FF"/>
              </a:solidFill>
              <a:prstDash val="solid"/>
              <a:headEnd type="none" w="med" len="med"/>
              <a:tailEnd type="none" w="med" len="med"/>
            </a:ln>
          </p:spPr>
        </p:sp>
        <p:sp>
          <p:nvSpPr>
            <p:cNvPr id="54765" name="Line 258"/>
            <p:cNvSpPr/>
            <p:nvPr/>
          </p:nvSpPr>
          <p:spPr>
            <a:xfrm flipV="1">
              <a:off x="1496" y="2863"/>
              <a:ext cx="54" cy="54"/>
            </a:xfrm>
            <a:prstGeom prst="line">
              <a:avLst/>
            </a:prstGeom>
            <a:ln w="9525" cap="flat" cmpd="sng">
              <a:solidFill>
                <a:srgbClr val="0000FF"/>
              </a:solidFill>
              <a:prstDash val="solid"/>
              <a:headEnd type="none" w="med" len="med"/>
              <a:tailEnd type="none" w="med" len="med"/>
            </a:ln>
          </p:spPr>
        </p:sp>
        <p:sp>
          <p:nvSpPr>
            <p:cNvPr id="54766" name="Line 259"/>
            <p:cNvSpPr/>
            <p:nvPr/>
          </p:nvSpPr>
          <p:spPr>
            <a:xfrm flipV="1">
              <a:off x="1520" y="2887"/>
              <a:ext cx="34" cy="34"/>
            </a:xfrm>
            <a:prstGeom prst="line">
              <a:avLst/>
            </a:prstGeom>
            <a:ln w="9525" cap="flat" cmpd="sng">
              <a:solidFill>
                <a:srgbClr val="0000FF"/>
              </a:solidFill>
              <a:prstDash val="solid"/>
              <a:headEnd type="none" w="med" len="med"/>
              <a:tailEnd type="none" w="med" len="med"/>
            </a:ln>
          </p:spPr>
        </p:sp>
        <p:sp>
          <p:nvSpPr>
            <p:cNvPr id="54767" name="Line 260"/>
            <p:cNvSpPr/>
            <p:nvPr/>
          </p:nvSpPr>
          <p:spPr>
            <a:xfrm flipV="1">
              <a:off x="1158" y="3278"/>
              <a:ext cx="33" cy="33"/>
            </a:xfrm>
            <a:prstGeom prst="line">
              <a:avLst/>
            </a:prstGeom>
            <a:ln w="9525" cap="flat" cmpd="sng">
              <a:solidFill>
                <a:srgbClr val="0000FF"/>
              </a:solidFill>
              <a:prstDash val="solid"/>
              <a:headEnd type="none" w="med" len="med"/>
              <a:tailEnd type="none" w="med" len="med"/>
            </a:ln>
          </p:spPr>
        </p:sp>
        <p:sp>
          <p:nvSpPr>
            <p:cNvPr id="54768" name="Line 261"/>
            <p:cNvSpPr/>
            <p:nvPr/>
          </p:nvSpPr>
          <p:spPr>
            <a:xfrm flipV="1">
              <a:off x="1162" y="3282"/>
              <a:ext cx="53" cy="53"/>
            </a:xfrm>
            <a:prstGeom prst="line">
              <a:avLst/>
            </a:prstGeom>
            <a:ln w="9525" cap="flat" cmpd="sng">
              <a:solidFill>
                <a:srgbClr val="0000FF"/>
              </a:solidFill>
              <a:prstDash val="solid"/>
              <a:headEnd type="none" w="med" len="med"/>
              <a:tailEnd type="none" w="med" len="med"/>
            </a:ln>
          </p:spPr>
        </p:sp>
        <p:sp>
          <p:nvSpPr>
            <p:cNvPr id="54769" name="Line 262"/>
            <p:cNvSpPr/>
            <p:nvPr/>
          </p:nvSpPr>
          <p:spPr>
            <a:xfrm flipV="1">
              <a:off x="1175" y="3295"/>
              <a:ext cx="55" cy="55"/>
            </a:xfrm>
            <a:prstGeom prst="line">
              <a:avLst/>
            </a:prstGeom>
            <a:ln w="9525" cap="flat" cmpd="sng">
              <a:solidFill>
                <a:srgbClr val="0000FF"/>
              </a:solidFill>
              <a:prstDash val="solid"/>
              <a:headEnd type="none" w="med" len="med"/>
              <a:tailEnd type="none" w="med" len="med"/>
            </a:ln>
          </p:spPr>
        </p:sp>
        <p:sp>
          <p:nvSpPr>
            <p:cNvPr id="54770" name="Line 263"/>
            <p:cNvSpPr/>
            <p:nvPr/>
          </p:nvSpPr>
          <p:spPr>
            <a:xfrm flipV="1">
              <a:off x="1157" y="3357"/>
              <a:ext cx="40" cy="39"/>
            </a:xfrm>
            <a:prstGeom prst="line">
              <a:avLst/>
            </a:prstGeom>
            <a:ln w="9525" cap="flat" cmpd="sng">
              <a:solidFill>
                <a:srgbClr val="0000FF"/>
              </a:solidFill>
              <a:prstDash val="solid"/>
              <a:headEnd type="none" w="med" len="med"/>
              <a:tailEnd type="none" w="med" len="med"/>
            </a:ln>
          </p:spPr>
        </p:sp>
        <p:sp>
          <p:nvSpPr>
            <p:cNvPr id="54771" name="Line 264"/>
            <p:cNvSpPr/>
            <p:nvPr/>
          </p:nvSpPr>
          <p:spPr>
            <a:xfrm flipV="1">
              <a:off x="1197" y="3317"/>
              <a:ext cx="40" cy="40"/>
            </a:xfrm>
            <a:prstGeom prst="line">
              <a:avLst/>
            </a:prstGeom>
            <a:ln w="9525" cap="flat" cmpd="sng">
              <a:solidFill>
                <a:srgbClr val="0000FF"/>
              </a:solidFill>
              <a:prstDash val="solid"/>
              <a:headEnd type="none" w="med" len="med"/>
              <a:tailEnd type="none" w="med" len="med"/>
            </a:ln>
          </p:spPr>
        </p:sp>
        <p:sp>
          <p:nvSpPr>
            <p:cNvPr id="54772" name="Line 265"/>
            <p:cNvSpPr/>
            <p:nvPr/>
          </p:nvSpPr>
          <p:spPr>
            <a:xfrm flipV="1">
              <a:off x="1185" y="3363"/>
              <a:ext cx="33" cy="33"/>
            </a:xfrm>
            <a:prstGeom prst="line">
              <a:avLst/>
            </a:prstGeom>
            <a:ln w="9525" cap="flat" cmpd="sng">
              <a:solidFill>
                <a:srgbClr val="0000FF"/>
              </a:solidFill>
              <a:prstDash val="solid"/>
              <a:headEnd type="none" w="med" len="med"/>
              <a:tailEnd type="none" w="med" len="med"/>
            </a:ln>
          </p:spPr>
        </p:sp>
        <p:sp>
          <p:nvSpPr>
            <p:cNvPr id="54773" name="Line 266"/>
            <p:cNvSpPr/>
            <p:nvPr/>
          </p:nvSpPr>
          <p:spPr>
            <a:xfrm flipV="1">
              <a:off x="1213" y="3378"/>
              <a:ext cx="19" cy="18"/>
            </a:xfrm>
            <a:prstGeom prst="line">
              <a:avLst/>
            </a:prstGeom>
            <a:ln w="9525" cap="flat" cmpd="sng">
              <a:solidFill>
                <a:srgbClr val="0000FF"/>
              </a:solidFill>
              <a:prstDash val="solid"/>
              <a:headEnd type="none" w="med" len="med"/>
              <a:tailEnd type="none" w="med" len="med"/>
            </a:ln>
          </p:spPr>
        </p:sp>
        <p:sp>
          <p:nvSpPr>
            <p:cNvPr id="54774" name="Line 267"/>
            <p:cNvSpPr/>
            <p:nvPr/>
          </p:nvSpPr>
          <p:spPr>
            <a:xfrm flipV="1">
              <a:off x="1475" y="3181"/>
              <a:ext cx="38" cy="38"/>
            </a:xfrm>
            <a:prstGeom prst="line">
              <a:avLst/>
            </a:prstGeom>
            <a:ln w="9525" cap="flat" cmpd="sng">
              <a:solidFill>
                <a:srgbClr val="0000FF"/>
              </a:solidFill>
              <a:prstDash val="solid"/>
              <a:headEnd type="none" w="med" len="med"/>
              <a:tailEnd type="none" w="med" len="med"/>
            </a:ln>
          </p:spPr>
        </p:sp>
        <p:sp>
          <p:nvSpPr>
            <p:cNvPr id="54775" name="Line 268"/>
            <p:cNvSpPr/>
            <p:nvPr/>
          </p:nvSpPr>
          <p:spPr>
            <a:xfrm flipV="1">
              <a:off x="1481" y="3187"/>
              <a:ext cx="54" cy="55"/>
            </a:xfrm>
            <a:prstGeom prst="line">
              <a:avLst/>
            </a:prstGeom>
            <a:ln w="9525" cap="flat" cmpd="sng">
              <a:solidFill>
                <a:srgbClr val="0000FF"/>
              </a:solidFill>
              <a:prstDash val="solid"/>
              <a:headEnd type="none" w="med" len="med"/>
              <a:tailEnd type="none" w="med" len="med"/>
            </a:ln>
          </p:spPr>
        </p:sp>
        <p:sp>
          <p:nvSpPr>
            <p:cNvPr id="54776" name="Line 269"/>
            <p:cNvSpPr/>
            <p:nvPr/>
          </p:nvSpPr>
          <p:spPr>
            <a:xfrm flipV="1">
              <a:off x="1495" y="3201"/>
              <a:ext cx="54" cy="54"/>
            </a:xfrm>
            <a:prstGeom prst="line">
              <a:avLst/>
            </a:prstGeom>
            <a:ln w="9525" cap="flat" cmpd="sng">
              <a:solidFill>
                <a:srgbClr val="0000FF"/>
              </a:solidFill>
              <a:prstDash val="solid"/>
              <a:headEnd type="none" w="med" len="med"/>
              <a:tailEnd type="none" w="med" len="med"/>
            </a:ln>
          </p:spPr>
        </p:sp>
        <p:sp>
          <p:nvSpPr>
            <p:cNvPr id="54777" name="Line 270"/>
            <p:cNvSpPr/>
            <p:nvPr/>
          </p:nvSpPr>
          <p:spPr>
            <a:xfrm flipV="1">
              <a:off x="1518" y="3224"/>
              <a:ext cx="36" cy="37"/>
            </a:xfrm>
            <a:prstGeom prst="line">
              <a:avLst/>
            </a:prstGeom>
            <a:ln w="9525" cap="flat" cmpd="sng">
              <a:solidFill>
                <a:srgbClr val="0000FF"/>
              </a:solidFill>
              <a:prstDash val="solid"/>
              <a:headEnd type="none" w="med" len="med"/>
              <a:tailEnd type="none" w="med" len="med"/>
            </a:ln>
          </p:spPr>
        </p:sp>
        <p:sp>
          <p:nvSpPr>
            <p:cNvPr id="54778" name="Line 271"/>
            <p:cNvSpPr/>
            <p:nvPr/>
          </p:nvSpPr>
          <p:spPr>
            <a:xfrm flipV="1">
              <a:off x="1475" y="3317"/>
              <a:ext cx="42" cy="42"/>
            </a:xfrm>
            <a:prstGeom prst="line">
              <a:avLst/>
            </a:prstGeom>
            <a:ln w="9525" cap="flat" cmpd="sng">
              <a:solidFill>
                <a:srgbClr val="0000FF"/>
              </a:solidFill>
              <a:prstDash val="solid"/>
              <a:headEnd type="none" w="med" len="med"/>
              <a:tailEnd type="none" w="med" len="med"/>
            </a:ln>
          </p:spPr>
        </p:sp>
        <p:sp>
          <p:nvSpPr>
            <p:cNvPr id="54779" name="Line 272"/>
            <p:cNvSpPr/>
            <p:nvPr/>
          </p:nvSpPr>
          <p:spPr>
            <a:xfrm flipV="1">
              <a:off x="1482" y="3325"/>
              <a:ext cx="56" cy="55"/>
            </a:xfrm>
            <a:prstGeom prst="line">
              <a:avLst/>
            </a:prstGeom>
            <a:ln w="9525" cap="flat" cmpd="sng">
              <a:solidFill>
                <a:srgbClr val="0000FF"/>
              </a:solidFill>
              <a:prstDash val="solid"/>
              <a:headEnd type="none" w="med" len="med"/>
              <a:tailEnd type="none" w="med" len="med"/>
            </a:ln>
          </p:spPr>
        </p:sp>
        <p:sp>
          <p:nvSpPr>
            <p:cNvPr id="54780" name="Line 273"/>
            <p:cNvSpPr/>
            <p:nvPr/>
          </p:nvSpPr>
          <p:spPr>
            <a:xfrm flipV="1">
              <a:off x="1498" y="3340"/>
              <a:ext cx="52" cy="53"/>
            </a:xfrm>
            <a:prstGeom prst="line">
              <a:avLst/>
            </a:prstGeom>
            <a:ln w="9525" cap="flat" cmpd="sng">
              <a:solidFill>
                <a:srgbClr val="0000FF"/>
              </a:solidFill>
              <a:prstDash val="solid"/>
              <a:headEnd type="none" w="med" len="med"/>
              <a:tailEnd type="none" w="med" len="med"/>
            </a:ln>
          </p:spPr>
        </p:sp>
        <p:sp>
          <p:nvSpPr>
            <p:cNvPr id="54781" name="Line 274"/>
            <p:cNvSpPr/>
            <p:nvPr/>
          </p:nvSpPr>
          <p:spPr>
            <a:xfrm flipV="1">
              <a:off x="1523" y="3365"/>
              <a:ext cx="30" cy="31"/>
            </a:xfrm>
            <a:prstGeom prst="line">
              <a:avLst/>
            </a:prstGeom>
            <a:ln w="9525" cap="flat" cmpd="sng">
              <a:solidFill>
                <a:srgbClr val="0000FF"/>
              </a:solidFill>
              <a:prstDash val="solid"/>
              <a:headEnd type="none" w="med" len="med"/>
              <a:tailEnd type="none" w="med" len="med"/>
            </a:ln>
          </p:spPr>
        </p:sp>
        <p:sp>
          <p:nvSpPr>
            <p:cNvPr id="54782" name="Freeform 275"/>
            <p:cNvSpPr/>
            <p:nvPr/>
          </p:nvSpPr>
          <p:spPr>
            <a:xfrm>
              <a:off x="1475" y="3181"/>
              <a:ext cx="79" cy="80"/>
            </a:xfrm>
            <a:custGeom>
              <a:avLst/>
              <a:gdLst>
                <a:gd name="txL" fmla="*/ 0 w 476"/>
                <a:gd name="txT" fmla="*/ 0 h 477"/>
                <a:gd name="txR" fmla="*/ 476 w 476"/>
                <a:gd name="txB" fmla="*/ 477 h 477"/>
              </a:gdLst>
              <a:ahLst/>
              <a:cxnLst>
                <a:cxn ang="0">
                  <a:pos x="13" y="6"/>
                </a:cxn>
                <a:cxn ang="0">
                  <a:pos x="13" y="5"/>
                </a:cxn>
                <a:cxn ang="0">
                  <a:pos x="13" y="4"/>
                </a:cxn>
                <a:cxn ang="0">
                  <a:pos x="12" y="4"/>
                </a:cxn>
                <a:cxn ang="0">
                  <a:pos x="12" y="3"/>
                </a:cxn>
                <a:cxn ang="0">
                  <a:pos x="11" y="2"/>
                </a:cxn>
                <a:cxn ang="0">
                  <a:pos x="10" y="1"/>
                </a:cxn>
                <a:cxn ang="0">
                  <a:pos x="10" y="1"/>
                </a:cxn>
                <a:cxn ang="0">
                  <a:pos x="9" y="1"/>
                </a:cxn>
                <a:cxn ang="0">
                  <a:pos x="8" y="0"/>
                </a:cxn>
                <a:cxn ang="0">
                  <a:pos x="7" y="0"/>
                </a:cxn>
                <a:cxn ang="0">
                  <a:pos x="6" y="0"/>
                </a:cxn>
                <a:cxn ang="0">
                  <a:pos x="5" y="0"/>
                </a:cxn>
                <a:cxn ang="0">
                  <a:pos x="4" y="0"/>
                </a:cxn>
                <a:cxn ang="0">
                  <a:pos x="4" y="1"/>
                </a:cxn>
                <a:cxn ang="0">
                  <a:pos x="3" y="1"/>
                </a:cxn>
                <a:cxn ang="0">
                  <a:pos x="2" y="2"/>
                </a:cxn>
                <a:cxn ang="0">
                  <a:pos x="1" y="2"/>
                </a:cxn>
                <a:cxn ang="0">
                  <a:pos x="1" y="3"/>
                </a:cxn>
                <a:cxn ang="0">
                  <a:pos x="0" y="4"/>
                </a:cxn>
                <a:cxn ang="0">
                  <a:pos x="0" y="5"/>
                </a:cxn>
                <a:cxn ang="0">
                  <a:pos x="0" y="6"/>
                </a:cxn>
                <a:cxn ang="0">
                  <a:pos x="0" y="7"/>
                </a:cxn>
                <a:cxn ang="0">
                  <a:pos x="0" y="8"/>
                </a:cxn>
                <a:cxn ang="0">
                  <a:pos x="0" y="9"/>
                </a:cxn>
                <a:cxn ang="0">
                  <a:pos x="0" y="9"/>
                </a:cxn>
                <a:cxn ang="0">
                  <a:pos x="1" y="10"/>
                </a:cxn>
                <a:cxn ang="0">
                  <a:pos x="1" y="11"/>
                </a:cxn>
                <a:cxn ang="0">
                  <a:pos x="2" y="12"/>
                </a:cxn>
                <a:cxn ang="0">
                  <a:pos x="3" y="12"/>
                </a:cxn>
                <a:cxn ang="0">
                  <a:pos x="4" y="13"/>
                </a:cxn>
                <a:cxn ang="0">
                  <a:pos x="4" y="13"/>
                </a:cxn>
                <a:cxn ang="0">
                  <a:pos x="5" y="13"/>
                </a:cxn>
                <a:cxn ang="0">
                  <a:pos x="6" y="13"/>
                </a:cxn>
                <a:cxn ang="0">
                  <a:pos x="7" y="13"/>
                </a:cxn>
                <a:cxn ang="0">
                  <a:pos x="8" y="13"/>
                </a:cxn>
                <a:cxn ang="0">
                  <a:pos x="9" y="13"/>
                </a:cxn>
                <a:cxn ang="0">
                  <a:pos x="10" y="13"/>
                </a:cxn>
                <a:cxn ang="0">
                  <a:pos x="10" y="12"/>
                </a:cxn>
                <a:cxn ang="0">
                  <a:pos x="11" y="11"/>
                </a:cxn>
                <a:cxn ang="0">
                  <a:pos x="12" y="11"/>
                </a:cxn>
                <a:cxn ang="0">
                  <a:pos x="12" y="10"/>
                </a:cxn>
                <a:cxn ang="0">
                  <a:pos x="13" y="9"/>
                </a:cxn>
                <a:cxn ang="0">
                  <a:pos x="13" y="8"/>
                </a:cxn>
                <a:cxn ang="0">
                  <a:pos x="13" y="7"/>
                </a:cxn>
              </a:cxnLst>
              <a:rect l="txL" t="txT" r="txR" b="txB"/>
              <a:pathLst>
                <a:path w="476" h="477">
                  <a:moveTo>
                    <a:pt x="476" y="239"/>
                  </a:moveTo>
                  <a:lnTo>
                    <a:pt x="476" y="228"/>
                  </a:lnTo>
                  <a:lnTo>
                    <a:pt x="475" y="217"/>
                  </a:lnTo>
                  <a:lnTo>
                    <a:pt x="474" y="206"/>
                  </a:lnTo>
                  <a:lnTo>
                    <a:pt x="472" y="195"/>
                  </a:lnTo>
                  <a:lnTo>
                    <a:pt x="470" y="184"/>
                  </a:lnTo>
                  <a:lnTo>
                    <a:pt x="467" y="174"/>
                  </a:lnTo>
                  <a:lnTo>
                    <a:pt x="464" y="164"/>
                  </a:lnTo>
                  <a:lnTo>
                    <a:pt x="460" y="153"/>
                  </a:lnTo>
                  <a:lnTo>
                    <a:pt x="456" y="143"/>
                  </a:lnTo>
                  <a:lnTo>
                    <a:pt x="452" y="133"/>
                  </a:lnTo>
                  <a:lnTo>
                    <a:pt x="447" y="123"/>
                  </a:lnTo>
                  <a:lnTo>
                    <a:pt x="440" y="113"/>
                  </a:lnTo>
                  <a:lnTo>
                    <a:pt x="435" y="104"/>
                  </a:lnTo>
                  <a:lnTo>
                    <a:pt x="428" y="96"/>
                  </a:lnTo>
                  <a:lnTo>
                    <a:pt x="422" y="86"/>
                  </a:lnTo>
                  <a:lnTo>
                    <a:pt x="415" y="78"/>
                  </a:lnTo>
                  <a:lnTo>
                    <a:pt x="406" y="70"/>
                  </a:lnTo>
                  <a:lnTo>
                    <a:pt x="398" y="63"/>
                  </a:lnTo>
                  <a:lnTo>
                    <a:pt x="390" y="56"/>
                  </a:lnTo>
                  <a:lnTo>
                    <a:pt x="382" y="48"/>
                  </a:lnTo>
                  <a:lnTo>
                    <a:pt x="373" y="42"/>
                  </a:lnTo>
                  <a:lnTo>
                    <a:pt x="363" y="36"/>
                  </a:lnTo>
                  <a:lnTo>
                    <a:pt x="354" y="31"/>
                  </a:lnTo>
                  <a:lnTo>
                    <a:pt x="345" y="26"/>
                  </a:lnTo>
                  <a:lnTo>
                    <a:pt x="334" y="21"/>
                  </a:lnTo>
                  <a:lnTo>
                    <a:pt x="324" y="17"/>
                  </a:lnTo>
                  <a:lnTo>
                    <a:pt x="314" y="12"/>
                  </a:lnTo>
                  <a:lnTo>
                    <a:pt x="304" y="9"/>
                  </a:lnTo>
                  <a:lnTo>
                    <a:pt x="292" y="7"/>
                  </a:lnTo>
                  <a:lnTo>
                    <a:pt x="282" y="4"/>
                  </a:lnTo>
                  <a:lnTo>
                    <a:pt x="271" y="3"/>
                  </a:lnTo>
                  <a:lnTo>
                    <a:pt x="260" y="1"/>
                  </a:lnTo>
                  <a:lnTo>
                    <a:pt x="249" y="1"/>
                  </a:lnTo>
                  <a:lnTo>
                    <a:pt x="238" y="0"/>
                  </a:lnTo>
                  <a:lnTo>
                    <a:pt x="227" y="1"/>
                  </a:lnTo>
                  <a:lnTo>
                    <a:pt x="216" y="1"/>
                  </a:lnTo>
                  <a:lnTo>
                    <a:pt x="205" y="3"/>
                  </a:lnTo>
                  <a:lnTo>
                    <a:pt x="195" y="4"/>
                  </a:lnTo>
                  <a:lnTo>
                    <a:pt x="183" y="7"/>
                  </a:lnTo>
                  <a:lnTo>
                    <a:pt x="173" y="9"/>
                  </a:lnTo>
                  <a:lnTo>
                    <a:pt x="163" y="12"/>
                  </a:lnTo>
                  <a:lnTo>
                    <a:pt x="152" y="17"/>
                  </a:lnTo>
                  <a:lnTo>
                    <a:pt x="142" y="21"/>
                  </a:lnTo>
                  <a:lnTo>
                    <a:pt x="132" y="26"/>
                  </a:lnTo>
                  <a:lnTo>
                    <a:pt x="123" y="31"/>
                  </a:lnTo>
                  <a:lnTo>
                    <a:pt x="112" y="36"/>
                  </a:lnTo>
                  <a:lnTo>
                    <a:pt x="103" y="42"/>
                  </a:lnTo>
                  <a:lnTo>
                    <a:pt x="95" y="48"/>
                  </a:lnTo>
                  <a:lnTo>
                    <a:pt x="85" y="56"/>
                  </a:lnTo>
                  <a:lnTo>
                    <a:pt x="77" y="63"/>
                  </a:lnTo>
                  <a:lnTo>
                    <a:pt x="70" y="70"/>
                  </a:lnTo>
                  <a:lnTo>
                    <a:pt x="62" y="78"/>
                  </a:lnTo>
                  <a:lnTo>
                    <a:pt x="55" y="86"/>
                  </a:lnTo>
                  <a:lnTo>
                    <a:pt x="47" y="95"/>
                  </a:lnTo>
                  <a:lnTo>
                    <a:pt x="41" y="104"/>
                  </a:lnTo>
                  <a:lnTo>
                    <a:pt x="35" y="113"/>
                  </a:lnTo>
                  <a:lnTo>
                    <a:pt x="30" y="122"/>
                  </a:lnTo>
                  <a:lnTo>
                    <a:pt x="25" y="133"/>
                  </a:lnTo>
                  <a:lnTo>
                    <a:pt x="20" y="143"/>
                  </a:lnTo>
                  <a:lnTo>
                    <a:pt x="16" y="152"/>
                  </a:lnTo>
                  <a:lnTo>
                    <a:pt x="12" y="163"/>
                  </a:lnTo>
                  <a:lnTo>
                    <a:pt x="8" y="174"/>
                  </a:lnTo>
                  <a:lnTo>
                    <a:pt x="6" y="184"/>
                  </a:lnTo>
                  <a:lnTo>
                    <a:pt x="4" y="195"/>
                  </a:lnTo>
                  <a:lnTo>
                    <a:pt x="2" y="206"/>
                  </a:lnTo>
                  <a:lnTo>
                    <a:pt x="1" y="217"/>
                  </a:lnTo>
                  <a:lnTo>
                    <a:pt x="0" y="227"/>
                  </a:lnTo>
                  <a:lnTo>
                    <a:pt x="0" y="239"/>
                  </a:lnTo>
                  <a:lnTo>
                    <a:pt x="0" y="250"/>
                  </a:lnTo>
                  <a:lnTo>
                    <a:pt x="1" y="261"/>
                  </a:lnTo>
                  <a:lnTo>
                    <a:pt x="2" y="272"/>
                  </a:lnTo>
                  <a:lnTo>
                    <a:pt x="3" y="283"/>
                  </a:lnTo>
                  <a:lnTo>
                    <a:pt x="6" y="293"/>
                  </a:lnTo>
                  <a:lnTo>
                    <a:pt x="8" y="304"/>
                  </a:lnTo>
                  <a:lnTo>
                    <a:pt x="11" y="315"/>
                  </a:lnTo>
                  <a:lnTo>
                    <a:pt x="16" y="325"/>
                  </a:lnTo>
                  <a:lnTo>
                    <a:pt x="20" y="335"/>
                  </a:lnTo>
                  <a:lnTo>
                    <a:pt x="25" y="346"/>
                  </a:lnTo>
                  <a:lnTo>
                    <a:pt x="30" y="355"/>
                  </a:lnTo>
                  <a:lnTo>
                    <a:pt x="35" y="364"/>
                  </a:lnTo>
                  <a:lnTo>
                    <a:pt x="41" y="373"/>
                  </a:lnTo>
                  <a:lnTo>
                    <a:pt x="47" y="383"/>
                  </a:lnTo>
                  <a:lnTo>
                    <a:pt x="55" y="391"/>
                  </a:lnTo>
                  <a:lnTo>
                    <a:pt x="62" y="399"/>
                  </a:lnTo>
                  <a:lnTo>
                    <a:pt x="69" y="407"/>
                  </a:lnTo>
                  <a:lnTo>
                    <a:pt x="77" y="416"/>
                  </a:lnTo>
                  <a:lnTo>
                    <a:pt x="85" y="423"/>
                  </a:lnTo>
                  <a:lnTo>
                    <a:pt x="94" y="429"/>
                  </a:lnTo>
                  <a:lnTo>
                    <a:pt x="103" y="436"/>
                  </a:lnTo>
                  <a:lnTo>
                    <a:pt x="112" y="441"/>
                  </a:lnTo>
                  <a:lnTo>
                    <a:pt x="121" y="447"/>
                  </a:lnTo>
                  <a:lnTo>
                    <a:pt x="132" y="453"/>
                  </a:lnTo>
                  <a:lnTo>
                    <a:pt x="141" y="457"/>
                  </a:lnTo>
                  <a:lnTo>
                    <a:pt x="151" y="462"/>
                  </a:lnTo>
                  <a:lnTo>
                    <a:pt x="162" y="465"/>
                  </a:lnTo>
                  <a:lnTo>
                    <a:pt x="173" y="468"/>
                  </a:lnTo>
                  <a:lnTo>
                    <a:pt x="183" y="471"/>
                  </a:lnTo>
                  <a:lnTo>
                    <a:pt x="194" y="473"/>
                  </a:lnTo>
                  <a:lnTo>
                    <a:pt x="205" y="475"/>
                  </a:lnTo>
                  <a:lnTo>
                    <a:pt x="216" y="476"/>
                  </a:lnTo>
                  <a:lnTo>
                    <a:pt x="226" y="477"/>
                  </a:lnTo>
                  <a:lnTo>
                    <a:pt x="238" y="477"/>
                  </a:lnTo>
                  <a:lnTo>
                    <a:pt x="249" y="477"/>
                  </a:lnTo>
                  <a:lnTo>
                    <a:pt x="259" y="476"/>
                  </a:lnTo>
                  <a:lnTo>
                    <a:pt x="271" y="475"/>
                  </a:lnTo>
                  <a:lnTo>
                    <a:pt x="282" y="473"/>
                  </a:lnTo>
                  <a:lnTo>
                    <a:pt x="292" y="471"/>
                  </a:lnTo>
                  <a:lnTo>
                    <a:pt x="303" y="468"/>
                  </a:lnTo>
                  <a:lnTo>
                    <a:pt x="314" y="465"/>
                  </a:lnTo>
                  <a:lnTo>
                    <a:pt x="324" y="462"/>
                  </a:lnTo>
                  <a:lnTo>
                    <a:pt x="334" y="458"/>
                  </a:lnTo>
                  <a:lnTo>
                    <a:pt x="344" y="453"/>
                  </a:lnTo>
                  <a:lnTo>
                    <a:pt x="354" y="447"/>
                  </a:lnTo>
                  <a:lnTo>
                    <a:pt x="363" y="442"/>
                  </a:lnTo>
                  <a:lnTo>
                    <a:pt x="373" y="436"/>
                  </a:lnTo>
                  <a:lnTo>
                    <a:pt x="382" y="430"/>
                  </a:lnTo>
                  <a:lnTo>
                    <a:pt x="390" y="423"/>
                  </a:lnTo>
                  <a:lnTo>
                    <a:pt x="398" y="416"/>
                  </a:lnTo>
                  <a:lnTo>
                    <a:pt x="406" y="408"/>
                  </a:lnTo>
                  <a:lnTo>
                    <a:pt x="414" y="400"/>
                  </a:lnTo>
                  <a:lnTo>
                    <a:pt x="421" y="392"/>
                  </a:lnTo>
                  <a:lnTo>
                    <a:pt x="428" y="383"/>
                  </a:lnTo>
                  <a:lnTo>
                    <a:pt x="434" y="374"/>
                  </a:lnTo>
                  <a:lnTo>
                    <a:pt x="440" y="365"/>
                  </a:lnTo>
                  <a:lnTo>
                    <a:pt x="447" y="355"/>
                  </a:lnTo>
                  <a:lnTo>
                    <a:pt x="452" y="346"/>
                  </a:lnTo>
                  <a:lnTo>
                    <a:pt x="456" y="335"/>
                  </a:lnTo>
                  <a:lnTo>
                    <a:pt x="460" y="325"/>
                  </a:lnTo>
                  <a:lnTo>
                    <a:pt x="464" y="315"/>
                  </a:lnTo>
                  <a:lnTo>
                    <a:pt x="467" y="304"/>
                  </a:lnTo>
                  <a:lnTo>
                    <a:pt x="470" y="294"/>
                  </a:lnTo>
                  <a:lnTo>
                    <a:pt x="472" y="283"/>
                  </a:lnTo>
                  <a:lnTo>
                    <a:pt x="474" y="273"/>
                  </a:lnTo>
                  <a:lnTo>
                    <a:pt x="475" y="261"/>
                  </a:lnTo>
                  <a:lnTo>
                    <a:pt x="476" y="250"/>
                  </a:lnTo>
                  <a:lnTo>
                    <a:pt x="476" y="240"/>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783" name="Line 276"/>
            <p:cNvSpPr/>
            <p:nvPr/>
          </p:nvSpPr>
          <p:spPr>
            <a:xfrm>
              <a:off x="879" y="2383"/>
              <a:ext cx="1" cy="1471"/>
            </a:xfrm>
            <a:prstGeom prst="line">
              <a:avLst/>
            </a:prstGeom>
            <a:ln w="26988" cap="flat" cmpd="sng">
              <a:solidFill>
                <a:schemeClr val="tx2"/>
              </a:solidFill>
              <a:prstDash val="solid"/>
              <a:headEnd type="none" w="med" len="med"/>
              <a:tailEnd type="none" w="med" len="med"/>
            </a:ln>
          </p:spPr>
        </p:sp>
        <p:sp>
          <p:nvSpPr>
            <p:cNvPr id="54784" name="Line 277"/>
            <p:cNvSpPr/>
            <p:nvPr/>
          </p:nvSpPr>
          <p:spPr>
            <a:xfrm>
              <a:off x="1832" y="2383"/>
              <a:ext cx="1" cy="1385"/>
            </a:xfrm>
            <a:prstGeom prst="line">
              <a:avLst/>
            </a:prstGeom>
            <a:ln w="26988" cap="flat" cmpd="sng">
              <a:solidFill>
                <a:schemeClr val="tx2"/>
              </a:solidFill>
              <a:prstDash val="solid"/>
              <a:headEnd type="none" w="med" len="med"/>
              <a:tailEnd type="none" w="med" len="med"/>
            </a:ln>
          </p:spPr>
        </p:sp>
        <p:sp>
          <p:nvSpPr>
            <p:cNvPr id="54785" name="Line 278"/>
            <p:cNvSpPr/>
            <p:nvPr/>
          </p:nvSpPr>
          <p:spPr>
            <a:xfrm>
              <a:off x="1296" y="2462"/>
              <a:ext cx="1" cy="994"/>
            </a:xfrm>
            <a:prstGeom prst="line">
              <a:avLst/>
            </a:prstGeom>
            <a:ln w="26988" cap="flat" cmpd="sng">
              <a:solidFill>
                <a:schemeClr val="tx2"/>
              </a:solidFill>
              <a:prstDash val="solid"/>
              <a:headEnd type="none" w="med" len="med"/>
              <a:tailEnd type="none" w="med" len="med"/>
            </a:ln>
          </p:spPr>
        </p:sp>
        <p:sp>
          <p:nvSpPr>
            <p:cNvPr id="54786" name="Line 279"/>
            <p:cNvSpPr/>
            <p:nvPr/>
          </p:nvSpPr>
          <p:spPr>
            <a:xfrm>
              <a:off x="1415" y="2462"/>
              <a:ext cx="1" cy="994"/>
            </a:xfrm>
            <a:prstGeom prst="line">
              <a:avLst/>
            </a:prstGeom>
            <a:ln w="26988" cap="flat" cmpd="sng">
              <a:solidFill>
                <a:schemeClr val="tx2"/>
              </a:solidFill>
              <a:prstDash val="solid"/>
              <a:headEnd type="none" w="med" len="med"/>
              <a:tailEnd type="none" w="med" len="med"/>
            </a:ln>
          </p:spPr>
        </p:sp>
        <p:sp>
          <p:nvSpPr>
            <p:cNvPr id="54787" name="Line 280"/>
            <p:cNvSpPr/>
            <p:nvPr/>
          </p:nvSpPr>
          <p:spPr>
            <a:xfrm>
              <a:off x="1455" y="3218"/>
              <a:ext cx="1" cy="178"/>
            </a:xfrm>
            <a:prstGeom prst="line">
              <a:avLst/>
            </a:prstGeom>
            <a:ln w="26988" cap="flat" cmpd="sng">
              <a:solidFill>
                <a:schemeClr val="tx2"/>
              </a:solidFill>
              <a:prstDash val="solid"/>
              <a:headEnd type="none" w="med" len="med"/>
              <a:tailEnd type="none" w="med" len="med"/>
            </a:ln>
          </p:spPr>
        </p:sp>
        <p:sp>
          <p:nvSpPr>
            <p:cNvPr id="54788" name="Line 281"/>
            <p:cNvSpPr/>
            <p:nvPr/>
          </p:nvSpPr>
          <p:spPr>
            <a:xfrm>
              <a:off x="1256" y="3218"/>
              <a:ext cx="1" cy="178"/>
            </a:xfrm>
            <a:prstGeom prst="line">
              <a:avLst/>
            </a:prstGeom>
            <a:ln w="26988" cap="flat" cmpd="sng">
              <a:solidFill>
                <a:schemeClr val="tx2"/>
              </a:solidFill>
              <a:prstDash val="solid"/>
              <a:headEnd type="none" w="med" len="med"/>
              <a:tailEnd type="none" w="med" len="med"/>
            </a:ln>
          </p:spPr>
        </p:sp>
        <p:sp>
          <p:nvSpPr>
            <p:cNvPr id="54789" name="Line 282"/>
            <p:cNvSpPr/>
            <p:nvPr/>
          </p:nvSpPr>
          <p:spPr>
            <a:xfrm>
              <a:off x="1038" y="3138"/>
              <a:ext cx="1" cy="398"/>
            </a:xfrm>
            <a:prstGeom prst="line">
              <a:avLst/>
            </a:prstGeom>
            <a:ln w="26988" cap="flat" cmpd="sng">
              <a:solidFill>
                <a:schemeClr val="tx2"/>
              </a:solidFill>
              <a:prstDash val="solid"/>
              <a:headEnd type="none" w="med" len="med"/>
              <a:tailEnd type="none" w="med" len="med"/>
            </a:ln>
          </p:spPr>
        </p:sp>
        <p:sp>
          <p:nvSpPr>
            <p:cNvPr id="54790" name="Line 283"/>
            <p:cNvSpPr/>
            <p:nvPr/>
          </p:nvSpPr>
          <p:spPr>
            <a:xfrm>
              <a:off x="1673" y="3138"/>
              <a:ext cx="1" cy="398"/>
            </a:xfrm>
            <a:prstGeom prst="line">
              <a:avLst/>
            </a:prstGeom>
            <a:ln w="26988" cap="flat" cmpd="sng">
              <a:solidFill>
                <a:schemeClr val="tx2"/>
              </a:solidFill>
              <a:prstDash val="solid"/>
              <a:headEnd type="none" w="med" len="med"/>
              <a:tailEnd type="none" w="med" len="med"/>
            </a:ln>
          </p:spPr>
        </p:sp>
        <p:sp>
          <p:nvSpPr>
            <p:cNvPr id="54791" name="Line 284"/>
            <p:cNvSpPr/>
            <p:nvPr/>
          </p:nvSpPr>
          <p:spPr>
            <a:xfrm>
              <a:off x="1455" y="3245"/>
              <a:ext cx="47" cy="14"/>
            </a:xfrm>
            <a:prstGeom prst="line">
              <a:avLst/>
            </a:prstGeom>
            <a:ln w="26988" cap="flat" cmpd="sng">
              <a:solidFill>
                <a:srgbClr val="FF0000"/>
              </a:solidFill>
              <a:prstDash val="solid"/>
              <a:headEnd type="none" w="med" len="med"/>
              <a:tailEnd type="none" w="med" len="med"/>
            </a:ln>
          </p:spPr>
        </p:sp>
        <p:sp>
          <p:nvSpPr>
            <p:cNvPr id="54792" name="Line 285"/>
            <p:cNvSpPr/>
            <p:nvPr/>
          </p:nvSpPr>
          <p:spPr>
            <a:xfrm>
              <a:off x="1038" y="3536"/>
              <a:ext cx="258" cy="1"/>
            </a:xfrm>
            <a:prstGeom prst="line">
              <a:avLst/>
            </a:prstGeom>
            <a:ln w="26988" cap="flat" cmpd="sng">
              <a:solidFill>
                <a:schemeClr val="tx2"/>
              </a:solidFill>
              <a:prstDash val="solid"/>
              <a:headEnd type="none" w="med" len="med"/>
              <a:tailEnd type="none" w="med" len="med"/>
            </a:ln>
          </p:spPr>
        </p:sp>
        <p:sp>
          <p:nvSpPr>
            <p:cNvPr id="54793" name="Freeform 286"/>
            <p:cNvSpPr/>
            <p:nvPr/>
          </p:nvSpPr>
          <p:spPr>
            <a:xfrm>
              <a:off x="1077" y="3396"/>
              <a:ext cx="40" cy="40"/>
            </a:xfrm>
            <a:custGeom>
              <a:avLst/>
              <a:gdLst>
                <a:gd name="txL" fmla="*/ 0 w 239"/>
                <a:gd name="txT" fmla="*/ 0 h 238"/>
                <a:gd name="txR" fmla="*/ 239 w 239"/>
                <a:gd name="txB" fmla="*/ 238 h 238"/>
              </a:gdLst>
              <a:ahLst/>
              <a:cxnLst>
                <a:cxn ang="0">
                  <a:pos x="7" y="0"/>
                </a:cxn>
                <a:cxn ang="0">
                  <a:pos x="6" y="0"/>
                </a:cxn>
                <a:cxn ang="0">
                  <a:pos x="6" y="0"/>
                </a:cxn>
                <a:cxn ang="0">
                  <a:pos x="5" y="0"/>
                </a:cxn>
                <a:cxn ang="0">
                  <a:pos x="5" y="0"/>
                </a:cxn>
                <a:cxn ang="0">
                  <a:pos x="4" y="1"/>
                </a:cxn>
                <a:cxn ang="0">
                  <a:pos x="4" y="1"/>
                </a:cxn>
                <a:cxn ang="0">
                  <a:pos x="3" y="1"/>
                </a:cxn>
                <a:cxn ang="0">
                  <a:pos x="3" y="1"/>
                </a:cxn>
                <a:cxn ang="0">
                  <a:pos x="2" y="2"/>
                </a:cxn>
                <a:cxn ang="0">
                  <a:pos x="2" y="2"/>
                </a:cxn>
                <a:cxn ang="0">
                  <a:pos x="2" y="2"/>
                </a:cxn>
                <a:cxn ang="0">
                  <a:pos x="1" y="3"/>
                </a:cxn>
                <a:cxn ang="0">
                  <a:pos x="1" y="3"/>
                </a:cxn>
                <a:cxn ang="0">
                  <a:pos x="1" y="4"/>
                </a:cxn>
                <a:cxn ang="0">
                  <a:pos x="1" y="4"/>
                </a:cxn>
                <a:cxn ang="0">
                  <a:pos x="0" y="5"/>
                </a:cxn>
                <a:cxn ang="0">
                  <a:pos x="0" y="5"/>
                </a:cxn>
                <a:cxn ang="0">
                  <a:pos x="0" y="6"/>
                </a:cxn>
                <a:cxn ang="0">
                  <a:pos x="0" y="6"/>
                </a:cxn>
                <a:cxn ang="0">
                  <a:pos x="0" y="7"/>
                </a:cxn>
              </a:cxnLst>
              <a:rect l="txL" t="txT" r="txR" b="txB"/>
              <a:pathLst>
                <a:path w="239" h="238">
                  <a:moveTo>
                    <a:pt x="239" y="0"/>
                  </a:moveTo>
                  <a:lnTo>
                    <a:pt x="220" y="1"/>
                  </a:lnTo>
                  <a:lnTo>
                    <a:pt x="201" y="3"/>
                  </a:lnTo>
                  <a:lnTo>
                    <a:pt x="183" y="7"/>
                  </a:lnTo>
                  <a:lnTo>
                    <a:pt x="165" y="12"/>
                  </a:lnTo>
                  <a:lnTo>
                    <a:pt x="147" y="18"/>
                  </a:lnTo>
                  <a:lnTo>
                    <a:pt x="131" y="26"/>
                  </a:lnTo>
                  <a:lnTo>
                    <a:pt x="114" y="36"/>
                  </a:lnTo>
                  <a:lnTo>
                    <a:pt x="99" y="46"/>
                  </a:lnTo>
                  <a:lnTo>
                    <a:pt x="84" y="57"/>
                  </a:lnTo>
                  <a:lnTo>
                    <a:pt x="70" y="70"/>
                  </a:lnTo>
                  <a:lnTo>
                    <a:pt x="58" y="84"/>
                  </a:lnTo>
                  <a:lnTo>
                    <a:pt x="45" y="98"/>
                  </a:lnTo>
                  <a:lnTo>
                    <a:pt x="35" y="114"/>
                  </a:lnTo>
                  <a:lnTo>
                    <a:pt x="26" y="130"/>
                  </a:lnTo>
                  <a:lnTo>
                    <a:pt x="19" y="148"/>
                  </a:lnTo>
                  <a:lnTo>
                    <a:pt x="12" y="165"/>
                  </a:lnTo>
                  <a:lnTo>
                    <a:pt x="6" y="183"/>
                  </a:lnTo>
                  <a:lnTo>
                    <a:pt x="3" y="201"/>
                  </a:lnTo>
                  <a:lnTo>
                    <a:pt x="1" y="220"/>
                  </a:lnTo>
                  <a:lnTo>
                    <a:pt x="0" y="238"/>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794" name="Line 287"/>
            <p:cNvSpPr/>
            <p:nvPr/>
          </p:nvSpPr>
          <p:spPr>
            <a:xfrm>
              <a:off x="1077" y="3436"/>
              <a:ext cx="1" cy="100"/>
            </a:xfrm>
            <a:prstGeom prst="line">
              <a:avLst/>
            </a:prstGeom>
            <a:ln w="26988" cap="flat" cmpd="sng">
              <a:solidFill>
                <a:schemeClr val="tx2"/>
              </a:solidFill>
              <a:prstDash val="solid"/>
              <a:headEnd type="none" w="med" len="med"/>
              <a:tailEnd type="none" w="med" len="med"/>
            </a:ln>
          </p:spPr>
        </p:sp>
        <p:sp>
          <p:nvSpPr>
            <p:cNvPr id="54795" name="Line 288"/>
            <p:cNvSpPr/>
            <p:nvPr/>
          </p:nvSpPr>
          <p:spPr>
            <a:xfrm>
              <a:off x="1455" y="3396"/>
              <a:ext cx="139" cy="1"/>
            </a:xfrm>
            <a:prstGeom prst="line">
              <a:avLst/>
            </a:prstGeom>
            <a:ln w="26988" cap="flat" cmpd="sng">
              <a:solidFill>
                <a:schemeClr val="tx2"/>
              </a:solidFill>
              <a:prstDash val="solid"/>
              <a:headEnd type="none" w="med" len="med"/>
              <a:tailEnd type="none" w="med" len="med"/>
            </a:ln>
          </p:spPr>
        </p:sp>
        <p:sp>
          <p:nvSpPr>
            <p:cNvPr id="54796" name="Line 289"/>
            <p:cNvSpPr/>
            <p:nvPr/>
          </p:nvSpPr>
          <p:spPr>
            <a:xfrm>
              <a:off x="1415" y="3536"/>
              <a:ext cx="258" cy="1"/>
            </a:xfrm>
            <a:prstGeom prst="line">
              <a:avLst/>
            </a:prstGeom>
            <a:ln w="26988" cap="flat" cmpd="sng">
              <a:solidFill>
                <a:schemeClr val="tx2"/>
              </a:solidFill>
              <a:prstDash val="solid"/>
              <a:headEnd type="none" w="med" len="med"/>
              <a:tailEnd type="none" w="med" len="med"/>
            </a:ln>
          </p:spPr>
        </p:sp>
        <p:sp>
          <p:nvSpPr>
            <p:cNvPr id="54797" name="Line 290"/>
            <p:cNvSpPr/>
            <p:nvPr/>
          </p:nvSpPr>
          <p:spPr>
            <a:xfrm>
              <a:off x="1534" y="3536"/>
              <a:ext cx="1" cy="318"/>
            </a:xfrm>
            <a:prstGeom prst="line">
              <a:avLst/>
            </a:prstGeom>
            <a:ln w="26988" cap="flat" cmpd="sng">
              <a:solidFill>
                <a:schemeClr val="tx2"/>
              </a:solidFill>
              <a:prstDash val="solid"/>
              <a:headEnd type="none" w="med" len="med"/>
              <a:tailEnd type="none" w="med" len="med"/>
            </a:ln>
          </p:spPr>
        </p:sp>
        <p:sp>
          <p:nvSpPr>
            <p:cNvPr id="54798" name="Line 291"/>
            <p:cNvSpPr/>
            <p:nvPr/>
          </p:nvSpPr>
          <p:spPr>
            <a:xfrm>
              <a:off x="1177" y="3536"/>
              <a:ext cx="1" cy="301"/>
            </a:xfrm>
            <a:prstGeom prst="line">
              <a:avLst/>
            </a:prstGeom>
            <a:ln w="26988" cap="flat" cmpd="sng">
              <a:solidFill>
                <a:schemeClr val="tx2"/>
              </a:solidFill>
              <a:prstDash val="solid"/>
              <a:headEnd type="none" w="med" len="med"/>
              <a:tailEnd type="none" w="med" len="med"/>
            </a:ln>
          </p:spPr>
        </p:sp>
        <p:sp>
          <p:nvSpPr>
            <p:cNvPr id="54799" name="Line 292"/>
            <p:cNvSpPr/>
            <p:nvPr/>
          </p:nvSpPr>
          <p:spPr>
            <a:xfrm>
              <a:off x="1296" y="3581"/>
              <a:ext cx="119" cy="1"/>
            </a:xfrm>
            <a:prstGeom prst="line">
              <a:avLst/>
            </a:prstGeom>
            <a:ln w="26988" cap="flat" cmpd="sng">
              <a:solidFill>
                <a:schemeClr val="tx2"/>
              </a:solidFill>
              <a:prstDash val="solid"/>
              <a:headEnd type="none" w="med" len="med"/>
              <a:tailEnd type="none" w="med" len="med"/>
            </a:ln>
          </p:spPr>
        </p:sp>
        <p:sp>
          <p:nvSpPr>
            <p:cNvPr id="54800" name="Line 293"/>
            <p:cNvSpPr/>
            <p:nvPr/>
          </p:nvSpPr>
          <p:spPr>
            <a:xfrm>
              <a:off x="1157" y="3456"/>
              <a:ext cx="258" cy="1"/>
            </a:xfrm>
            <a:prstGeom prst="line">
              <a:avLst/>
            </a:prstGeom>
            <a:ln w="26988" cap="flat" cmpd="sng">
              <a:solidFill>
                <a:schemeClr val="tx2"/>
              </a:solidFill>
              <a:prstDash val="solid"/>
              <a:headEnd type="none" w="med" len="med"/>
              <a:tailEnd type="none" w="med" len="med"/>
            </a:ln>
          </p:spPr>
        </p:sp>
        <p:sp>
          <p:nvSpPr>
            <p:cNvPr id="54801" name="Line 294"/>
            <p:cNvSpPr/>
            <p:nvPr/>
          </p:nvSpPr>
          <p:spPr>
            <a:xfrm>
              <a:off x="1256" y="3496"/>
              <a:ext cx="199" cy="1"/>
            </a:xfrm>
            <a:prstGeom prst="line">
              <a:avLst/>
            </a:prstGeom>
            <a:ln w="26988" cap="flat" cmpd="sng">
              <a:solidFill>
                <a:schemeClr val="tx2"/>
              </a:solidFill>
              <a:prstDash val="solid"/>
              <a:headEnd type="none" w="med" len="med"/>
              <a:tailEnd type="none" w="med" len="med"/>
            </a:ln>
          </p:spPr>
        </p:sp>
        <p:sp>
          <p:nvSpPr>
            <p:cNvPr id="54802" name="Line 295"/>
            <p:cNvSpPr/>
            <p:nvPr/>
          </p:nvSpPr>
          <p:spPr>
            <a:xfrm>
              <a:off x="1157" y="3456"/>
              <a:ext cx="1" cy="80"/>
            </a:xfrm>
            <a:prstGeom prst="line">
              <a:avLst/>
            </a:prstGeom>
            <a:ln w="26988" cap="flat" cmpd="sng">
              <a:solidFill>
                <a:schemeClr val="tx2"/>
              </a:solidFill>
              <a:prstDash val="solid"/>
              <a:headEnd type="none" w="med" len="med"/>
              <a:tailEnd type="none" w="med" len="med"/>
            </a:ln>
          </p:spPr>
        </p:sp>
        <p:sp>
          <p:nvSpPr>
            <p:cNvPr id="54803" name="Line 296"/>
            <p:cNvSpPr/>
            <p:nvPr/>
          </p:nvSpPr>
          <p:spPr>
            <a:xfrm>
              <a:off x="1256" y="3456"/>
              <a:ext cx="1" cy="40"/>
            </a:xfrm>
            <a:prstGeom prst="line">
              <a:avLst/>
            </a:prstGeom>
            <a:ln w="26988" cap="flat" cmpd="sng">
              <a:solidFill>
                <a:schemeClr val="tx2"/>
              </a:solidFill>
              <a:prstDash val="solid"/>
              <a:headEnd type="none" w="med" len="med"/>
              <a:tailEnd type="none" w="med" len="med"/>
            </a:ln>
          </p:spPr>
        </p:sp>
        <p:sp>
          <p:nvSpPr>
            <p:cNvPr id="54804" name="Line 297"/>
            <p:cNvSpPr/>
            <p:nvPr/>
          </p:nvSpPr>
          <p:spPr>
            <a:xfrm>
              <a:off x="1296" y="3496"/>
              <a:ext cx="1" cy="85"/>
            </a:xfrm>
            <a:prstGeom prst="line">
              <a:avLst/>
            </a:prstGeom>
            <a:ln w="26988" cap="flat" cmpd="sng">
              <a:solidFill>
                <a:schemeClr val="tx2"/>
              </a:solidFill>
              <a:prstDash val="solid"/>
              <a:headEnd type="none" w="med" len="med"/>
              <a:tailEnd type="none" w="med" len="med"/>
            </a:ln>
          </p:spPr>
        </p:sp>
        <p:sp>
          <p:nvSpPr>
            <p:cNvPr id="54805" name="Freeform 298"/>
            <p:cNvSpPr/>
            <p:nvPr/>
          </p:nvSpPr>
          <p:spPr>
            <a:xfrm>
              <a:off x="1157" y="3277"/>
              <a:ext cx="80" cy="80"/>
            </a:xfrm>
            <a:custGeom>
              <a:avLst/>
              <a:gdLst>
                <a:gd name="txL" fmla="*/ 0 w 477"/>
                <a:gd name="txT" fmla="*/ 0 h 476"/>
                <a:gd name="txR" fmla="*/ 477 w 477"/>
                <a:gd name="txB" fmla="*/ 476 h 476"/>
              </a:gdLst>
              <a:ahLst/>
              <a:cxnLst>
                <a:cxn ang="0">
                  <a:pos x="0" y="7"/>
                </a:cxn>
                <a:cxn ang="0">
                  <a:pos x="0" y="8"/>
                </a:cxn>
                <a:cxn ang="0">
                  <a:pos x="1" y="9"/>
                </a:cxn>
                <a:cxn ang="0">
                  <a:pos x="1" y="10"/>
                </a:cxn>
                <a:cxn ang="0">
                  <a:pos x="1" y="11"/>
                </a:cxn>
                <a:cxn ang="0">
                  <a:pos x="2" y="11"/>
                </a:cxn>
                <a:cxn ang="0">
                  <a:pos x="3" y="12"/>
                </a:cxn>
                <a:cxn ang="0">
                  <a:pos x="3" y="13"/>
                </a:cxn>
                <a:cxn ang="0">
                  <a:pos x="4" y="13"/>
                </a:cxn>
                <a:cxn ang="0">
                  <a:pos x="5" y="13"/>
                </a:cxn>
                <a:cxn ang="0">
                  <a:pos x="6" y="13"/>
                </a:cxn>
                <a:cxn ang="0">
                  <a:pos x="7" y="13"/>
                </a:cxn>
                <a:cxn ang="0">
                  <a:pos x="8" y="13"/>
                </a:cxn>
                <a:cxn ang="0">
                  <a:pos x="9" y="13"/>
                </a:cxn>
                <a:cxn ang="0">
                  <a:pos x="10" y="13"/>
                </a:cxn>
                <a:cxn ang="0">
                  <a:pos x="11" y="12"/>
                </a:cxn>
                <a:cxn ang="0">
                  <a:pos x="11" y="12"/>
                </a:cxn>
                <a:cxn ang="0">
                  <a:pos x="12" y="11"/>
                </a:cxn>
                <a:cxn ang="0">
                  <a:pos x="12" y="10"/>
                </a:cxn>
                <a:cxn ang="0">
                  <a:pos x="13" y="9"/>
                </a:cxn>
                <a:cxn ang="0">
                  <a:pos x="13" y="9"/>
                </a:cxn>
                <a:cxn ang="0">
                  <a:pos x="13" y="8"/>
                </a:cxn>
                <a:cxn ang="0">
                  <a:pos x="13" y="7"/>
                </a:cxn>
                <a:cxn ang="0">
                  <a:pos x="13" y="6"/>
                </a:cxn>
                <a:cxn ang="0">
                  <a:pos x="13" y="5"/>
                </a:cxn>
                <a:cxn ang="0">
                  <a:pos x="13" y="4"/>
                </a:cxn>
                <a:cxn ang="0">
                  <a:pos x="12" y="3"/>
                </a:cxn>
                <a:cxn ang="0">
                  <a:pos x="12" y="2"/>
                </a:cxn>
                <a:cxn ang="0">
                  <a:pos x="11" y="2"/>
                </a:cxn>
                <a:cxn ang="0">
                  <a:pos x="11" y="1"/>
                </a:cxn>
                <a:cxn ang="0">
                  <a:pos x="10" y="1"/>
                </a:cxn>
                <a:cxn ang="0">
                  <a:pos x="9" y="0"/>
                </a:cxn>
                <a:cxn ang="0">
                  <a:pos x="8" y="0"/>
                </a:cxn>
                <a:cxn ang="0">
                  <a:pos x="7" y="0"/>
                </a:cxn>
                <a:cxn ang="0">
                  <a:pos x="6" y="0"/>
                </a:cxn>
                <a:cxn ang="0">
                  <a:pos x="5" y="0"/>
                </a:cxn>
                <a:cxn ang="0">
                  <a:pos x="4" y="1"/>
                </a:cxn>
                <a:cxn ang="0">
                  <a:pos x="3" y="1"/>
                </a:cxn>
                <a:cxn ang="0">
                  <a:pos x="3" y="1"/>
                </a:cxn>
                <a:cxn ang="0">
                  <a:pos x="2" y="2"/>
                </a:cxn>
                <a:cxn ang="0">
                  <a:pos x="1" y="3"/>
                </a:cxn>
                <a:cxn ang="0">
                  <a:pos x="1" y="4"/>
                </a:cxn>
                <a:cxn ang="0">
                  <a:pos x="1" y="4"/>
                </a:cxn>
                <a:cxn ang="0">
                  <a:pos x="0" y="5"/>
                </a:cxn>
                <a:cxn ang="0">
                  <a:pos x="0" y="6"/>
                </a:cxn>
              </a:cxnLst>
              <a:rect l="txL" t="txT" r="txR" b="txB"/>
              <a:pathLst>
                <a:path w="477" h="476">
                  <a:moveTo>
                    <a:pt x="0" y="239"/>
                  </a:moveTo>
                  <a:lnTo>
                    <a:pt x="1" y="249"/>
                  </a:lnTo>
                  <a:lnTo>
                    <a:pt x="1" y="260"/>
                  </a:lnTo>
                  <a:lnTo>
                    <a:pt x="3" y="272"/>
                  </a:lnTo>
                  <a:lnTo>
                    <a:pt x="4" y="282"/>
                  </a:lnTo>
                  <a:lnTo>
                    <a:pt x="7" y="293"/>
                  </a:lnTo>
                  <a:lnTo>
                    <a:pt x="9" y="303"/>
                  </a:lnTo>
                  <a:lnTo>
                    <a:pt x="12" y="314"/>
                  </a:lnTo>
                  <a:lnTo>
                    <a:pt x="16" y="324"/>
                  </a:lnTo>
                  <a:lnTo>
                    <a:pt x="20" y="334"/>
                  </a:lnTo>
                  <a:lnTo>
                    <a:pt x="25" y="345"/>
                  </a:lnTo>
                  <a:lnTo>
                    <a:pt x="31" y="354"/>
                  </a:lnTo>
                  <a:lnTo>
                    <a:pt x="36" y="364"/>
                  </a:lnTo>
                  <a:lnTo>
                    <a:pt x="42" y="373"/>
                  </a:lnTo>
                  <a:lnTo>
                    <a:pt x="48" y="382"/>
                  </a:lnTo>
                  <a:lnTo>
                    <a:pt x="55" y="391"/>
                  </a:lnTo>
                  <a:lnTo>
                    <a:pt x="62" y="399"/>
                  </a:lnTo>
                  <a:lnTo>
                    <a:pt x="70" y="407"/>
                  </a:lnTo>
                  <a:lnTo>
                    <a:pt x="78" y="414"/>
                  </a:lnTo>
                  <a:lnTo>
                    <a:pt x="86" y="422"/>
                  </a:lnTo>
                  <a:lnTo>
                    <a:pt x="94" y="429"/>
                  </a:lnTo>
                  <a:lnTo>
                    <a:pt x="104" y="435"/>
                  </a:lnTo>
                  <a:lnTo>
                    <a:pt x="113" y="441"/>
                  </a:lnTo>
                  <a:lnTo>
                    <a:pt x="122" y="446"/>
                  </a:lnTo>
                  <a:lnTo>
                    <a:pt x="132" y="451"/>
                  </a:lnTo>
                  <a:lnTo>
                    <a:pt x="143" y="457"/>
                  </a:lnTo>
                  <a:lnTo>
                    <a:pt x="152" y="461"/>
                  </a:lnTo>
                  <a:lnTo>
                    <a:pt x="162" y="464"/>
                  </a:lnTo>
                  <a:lnTo>
                    <a:pt x="174" y="468"/>
                  </a:lnTo>
                  <a:lnTo>
                    <a:pt x="184" y="470"/>
                  </a:lnTo>
                  <a:lnTo>
                    <a:pt x="195" y="473"/>
                  </a:lnTo>
                  <a:lnTo>
                    <a:pt x="205" y="474"/>
                  </a:lnTo>
                  <a:lnTo>
                    <a:pt x="217" y="475"/>
                  </a:lnTo>
                  <a:lnTo>
                    <a:pt x="227" y="476"/>
                  </a:lnTo>
                  <a:lnTo>
                    <a:pt x="238" y="476"/>
                  </a:lnTo>
                  <a:lnTo>
                    <a:pt x="250" y="476"/>
                  </a:lnTo>
                  <a:lnTo>
                    <a:pt x="261" y="475"/>
                  </a:lnTo>
                  <a:lnTo>
                    <a:pt x="271" y="474"/>
                  </a:lnTo>
                  <a:lnTo>
                    <a:pt x="283" y="473"/>
                  </a:lnTo>
                  <a:lnTo>
                    <a:pt x="293" y="470"/>
                  </a:lnTo>
                  <a:lnTo>
                    <a:pt x="304" y="468"/>
                  </a:lnTo>
                  <a:lnTo>
                    <a:pt x="314" y="464"/>
                  </a:lnTo>
                  <a:lnTo>
                    <a:pt x="325" y="461"/>
                  </a:lnTo>
                  <a:lnTo>
                    <a:pt x="335" y="457"/>
                  </a:lnTo>
                  <a:lnTo>
                    <a:pt x="344" y="451"/>
                  </a:lnTo>
                  <a:lnTo>
                    <a:pt x="355" y="446"/>
                  </a:lnTo>
                  <a:lnTo>
                    <a:pt x="364" y="441"/>
                  </a:lnTo>
                  <a:lnTo>
                    <a:pt x="373" y="435"/>
                  </a:lnTo>
                  <a:lnTo>
                    <a:pt x="382" y="429"/>
                  </a:lnTo>
                  <a:lnTo>
                    <a:pt x="391" y="422"/>
                  </a:lnTo>
                  <a:lnTo>
                    <a:pt x="399" y="414"/>
                  </a:lnTo>
                  <a:lnTo>
                    <a:pt x="407" y="407"/>
                  </a:lnTo>
                  <a:lnTo>
                    <a:pt x="414" y="399"/>
                  </a:lnTo>
                  <a:lnTo>
                    <a:pt x="421" y="391"/>
                  </a:lnTo>
                  <a:lnTo>
                    <a:pt x="429" y="382"/>
                  </a:lnTo>
                  <a:lnTo>
                    <a:pt x="435" y="373"/>
                  </a:lnTo>
                  <a:lnTo>
                    <a:pt x="441" y="364"/>
                  </a:lnTo>
                  <a:lnTo>
                    <a:pt x="447" y="354"/>
                  </a:lnTo>
                  <a:lnTo>
                    <a:pt x="452" y="345"/>
                  </a:lnTo>
                  <a:lnTo>
                    <a:pt x="456" y="334"/>
                  </a:lnTo>
                  <a:lnTo>
                    <a:pt x="461" y="324"/>
                  </a:lnTo>
                  <a:lnTo>
                    <a:pt x="465" y="314"/>
                  </a:lnTo>
                  <a:lnTo>
                    <a:pt x="468" y="303"/>
                  </a:lnTo>
                  <a:lnTo>
                    <a:pt x="471" y="293"/>
                  </a:lnTo>
                  <a:lnTo>
                    <a:pt x="473" y="282"/>
                  </a:lnTo>
                  <a:lnTo>
                    <a:pt x="475" y="272"/>
                  </a:lnTo>
                  <a:lnTo>
                    <a:pt x="476" y="260"/>
                  </a:lnTo>
                  <a:lnTo>
                    <a:pt x="477" y="249"/>
                  </a:lnTo>
                  <a:lnTo>
                    <a:pt x="477" y="239"/>
                  </a:lnTo>
                  <a:lnTo>
                    <a:pt x="477" y="227"/>
                  </a:lnTo>
                  <a:lnTo>
                    <a:pt x="476" y="216"/>
                  </a:lnTo>
                  <a:lnTo>
                    <a:pt x="475" y="206"/>
                  </a:lnTo>
                  <a:lnTo>
                    <a:pt x="473" y="194"/>
                  </a:lnTo>
                  <a:lnTo>
                    <a:pt x="471" y="183"/>
                  </a:lnTo>
                  <a:lnTo>
                    <a:pt x="468" y="173"/>
                  </a:lnTo>
                  <a:lnTo>
                    <a:pt x="465" y="163"/>
                  </a:lnTo>
                  <a:lnTo>
                    <a:pt x="461" y="152"/>
                  </a:lnTo>
                  <a:lnTo>
                    <a:pt x="456" y="142"/>
                  </a:lnTo>
                  <a:lnTo>
                    <a:pt x="452" y="132"/>
                  </a:lnTo>
                  <a:lnTo>
                    <a:pt x="447" y="122"/>
                  </a:lnTo>
                  <a:lnTo>
                    <a:pt x="441" y="112"/>
                  </a:lnTo>
                  <a:lnTo>
                    <a:pt x="435" y="104"/>
                  </a:lnTo>
                  <a:lnTo>
                    <a:pt x="429" y="95"/>
                  </a:lnTo>
                  <a:lnTo>
                    <a:pt x="421" y="85"/>
                  </a:lnTo>
                  <a:lnTo>
                    <a:pt x="414" y="77"/>
                  </a:lnTo>
                  <a:lnTo>
                    <a:pt x="407" y="70"/>
                  </a:lnTo>
                  <a:lnTo>
                    <a:pt x="399" y="62"/>
                  </a:lnTo>
                  <a:lnTo>
                    <a:pt x="391" y="55"/>
                  </a:lnTo>
                  <a:lnTo>
                    <a:pt x="382" y="47"/>
                  </a:lnTo>
                  <a:lnTo>
                    <a:pt x="373" y="41"/>
                  </a:lnTo>
                  <a:lnTo>
                    <a:pt x="364" y="35"/>
                  </a:lnTo>
                  <a:lnTo>
                    <a:pt x="355" y="30"/>
                  </a:lnTo>
                  <a:lnTo>
                    <a:pt x="344" y="25"/>
                  </a:lnTo>
                  <a:lnTo>
                    <a:pt x="335" y="20"/>
                  </a:lnTo>
                  <a:lnTo>
                    <a:pt x="325" y="15"/>
                  </a:lnTo>
                  <a:lnTo>
                    <a:pt x="314" y="12"/>
                  </a:lnTo>
                  <a:lnTo>
                    <a:pt x="304" y="8"/>
                  </a:lnTo>
                  <a:lnTo>
                    <a:pt x="293" y="6"/>
                  </a:lnTo>
                  <a:lnTo>
                    <a:pt x="283" y="4"/>
                  </a:lnTo>
                  <a:lnTo>
                    <a:pt x="271" y="2"/>
                  </a:lnTo>
                  <a:lnTo>
                    <a:pt x="261" y="1"/>
                  </a:lnTo>
                  <a:lnTo>
                    <a:pt x="250" y="0"/>
                  </a:lnTo>
                  <a:lnTo>
                    <a:pt x="238" y="0"/>
                  </a:lnTo>
                  <a:lnTo>
                    <a:pt x="228" y="0"/>
                  </a:lnTo>
                  <a:lnTo>
                    <a:pt x="217" y="1"/>
                  </a:lnTo>
                  <a:lnTo>
                    <a:pt x="205" y="2"/>
                  </a:lnTo>
                  <a:lnTo>
                    <a:pt x="195" y="4"/>
                  </a:lnTo>
                  <a:lnTo>
                    <a:pt x="184" y="6"/>
                  </a:lnTo>
                  <a:lnTo>
                    <a:pt x="174" y="8"/>
                  </a:lnTo>
                  <a:lnTo>
                    <a:pt x="163" y="12"/>
                  </a:lnTo>
                  <a:lnTo>
                    <a:pt x="152" y="15"/>
                  </a:lnTo>
                  <a:lnTo>
                    <a:pt x="143" y="20"/>
                  </a:lnTo>
                  <a:lnTo>
                    <a:pt x="132" y="25"/>
                  </a:lnTo>
                  <a:lnTo>
                    <a:pt x="122" y="30"/>
                  </a:lnTo>
                  <a:lnTo>
                    <a:pt x="113" y="35"/>
                  </a:lnTo>
                  <a:lnTo>
                    <a:pt x="104" y="41"/>
                  </a:lnTo>
                  <a:lnTo>
                    <a:pt x="95" y="47"/>
                  </a:lnTo>
                  <a:lnTo>
                    <a:pt x="86" y="55"/>
                  </a:lnTo>
                  <a:lnTo>
                    <a:pt x="78" y="62"/>
                  </a:lnTo>
                  <a:lnTo>
                    <a:pt x="70" y="70"/>
                  </a:lnTo>
                  <a:lnTo>
                    <a:pt x="62" y="77"/>
                  </a:lnTo>
                  <a:lnTo>
                    <a:pt x="55" y="85"/>
                  </a:lnTo>
                  <a:lnTo>
                    <a:pt x="48" y="95"/>
                  </a:lnTo>
                  <a:lnTo>
                    <a:pt x="42" y="103"/>
                  </a:lnTo>
                  <a:lnTo>
                    <a:pt x="36" y="112"/>
                  </a:lnTo>
                  <a:lnTo>
                    <a:pt x="31" y="122"/>
                  </a:lnTo>
                  <a:lnTo>
                    <a:pt x="25" y="132"/>
                  </a:lnTo>
                  <a:lnTo>
                    <a:pt x="20" y="142"/>
                  </a:lnTo>
                  <a:lnTo>
                    <a:pt x="16" y="152"/>
                  </a:lnTo>
                  <a:lnTo>
                    <a:pt x="12" y="163"/>
                  </a:lnTo>
                  <a:lnTo>
                    <a:pt x="9" y="173"/>
                  </a:lnTo>
                  <a:lnTo>
                    <a:pt x="7" y="183"/>
                  </a:lnTo>
                  <a:lnTo>
                    <a:pt x="4" y="194"/>
                  </a:lnTo>
                  <a:lnTo>
                    <a:pt x="3" y="205"/>
                  </a:lnTo>
                  <a:lnTo>
                    <a:pt x="1" y="216"/>
                  </a:lnTo>
                  <a:lnTo>
                    <a:pt x="1" y="227"/>
                  </a:lnTo>
                  <a:lnTo>
                    <a:pt x="0" y="238"/>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06" name="Line 299"/>
            <p:cNvSpPr/>
            <p:nvPr/>
          </p:nvSpPr>
          <p:spPr>
            <a:xfrm>
              <a:off x="1117" y="3396"/>
              <a:ext cx="139" cy="1"/>
            </a:xfrm>
            <a:prstGeom prst="line">
              <a:avLst/>
            </a:prstGeom>
            <a:ln w="26988" cap="flat" cmpd="sng">
              <a:solidFill>
                <a:srgbClr val="000000"/>
              </a:solidFill>
              <a:prstDash val="solid"/>
              <a:headEnd type="none" w="med" len="med"/>
              <a:tailEnd type="none" w="med" len="med"/>
            </a:ln>
          </p:spPr>
        </p:sp>
        <p:sp>
          <p:nvSpPr>
            <p:cNvPr id="54807" name="Line 300"/>
            <p:cNvSpPr/>
            <p:nvPr/>
          </p:nvSpPr>
          <p:spPr>
            <a:xfrm flipH="1">
              <a:off x="1117" y="3396"/>
              <a:ext cx="139" cy="1"/>
            </a:xfrm>
            <a:prstGeom prst="line">
              <a:avLst/>
            </a:prstGeom>
            <a:ln w="26988" cap="flat" cmpd="sng">
              <a:solidFill>
                <a:schemeClr val="tx2"/>
              </a:solidFill>
              <a:prstDash val="solid"/>
              <a:headEnd type="none" w="med" len="med"/>
              <a:tailEnd type="none" w="med" len="med"/>
            </a:ln>
          </p:spPr>
        </p:sp>
        <p:sp>
          <p:nvSpPr>
            <p:cNvPr id="54808" name="Line 301"/>
            <p:cNvSpPr/>
            <p:nvPr/>
          </p:nvSpPr>
          <p:spPr>
            <a:xfrm>
              <a:off x="1204" y="3357"/>
              <a:ext cx="52" cy="7"/>
            </a:xfrm>
            <a:prstGeom prst="line">
              <a:avLst/>
            </a:prstGeom>
            <a:ln w="26988" cap="flat" cmpd="sng">
              <a:solidFill>
                <a:srgbClr val="FF0000"/>
              </a:solidFill>
              <a:prstDash val="solid"/>
              <a:headEnd type="none" w="med" len="med"/>
              <a:tailEnd type="none" w="med" len="med"/>
            </a:ln>
          </p:spPr>
        </p:sp>
        <p:sp>
          <p:nvSpPr>
            <p:cNvPr id="54809" name="Line 302"/>
            <p:cNvSpPr/>
            <p:nvPr/>
          </p:nvSpPr>
          <p:spPr>
            <a:xfrm flipH="1" flipV="1">
              <a:off x="1197" y="3277"/>
              <a:ext cx="59" cy="8"/>
            </a:xfrm>
            <a:prstGeom prst="line">
              <a:avLst/>
            </a:prstGeom>
            <a:ln w="26988" cap="flat" cmpd="sng">
              <a:solidFill>
                <a:srgbClr val="FF0000"/>
              </a:solidFill>
              <a:prstDash val="solid"/>
              <a:headEnd type="none" w="med" len="med"/>
              <a:tailEnd type="none" w="med" len="med"/>
            </a:ln>
          </p:spPr>
        </p:sp>
        <p:sp>
          <p:nvSpPr>
            <p:cNvPr id="54810" name="Freeform 303"/>
            <p:cNvSpPr/>
            <p:nvPr/>
          </p:nvSpPr>
          <p:spPr>
            <a:xfrm>
              <a:off x="1197" y="3357"/>
              <a:ext cx="40" cy="39"/>
            </a:xfrm>
            <a:custGeom>
              <a:avLst/>
              <a:gdLst>
                <a:gd name="txL" fmla="*/ 0 w 239"/>
                <a:gd name="txT" fmla="*/ 0 h 239"/>
                <a:gd name="txR" fmla="*/ 239 w 239"/>
                <a:gd name="txB" fmla="*/ 239 h 239"/>
              </a:gdLst>
              <a:ahLst/>
              <a:cxnLst>
                <a:cxn ang="0">
                  <a:pos x="7" y="6"/>
                </a:cxn>
                <a:cxn ang="0">
                  <a:pos x="7" y="6"/>
                </a:cxn>
                <a:cxn ang="0">
                  <a:pos x="7" y="6"/>
                </a:cxn>
                <a:cxn ang="0">
                  <a:pos x="7" y="6"/>
                </a:cxn>
                <a:cxn ang="0">
                  <a:pos x="7" y="5"/>
                </a:cxn>
                <a:cxn ang="0">
                  <a:pos x="7" y="5"/>
                </a:cxn>
                <a:cxn ang="0">
                  <a:pos x="6" y="5"/>
                </a:cxn>
                <a:cxn ang="0">
                  <a:pos x="6" y="4"/>
                </a:cxn>
                <a:cxn ang="0">
                  <a:pos x="6" y="4"/>
                </a:cxn>
                <a:cxn ang="0">
                  <a:pos x="6" y="4"/>
                </a:cxn>
                <a:cxn ang="0">
                  <a:pos x="6" y="4"/>
                </a:cxn>
                <a:cxn ang="0">
                  <a:pos x="6" y="3"/>
                </a:cxn>
                <a:cxn ang="0">
                  <a:pos x="6" y="3"/>
                </a:cxn>
                <a:cxn ang="0">
                  <a:pos x="6" y="3"/>
                </a:cxn>
                <a:cxn ang="0">
                  <a:pos x="5" y="3"/>
                </a:cxn>
                <a:cxn ang="0">
                  <a:pos x="5" y="2"/>
                </a:cxn>
                <a:cxn ang="0">
                  <a:pos x="5" y="2"/>
                </a:cxn>
                <a:cxn ang="0">
                  <a:pos x="5" y="2"/>
                </a:cxn>
                <a:cxn ang="0">
                  <a:pos x="5" y="2"/>
                </a:cxn>
                <a:cxn ang="0">
                  <a:pos x="4" y="1"/>
                </a:cxn>
                <a:cxn ang="0">
                  <a:pos x="4" y="1"/>
                </a:cxn>
                <a:cxn ang="0">
                  <a:pos x="4" y="1"/>
                </a:cxn>
                <a:cxn ang="0">
                  <a:pos x="4" y="1"/>
                </a:cxn>
                <a:cxn ang="0">
                  <a:pos x="3" y="1"/>
                </a:cxn>
                <a:cxn ang="0">
                  <a:pos x="3" y="1"/>
                </a:cxn>
                <a:cxn ang="0">
                  <a:pos x="3" y="0"/>
                </a:cxn>
                <a:cxn ang="0">
                  <a:pos x="3" y="0"/>
                </a:cxn>
                <a:cxn ang="0">
                  <a:pos x="2" y="0"/>
                </a:cxn>
                <a:cxn ang="0">
                  <a:pos x="2" y="0"/>
                </a:cxn>
                <a:cxn ang="0">
                  <a:pos x="2" y="0"/>
                </a:cxn>
                <a:cxn ang="0">
                  <a:pos x="1" y="0"/>
                </a:cxn>
                <a:cxn ang="0">
                  <a:pos x="1" y="0"/>
                </a:cxn>
                <a:cxn ang="0">
                  <a:pos x="1" y="0"/>
                </a:cxn>
                <a:cxn ang="0">
                  <a:pos x="0" y="0"/>
                </a:cxn>
                <a:cxn ang="0">
                  <a:pos x="0" y="0"/>
                </a:cxn>
              </a:cxnLst>
              <a:rect l="txL" t="txT" r="txR" b="txB"/>
              <a:pathLst>
                <a:path w="239" h="239">
                  <a:moveTo>
                    <a:pt x="239" y="239"/>
                  </a:moveTo>
                  <a:lnTo>
                    <a:pt x="239" y="228"/>
                  </a:lnTo>
                  <a:lnTo>
                    <a:pt x="238" y="217"/>
                  </a:lnTo>
                  <a:lnTo>
                    <a:pt x="237" y="206"/>
                  </a:lnTo>
                  <a:lnTo>
                    <a:pt x="235" y="196"/>
                  </a:lnTo>
                  <a:lnTo>
                    <a:pt x="233" y="184"/>
                  </a:lnTo>
                  <a:lnTo>
                    <a:pt x="230" y="174"/>
                  </a:lnTo>
                  <a:lnTo>
                    <a:pt x="227" y="164"/>
                  </a:lnTo>
                  <a:lnTo>
                    <a:pt x="223" y="153"/>
                  </a:lnTo>
                  <a:lnTo>
                    <a:pt x="218" y="143"/>
                  </a:lnTo>
                  <a:lnTo>
                    <a:pt x="214" y="133"/>
                  </a:lnTo>
                  <a:lnTo>
                    <a:pt x="209" y="124"/>
                  </a:lnTo>
                  <a:lnTo>
                    <a:pt x="203" y="113"/>
                  </a:lnTo>
                  <a:lnTo>
                    <a:pt x="197" y="104"/>
                  </a:lnTo>
                  <a:lnTo>
                    <a:pt x="191" y="96"/>
                  </a:lnTo>
                  <a:lnTo>
                    <a:pt x="183" y="87"/>
                  </a:lnTo>
                  <a:lnTo>
                    <a:pt x="176" y="78"/>
                  </a:lnTo>
                  <a:lnTo>
                    <a:pt x="169" y="70"/>
                  </a:lnTo>
                  <a:lnTo>
                    <a:pt x="161" y="63"/>
                  </a:lnTo>
                  <a:lnTo>
                    <a:pt x="153" y="56"/>
                  </a:lnTo>
                  <a:lnTo>
                    <a:pt x="144" y="49"/>
                  </a:lnTo>
                  <a:lnTo>
                    <a:pt x="135" y="42"/>
                  </a:lnTo>
                  <a:lnTo>
                    <a:pt x="126" y="36"/>
                  </a:lnTo>
                  <a:lnTo>
                    <a:pt x="117" y="31"/>
                  </a:lnTo>
                  <a:lnTo>
                    <a:pt x="106" y="26"/>
                  </a:lnTo>
                  <a:lnTo>
                    <a:pt x="97" y="21"/>
                  </a:lnTo>
                  <a:lnTo>
                    <a:pt x="87" y="17"/>
                  </a:lnTo>
                  <a:lnTo>
                    <a:pt x="76" y="13"/>
                  </a:lnTo>
                  <a:lnTo>
                    <a:pt x="66" y="9"/>
                  </a:lnTo>
                  <a:lnTo>
                    <a:pt x="55" y="7"/>
                  </a:lnTo>
                  <a:lnTo>
                    <a:pt x="45" y="4"/>
                  </a:lnTo>
                  <a:lnTo>
                    <a:pt x="33" y="3"/>
                  </a:lnTo>
                  <a:lnTo>
                    <a:pt x="23" y="1"/>
                  </a:lnTo>
                  <a:lnTo>
                    <a:pt x="12" y="1"/>
                  </a:lnTo>
                  <a:lnTo>
                    <a:pt x="0" y="0"/>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11" name="Freeform 304"/>
            <p:cNvSpPr/>
            <p:nvPr/>
          </p:nvSpPr>
          <p:spPr>
            <a:xfrm>
              <a:off x="1157" y="3357"/>
              <a:ext cx="40" cy="39"/>
            </a:xfrm>
            <a:custGeom>
              <a:avLst/>
              <a:gdLst>
                <a:gd name="txL" fmla="*/ 0 w 238"/>
                <a:gd name="txT" fmla="*/ 0 h 239"/>
                <a:gd name="txR" fmla="*/ 238 w 238"/>
                <a:gd name="txB" fmla="*/ 239 h 239"/>
              </a:gdLst>
              <a:ahLst/>
              <a:cxnLst>
                <a:cxn ang="0">
                  <a:pos x="7" y="0"/>
                </a:cxn>
                <a:cxn ang="0">
                  <a:pos x="6" y="0"/>
                </a:cxn>
                <a:cxn ang="0">
                  <a:pos x="6" y="0"/>
                </a:cxn>
                <a:cxn ang="0">
                  <a:pos x="6" y="0"/>
                </a:cxn>
                <a:cxn ang="0">
                  <a:pos x="6" y="0"/>
                </a:cxn>
                <a:cxn ang="0">
                  <a:pos x="5" y="0"/>
                </a:cxn>
                <a:cxn ang="0">
                  <a:pos x="5" y="0"/>
                </a:cxn>
                <a:cxn ang="0">
                  <a:pos x="5" y="0"/>
                </a:cxn>
                <a:cxn ang="0">
                  <a:pos x="4" y="0"/>
                </a:cxn>
                <a:cxn ang="0">
                  <a:pos x="4" y="0"/>
                </a:cxn>
                <a:cxn ang="0">
                  <a:pos x="4" y="1"/>
                </a:cxn>
                <a:cxn ang="0">
                  <a:pos x="4" y="1"/>
                </a:cxn>
                <a:cxn ang="0">
                  <a:pos x="3" y="1"/>
                </a:cxn>
                <a:cxn ang="0">
                  <a:pos x="3" y="1"/>
                </a:cxn>
                <a:cxn ang="0">
                  <a:pos x="3" y="1"/>
                </a:cxn>
                <a:cxn ang="0">
                  <a:pos x="2" y="1"/>
                </a:cxn>
                <a:cxn ang="0">
                  <a:pos x="2" y="2"/>
                </a:cxn>
                <a:cxn ang="0">
                  <a:pos x="2" y="2"/>
                </a:cxn>
                <a:cxn ang="0">
                  <a:pos x="2" y="2"/>
                </a:cxn>
                <a:cxn ang="0">
                  <a:pos x="2" y="2"/>
                </a:cxn>
                <a:cxn ang="0">
                  <a:pos x="1" y="3"/>
                </a:cxn>
                <a:cxn ang="0">
                  <a:pos x="1" y="3"/>
                </a:cxn>
                <a:cxn ang="0">
                  <a:pos x="1" y="3"/>
                </a:cxn>
                <a:cxn ang="0">
                  <a:pos x="1" y="3"/>
                </a:cxn>
                <a:cxn ang="0">
                  <a:pos x="1" y="4"/>
                </a:cxn>
                <a:cxn ang="0">
                  <a:pos x="1" y="4"/>
                </a:cxn>
                <a:cxn ang="0">
                  <a:pos x="1" y="4"/>
                </a:cxn>
                <a:cxn ang="0">
                  <a:pos x="0" y="4"/>
                </a:cxn>
                <a:cxn ang="0">
                  <a:pos x="0" y="5"/>
                </a:cxn>
                <a:cxn ang="0">
                  <a:pos x="0" y="5"/>
                </a:cxn>
                <a:cxn ang="0">
                  <a:pos x="0" y="5"/>
                </a:cxn>
                <a:cxn ang="0">
                  <a:pos x="0" y="6"/>
                </a:cxn>
                <a:cxn ang="0">
                  <a:pos x="0" y="6"/>
                </a:cxn>
                <a:cxn ang="0">
                  <a:pos x="0" y="6"/>
                </a:cxn>
                <a:cxn ang="0">
                  <a:pos x="0" y="6"/>
                </a:cxn>
              </a:cxnLst>
              <a:rect l="txL" t="txT" r="txR" b="txB"/>
              <a:pathLst>
                <a:path w="238" h="239">
                  <a:moveTo>
                    <a:pt x="238" y="0"/>
                  </a:moveTo>
                  <a:lnTo>
                    <a:pt x="227" y="1"/>
                  </a:lnTo>
                  <a:lnTo>
                    <a:pt x="217" y="1"/>
                  </a:lnTo>
                  <a:lnTo>
                    <a:pt x="205" y="3"/>
                  </a:lnTo>
                  <a:lnTo>
                    <a:pt x="195" y="4"/>
                  </a:lnTo>
                  <a:lnTo>
                    <a:pt x="184" y="7"/>
                  </a:lnTo>
                  <a:lnTo>
                    <a:pt x="174" y="9"/>
                  </a:lnTo>
                  <a:lnTo>
                    <a:pt x="162" y="13"/>
                  </a:lnTo>
                  <a:lnTo>
                    <a:pt x="152" y="17"/>
                  </a:lnTo>
                  <a:lnTo>
                    <a:pt x="143" y="21"/>
                  </a:lnTo>
                  <a:lnTo>
                    <a:pt x="132" y="26"/>
                  </a:lnTo>
                  <a:lnTo>
                    <a:pt x="122" y="31"/>
                  </a:lnTo>
                  <a:lnTo>
                    <a:pt x="113" y="36"/>
                  </a:lnTo>
                  <a:lnTo>
                    <a:pt x="104" y="42"/>
                  </a:lnTo>
                  <a:lnTo>
                    <a:pt x="94" y="49"/>
                  </a:lnTo>
                  <a:lnTo>
                    <a:pt x="86" y="56"/>
                  </a:lnTo>
                  <a:lnTo>
                    <a:pt x="78" y="63"/>
                  </a:lnTo>
                  <a:lnTo>
                    <a:pt x="70" y="70"/>
                  </a:lnTo>
                  <a:lnTo>
                    <a:pt x="62" y="78"/>
                  </a:lnTo>
                  <a:lnTo>
                    <a:pt x="55" y="87"/>
                  </a:lnTo>
                  <a:lnTo>
                    <a:pt x="48" y="96"/>
                  </a:lnTo>
                  <a:lnTo>
                    <a:pt x="42" y="104"/>
                  </a:lnTo>
                  <a:lnTo>
                    <a:pt x="36" y="113"/>
                  </a:lnTo>
                  <a:lnTo>
                    <a:pt x="31" y="124"/>
                  </a:lnTo>
                  <a:lnTo>
                    <a:pt x="25" y="133"/>
                  </a:lnTo>
                  <a:lnTo>
                    <a:pt x="20" y="143"/>
                  </a:lnTo>
                  <a:lnTo>
                    <a:pt x="16" y="153"/>
                  </a:lnTo>
                  <a:lnTo>
                    <a:pt x="12" y="164"/>
                  </a:lnTo>
                  <a:lnTo>
                    <a:pt x="9" y="174"/>
                  </a:lnTo>
                  <a:lnTo>
                    <a:pt x="7" y="184"/>
                  </a:lnTo>
                  <a:lnTo>
                    <a:pt x="4" y="196"/>
                  </a:lnTo>
                  <a:lnTo>
                    <a:pt x="3" y="206"/>
                  </a:lnTo>
                  <a:lnTo>
                    <a:pt x="1" y="217"/>
                  </a:lnTo>
                  <a:lnTo>
                    <a:pt x="1" y="228"/>
                  </a:lnTo>
                  <a:lnTo>
                    <a:pt x="0" y="239"/>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12" name="Line 305"/>
            <p:cNvSpPr/>
            <p:nvPr/>
          </p:nvSpPr>
          <p:spPr>
            <a:xfrm>
              <a:off x="1415" y="3456"/>
              <a:ext cx="139" cy="1"/>
            </a:xfrm>
            <a:prstGeom prst="line">
              <a:avLst/>
            </a:prstGeom>
            <a:ln w="26988" cap="flat" cmpd="sng">
              <a:solidFill>
                <a:schemeClr val="tx2"/>
              </a:solidFill>
              <a:prstDash val="solid"/>
              <a:headEnd type="none" w="med" len="med"/>
              <a:tailEnd type="none" w="med" len="med"/>
            </a:ln>
          </p:spPr>
        </p:sp>
        <p:sp>
          <p:nvSpPr>
            <p:cNvPr id="54813" name="Line 306"/>
            <p:cNvSpPr/>
            <p:nvPr/>
          </p:nvSpPr>
          <p:spPr>
            <a:xfrm>
              <a:off x="1455" y="3456"/>
              <a:ext cx="1" cy="40"/>
            </a:xfrm>
            <a:prstGeom prst="line">
              <a:avLst/>
            </a:prstGeom>
            <a:ln w="26988" cap="flat" cmpd="sng">
              <a:solidFill>
                <a:schemeClr val="tx2"/>
              </a:solidFill>
              <a:prstDash val="solid"/>
              <a:headEnd type="none" w="med" len="med"/>
              <a:tailEnd type="none" w="med" len="med"/>
            </a:ln>
          </p:spPr>
        </p:sp>
        <p:sp>
          <p:nvSpPr>
            <p:cNvPr id="54814" name="Line 307"/>
            <p:cNvSpPr/>
            <p:nvPr/>
          </p:nvSpPr>
          <p:spPr>
            <a:xfrm>
              <a:off x="1415" y="3496"/>
              <a:ext cx="1" cy="85"/>
            </a:xfrm>
            <a:prstGeom prst="line">
              <a:avLst/>
            </a:prstGeom>
            <a:ln w="26988" cap="flat" cmpd="sng">
              <a:solidFill>
                <a:schemeClr val="tx2"/>
              </a:solidFill>
              <a:prstDash val="solid"/>
              <a:headEnd type="none" w="med" len="med"/>
              <a:tailEnd type="none" w="med" len="med"/>
            </a:ln>
          </p:spPr>
        </p:sp>
        <p:sp>
          <p:nvSpPr>
            <p:cNvPr id="54815" name="Line 308"/>
            <p:cNvSpPr/>
            <p:nvPr/>
          </p:nvSpPr>
          <p:spPr>
            <a:xfrm>
              <a:off x="1554" y="3456"/>
              <a:ext cx="1" cy="80"/>
            </a:xfrm>
            <a:prstGeom prst="line">
              <a:avLst/>
            </a:prstGeom>
            <a:ln w="26988" cap="flat" cmpd="sng">
              <a:solidFill>
                <a:schemeClr val="tx2"/>
              </a:solidFill>
              <a:prstDash val="solid"/>
              <a:headEnd type="none" w="med" len="med"/>
              <a:tailEnd type="none" w="med" len="med"/>
            </a:ln>
          </p:spPr>
        </p:sp>
        <p:sp>
          <p:nvSpPr>
            <p:cNvPr id="54816" name="Freeform 309"/>
            <p:cNvSpPr/>
            <p:nvPr/>
          </p:nvSpPr>
          <p:spPr>
            <a:xfrm>
              <a:off x="1475" y="3317"/>
              <a:ext cx="79" cy="79"/>
            </a:xfrm>
            <a:custGeom>
              <a:avLst/>
              <a:gdLst>
                <a:gd name="txL" fmla="*/ 0 w 476"/>
                <a:gd name="txT" fmla="*/ 0 h 476"/>
                <a:gd name="txR" fmla="*/ 476 w 476"/>
                <a:gd name="txB" fmla="*/ 476 h 476"/>
              </a:gdLst>
              <a:ahLst/>
              <a:cxnLst>
                <a:cxn ang="0">
                  <a:pos x="13" y="6"/>
                </a:cxn>
                <a:cxn ang="0">
                  <a:pos x="13" y="5"/>
                </a:cxn>
                <a:cxn ang="0">
                  <a:pos x="13" y="4"/>
                </a:cxn>
                <a:cxn ang="0">
                  <a:pos x="12" y="3"/>
                </a:cxn>
                <a:cxn ang="0">
                  <a:pos x="12" y="3"/>
                </a:cxn>
                <a:cxn ang="0">
                  <a:pos x="11" y="2"/>
                </a:cxn>
                <a:cxn ang="0">
                  <a:pos x="10" y="1"/>
                </a:cxn>
                <a:cxn ang="0">
                  <a:pos x="10" y="1"/>
                </a:cxn>
                <a:cxn ang="0">
                  <a:pos x="9" y="0"/>
                </a:cxn>
                <a:cxn ang="0">
                  <a:pos x="8" y="0"/>
                </a:cxn>
                <a:cxn ang="0">
                  <a:pos x="7" y="0"/>
                </a:cxn>
                <a:cxn ang="0">
                  <a:pos x="6" y="0"/>
                </a:cxn>
                <a:cxn ang="0">
                  <a:pos x="5" y="0"/>
                </a:cxn>
                <a:cxn ang="0">
                  <a:pos x="4" y="0"/>
                </a:cxn>
                <a:cxn ang="0">
                  <a:pos x="4" y="1"/>
                </a:cxn>
                <a:cxn ang="0">
                  <a:pos x="3" y="1"/>
                </a:cxn>
                <a:cxn ang="0">
                  <a:pos x="2" y="2"/>
                </a:cxn>
                <a:cxn ang="0">
                  <a:pos x="1" y="2"/>
                </a:cxn>
                <a:cxn ang="0">
                  <a:pos x="1" y="3"/>
                </a:cxn>
                <a:cxn ang="0">
                  <a:pos x="0" y="4"/>
                </a:cxn>
                <a:cxn ang="0">
                  <a:pos x="0" y="5"/>
                </a:cxn>
                <a:cxn ang="0">
                  <a:pos x="0" y="6"/>
                </a:cxn>
                <a:cxn ang="0">
                  <a:pos x="0" y="6"/>
                </a:cxn>
                <a:cxn ang="0">
                  <a:pos x="0" y="7"/>
                </a:cxn>
                <a:cxn ang="0">
                  <a:pos x="0" y="8"/>
                </a:cxn>
                <a:cxn ang="0">
                  <a:pos x="0" y="9"/>
                </a:cxn>
                <a:cxn ang="0">
                  <a:pos x="1" y="10"/>
                </a:cxn>
                <a:cxn ang="0">
                  <a:pos x="1" y="11"/>
                </a:cxn>
                <a:cxn ang="0">
                  <a:pos x="2" y="11"/>
                </a:cxn>
                <a:cxn ang="0">
                  <a:pos x="3" y="12"/>
                </a:cxn>
                <a:cxn ang="0">
                  <a:pos x="4" y="12"/>
                </a:cxn>
                <a:cxn ang="0">
                  <a:pos x="4" y="13"/>
                </a:cxn>
                <a:cxn ang="0">
                  <a:pos x="5" y="13"/>
                </a:cxn>
                <a:cxn ang="0">
                  <a:pos x="6" y="13"/>
                </a:cxn>
                <a:cxn ang="0">
                  <a:pos x="7" y="13"/>
                </a:cxn>
                <a:cxn ang="0">
                  <a:pos x="8" y="13"/>
                </a:cxn>
                <a:cxn ang="0">
                  <a:pos x="9" y="13"/>
                </a:cxn>
                <a:cxn ang="0">
                  <a:pos x="10" y="12"/>
                </a:cxn>
                <a:cxn ang="0">
                  <a:pos x="10" y="12"/>
                </a:cxn>
                <a:cxn ang="0">
                  <a:pos x="11" y="11"/>
                </a:cxn>
                <a:cxn ang="0">
                  <a:pos x="12" y="10"/>
                </a:cxn>
                <a:cxn ang="0">
                  <a:pos x="12" y="10"/>
                </a:cxn>
                <a:cxn ang="0">
                  <a:pos x="13" y="9"/>
                </a:cxn>
                <a:cxn ang="0">
                  <a:pos x="13" y="8"/>
                </a:cxn>
                <a:cxn ang="0">
                  <a:pos x="13" y="7"/>
                </a:cxn>
              </a:cxnLst>
              <a:rect l="txL" t="txT" r="txR" b="txB"/>
              <a:pathLst>
                <a:path w="476" h="476">
                  <a:moveTo>
                    <a:pt x="476" y="237"/>
                  </a:moveTo>
                  <a:lnTo>
                    <a:pt x="476" y="227"/>
                  </a:lnTo>
                  <a:lnTo>
                    <a:pt x="475" y="216"/>
                  </a:lnTo>
                  <a:lnTo>
                    <a:pt x="474" y="204"/>
                  </a:lnTo>
                  <a:lnTo>
                    <a:pt x="472" y="194"/>
                  </a:lnTo>
                  <a:lnTo>
                    <a:pt x="470" y="183"/>
                  </a:lnTo>
                  <a:lnTo>
                    <a:pt x="467" y="172"/>
                  </a:lnTo>
                  <a:lnTo>
                    <a:pt x="464" y="162"/>
                  </a:lnTo>
                  <a:lnTo>
                    <a:pt x="460" y="152"/>
                  </a:lnTo>
                  <a:lnTo>
                    <a:pt x="456" y="142"/>
                  </a:lnTo>
                  <a:lnTo>
                    <a:pt x="452" y="131"/>
                  </a:lnTo>
                  <a:lnTo>
                    <a:pt x="447" y="122"/>
                  </a:lnTo>
                  <a:lnTo>
                    <a:pt x="440" y="112"/>
                  </a:lnTo>
                  <a:lnTo>
                    <a:pt x="435" y="102"/>
                  </a:lnTo>
                  <a:lnTo>
                    <a:pt x="428" y="94"/>
                  </a:lnTo>
                  <a:lnTo>
                    <a:pt x="422" y="85"/>
                  </a:lnTo>
                  <a:lnTo>
                    <a:pt x="415" y="77"/>
                  </a:lnTo>
                  <a:lnTo>
                    <a:pt x="406" y="70"/>
                  </a:lnTo>
                  <a:lnTo>
                    <a:pt x="399" y="61"/>
                  </a:lnTo>
                  <a:lnTo>
                    <a:pt x="390" y="54"/>
                  </a:lnTo>
                  <a:lnTo>
                    <a:pt x="382" y="47"/>
                  </a:lnTo>
                  <a:lnTo>
                    <a:pt x="373" y="41"/>
                  </a:lnTo>
                  <a:lnTo>
                    <a:pt x="363" y="35"/>
                  </a:lnTo>
                  <a:lnTo>
                    <a:pt x="354" y="29"/>
                  </a:lnTo>
                  <a:lnTo>
                    <a:pt x="345" y="24"/>
                  </a:lnTo>
                  <a:lnTo>
                    <a:pt x="334" y="19"/>
                  </a:lnTo>
                  <a:lnTo>
                    <a:pt x="324" y="15"/>
                  </a:lnTo>
                  <a:lnTo>
                    <a:pt x="314" y="12"/>
                  </a:lnTo>
                  <a:lnTo>
                    <a:pt x="304" y="8"/>
                  </a:lnTo>
                  <a:lnTo>
                    <a:pt x="293" y="6"/>
                  </a:lnTo>
                  <a:lnTo>
                    <a:pt x="282" y="4"/>
                  </a:lnTo>
                  <a:lnTo>
                    <a:pt x="272" y="2"/>
                  </a:lnTo>
                  <a:lnTo>
                    <a:pt x="260" y="1"/>
                  </a:lnTo>
                  <a:lnTo>
                    <a:pt x="249" y="0"/>
                  </a:lnTo>
                  <a:lnTo>
                    <a:pt x="239" y="0"/>
                  </a:lnTo>
                  <a:lnTo>
                    <a:pt x="227" y="0"/>
                  </a:lnTo>
                  <a:lnTo>
                    <a:pt x="216" y="1"/>
                  </a:lnTo>
                  <a:lnTo>
                    <a:pt x="206" y="2"/>
                  </a:lnTo>
                  <a:lnTo>
                    <a:pt x="195" y="3"/>
                  </a:lnTo>
                  <a:lnTo>
                    <a:pt x="184" y="6"/>
                  </a:lnTo>
                  <a:lnTo>
                    <a:pt x="173" y="8"/>
                  </a:lnTo>
                  <a:lnTo>
                    <a:pt x="163" y="11"/>
                  </a:lnTo>
                  <a:lnTo>
                    <a:pt x="152" y="15"/>
                  </a:lnTo>
                  <a:lnTo>
                    <a:pt x="142" y="19"/>
                  </a:lnTo>
                  <a:lnTo>
                    <a:pt x="132" y="24"/>
                  </a:lnTo>
                  <a:lnTo>
                    <a:pt x="123" y="29"/>
                  </a:lnTo>
                  <a:lnTo>
                    <a:pt x="113" y="35"/>
                  </a:lnTo>
                  <a:lnTo>
                    <a:pt x="104" y="41"/>
                  </a:lnTo>
                  <a:lnTo>
                    <a:pt x="95" y="47"/>
                  </a:lnTo>
                  <a:lnTo>
                    <a:pt x="87" y="54"/>
                  </a:lnTo>
                  <a:lnTo>
                    <a:pt x="77" y="61"/>
                  </a:lnTo>
                  <a:lnTo>
                    <a:pt x="70" y="69"/>
                  </a:lnTo>
                  <a:lnTo>
                    <a:pt x="62" y="77"/>
                  </a:lnTo>
                  <a:lnTo>
                    <a:pt x="55" y="85"/>
                  </a:lnTo>
                  <a:lnTo>
                    <a:pt x="48" y="93"/>
                  </a:lnTo>
                  <a:lnTo>
                    <a:pt x="41" y="102"/>
                  </a:lnTo>
                  <a:lnTo>
                    <a:pt x="35" y="112"/>
                  </a:lnTo>
                  <a:lnTo>
                    <a:pt x="30" y="121"/>
                  </a:lnTo>
                  <a:lnTo>
                    <a:pt x="25" y="131"/>
                  </a:lnTo>
                  <a:lnTo>
                    <a:pt x="20" y="141"/>
                  </a:lnTo>
                  <a:lnTo>
                    <a:pt x="16" y="151"/>
                  </a:lnTo>
                  <a:lnTo>
                    <a:pt x="12" y="161"/>
                  </a:lnTo>
                  <a:lnTo>
                    <a:pt x="9" y="172"/>
                  </a:lnTo>
                  <a:lnTo>
                    <a:pt x="6" y="183"/>
                  </a:lnTo>
                  <a:lnTo>
                    <a:pt x="4" y="193"/>
                  </a:lnTo>
                  <a:lnTo>
                    <a:pt x="2" y="204"/>
                  </a:lnTo>
                  <a:lnTo>
                    <a:pt x="1" y="216"/>
                  </a:lnTo>
                  <a:lnTo>
                    <a:pt x="0" y="226"/>
                  </a:lnTo>
                  <a:lnTo>
                    <a:pt x="0" y="237"/>
                  </a:lnTo>
                  <a:lnTo>
                    <a:pt x="0" y="248"/>
                  </a:lnTo>
                  <a:lnTo>
                    <a:pt x="0" y="259"/>
                  </a:lnTo>
                  <a:lnTo>
                    <a:pt x="2" y="270"/>
                  </a:lnTo>
                  <a:lnTo>
                    <a:pt x="3" y="281"/>
                  </a:lnTo>
                  <a:lnTo>
                    <a:pt x="6" y="292"/>
                  </a:lnTo>
                  <a:lnTo>
                    <a:pt x="8" y="302"/>
                  </a:lnTo>
                  <a:lnTo>
                    <a:pt x="11" y="313"/>
                  </a:lnTo>
                  <a:lnTo>
                    <a:pt x="16" y="324"/>
                  </a:lnTo>
                  <a:lnTo>
                    <a:pt x="20" y="334"/>
                  </a:lnTo>
                  <a:lnTo>
                    <a:pt x="25" y="343"/>
                  </a:lnTo>
                  <a:lnTo>
                    <a:pt x="30" y="353"/>
                  </a:lnTo>
                  <a:lnTo>
                    <a:pt x="35" y="363"/>
                  </a:lnTo>
                  <a:lnTo>
                    <a:pt x="41" y="372"/>
                  </a:lnTo>
                  <a:lnTo>
                    <a:pt x="47" y="381"/>
                  </a:lnTo>
                  <a:lnTo>
                    <a:pt x="55" y="389"/>
                  </a:lnTo>
                  <a:lnTo>
                    <a:pt x="62" y="398"/>
                  </a:lnTo>
                  <a:lnTo>
                    <a:pt x="69" y="406"/>
                  </a:lnTo>
                  <a:lnTo>
                    <a:pt x="77" y="413"/>
                  </a:lnTo>
                  <a:lnTo>
                    <a:pt x="85" y="421"/>
                  </a:lnTo>
                  <a:lnTo>
                    <a:pt x="94" y="427"/>
                  </a:lnTo>
                  <a:lnTo>
                    <a:pt x="103" y="434"/>
                  </a:lnTo>
                  <a:lnTo>
                    <a:pt x="112" y="440"/>
                  </a:lnTo>
                  <a:lnTo>
                    <a:pt x="121" y="446"/>
                  </a:lnTo>
                  <a:lnTo>
                    <a:pt x="131" y="451"/>
                  </a:lnTo>
                  <a:lnTo>
                    <a:pt x="141" y="455"/>
                  </a:lnTo>
                  <a:lnTo>
                    <a:pt x="151" y="460"/>
                  </a:lnTo>
                  <a:lnTo>
                    <a:pt x="162" y="463"/>
                  </a:lnTo>
                  <a:lnTo>
                    <a:pt x="172" y="467"/>
                  </a:lnTo>
                  <a:lnTo>
                    <a:pt x="183" y="470"/>
                  </a:lnTo>
                  <a:lnTo>
                    <a:pt x="194" y="472"/>
                  </a:lnTo>
                  <a:lnTo>
                    <a:pt x="205" y="474"/>
                  </a:lnTo>
                  <a:lnTo>
                    <a:pt x="215" y="475"/>
                  </a:lnTo>
                  <a:lnTo>
                    <a:pt x="226" y="476"/>
                  </a:lnTo>
                  <a:lnTo>
                    <a:pt x="238" y="476"/>
                  </a:lnTo>
                  <a:lnTo>
                    <a:pt x="248" y="476"/>
                  </a:lnTo>
                  <a:lnTo>
                    <a:pt x="259" y="475"/>
                  </a:lnTo>
                  <a:lnTo>
                    <a:pt x="271" y="474"/>
                  </a:lnTo>
                  <a:lnTo>
                    <a:pt x="281" y="473"/>
                  </a:lnTo>
                  <a:lnTo>
                    <a:pt x="292" y="470"/>
                  </a:lnTo>
                  <a:lnTo>
                    <a:pt x="303" y="468"/>
                  </a:lnTo>
                  <a:lnTo>
                    <a:pt x="313" y="464"/>
                  </a:lnTo>
                  <a:lnTo>
                    <a:pt x="323" y="460"/>
                  </a:lnTo>
                  <a:lnTo>
                    <a:pt x="333" y="456"/>
                  </a:lnTo>
                  <a:lnTo>
                    <a:pt x="344" y="451"/>
                  </a:lnTo>
                  <a:lnTo>
                    <a:pt x="353" y="446"/>
                  </a:lnTo>
                  <a:lnTo>
                    <a:pt x="363" y="441"/>
                  </a:lnTo>
                  <a:lnTo>
                    <a:pt x="373" y="435"/>
                  </a:lnTo>
                  <a:lnTo>
                    <a:pt x="381" y="428"/>
                  </a:lnTo>
                  <a:lnTo>
                    <a:pt x="390" y="421"/>
                  </a:lnTo>
                  <a:lnTo>
                    <a:pt x="398" y="414"/>
                  </a:lnTo>
                  <a:lnTo>
                    <a:pt x="406" y="407"/>
                  </a:lnTo>
                  <a:lnTo>
                    <a:pt x="414" y="399"/>
                  </a:lnTo>
                  <a:lnTo>
                    <a:pt x="421" y="390"/>
                  </a:lnTo>
                  <a:lnTo>
                    <a:pt x="428" y="382"/>
                  </a:lnTo>
                  <a:lnTo>
                    <a:pt x="434" y="373"/>
                  </a:lnTo>
                  <a:lnTo>
                    <a:pt x="440" y="364"/>
                  </a:lnTo>
                  <a:lnTo>
                    <a:pt x="446" y="354"/>
                  </a:lnTo>
                  <a:lnTo>
                    <a:pt x="451" y="345"/>
                  </a:lnTo>
                  <a:lnTo>
                    <a:pt x="456" y="335"/>
                  </a:lnTo>
                  <a:lnTo>
                    <a:pt x="460" y="325"/>
                  </a:lnTo>
                  <a:lnTo>
                    <a:pt x="464" y="314"/>
                  </a:lnTo>
                  <a:lnTo>
                    <a:pt x="467" y="304"/>
                  </a:lnTo>
                  <a:lnTo>
                    <a:pt x="470" y="293"/>
                  </a:lnTo>
                  <a:lnTo>
                    <a:pt x="472" y="282"/>
                  </a:lnTo>
                  <a:lnTo>
                    <a:pt x="474" y="271"/>
                  </a:lnTo>
                  <a:lnTo>
                    <a:pt x="475" y="261"/>
                  </a:lnTo>
                  <a:lnTo>
                    <a:pt x="476" y="250"/>
                  </a:lnTo>
                  <a:lnTo>
                    <a:pt x="476" y="238"/>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17" name="Line 310"/>
            <p:cNvSpPr/>
            <p:nvPr/>
          </p:nvSpPr>
          <p:spPr>
            <a:xfrm flipH="1" flipV="1">
              <a:off x="1455" y="3310"/>
              <a:ext cx="59" cy="7"/>
            </a:xfrm>
            <a:prstGeom prst="line">
              <a:avLst/>
            </a:prstGeom>
            <a:ln w="26988" cap="flat" cmpd="sng">
              <a:solidFill>
                <a:srgbClr val="FF0000"/>
              </a:solidFill>
              <a:prstDash val="solid"/>
              <a:headEnd type="none" w="med" len="med"/>
              <a:tailEnd type="none" w="med" len="med"/>
            </a:ln>
          </p:spPr>
        </p:sp>
        <p:sp>
          <p:nvSpPr>
            <p:cNvPr id="54818" name="Line 311"/>
            <p:cNvSpPr/>
            <p:nvPr/>
          </p:nvSpPr>
          <p:spPr>
            <a:xfrm>
              <a:off x="1455" y="3389"/>
              <a:ext cx="59" cy="7"/>
            </a:xfrm>
            <a:prstGeom prst="line">
              <a:avLst/>
            </a:prstGeom>
            <a:ln w="26988" cap="flat" cmpd="sng">
              <a:solidFill>
                <a:srgbClr val="FF0000"/>
              </a:solidFill>
              <a:prstDash val="solid"/>
              <a:headEnd type="none" w="med" len="med"/>
              <a:tailEnd type="none" w="med" len="med"/>
            </a:ln>
          </p:spPr>
        </p:sp>
        <p:sp>
          <p:nvSpPr>
            <p:cNvPr id="54819" name="Freeform 312"/>
            <p:cNvSpPr/>
            <p:nvPr/>
          </p:nvSpPr>
          <p:spPr>
            <a:xfrm>
              <a:off x="1594" y="3396"/>
              <a:ext cx="40" cy="40"/>
            </a:xfrm>
            <a:custGeom>
              <a:avLst/>
              <a:gdLst>
                <a:gd name="txL" fmla="*/ 0 w 239"/>
                <a:gd name="txT" fmla="*/ 0 h 238"/>
                <a:gd name="txR" fmla="*/ 239 w 239"/>
                <a:gd name="txB" fmla="*/ 238 h 238"/>
              </a:gdLst>
              <a:ahLst/>
              <a:cxnLst>
                <a:cxn ang="0">
                  <a:pos x="7" y="7"/>
                </a:cxn>
                <a:cxn ang="0">
                  <a:pos x="7" y="6"/>
                </a:cxn>
                <a:cxn ang="0">
                  <a:pos x="7" y="6"/>
                </a:cxn>
                <a:cxn ang="0">
                  <a:pos x="7" y="5"/>
                </a:cxn>
                <a:cxn ang="0">
                  <a:pos x="6" y="5"/>
                </a:cxn>
                <a:cxn ang="0">
                  <a:pos x="6" y="4"/>
                </a:cxn>
                <a:cxn ang="0">
                  <a:pos x="6" y="4"/>
                </a:cxn>
                <a:cxn ang="0">
                  <a:pos x="6" y="3"/>
                </a:cxn>
                <a:cxn ang="0">
                  <a:pos x="5" y="3"/>
                </a:cxn>
                <a:cxn ang="0">
                  <a:pos x="5" y="2"/>
                </a:cxn>
                <a:cxn ang="0">
                  <a:pos x="5" y="2"/>
                </a:cxn>
                <a:cxn ang="0">
                  <a:pos x="4" y="2"/>
                </a:cxn>
                <a:cxn ang="0">
                  <a:pos x="4" y="1"/>
                </a:cxn>
                <a:cxn ang="0">
                  <a:pos x="4" y="1"/>
                </a:cxn>
                <a:cxn ang="0">
                  <a:pos x="3" y="1"/>
                </a:cxn>
                <a:cxn ang="0">
                  <a:pos x="3" y="1"/>
                </a:cxn>
                <a:cxn ang="0">
                  <a:pos x="2" y="0"/>
                </a:cxn>
                <a:cxn ang="0">
                  <a:pos x="2" y="0"/>
                </a:cxn>
                <a:cxn ang="0">
                  <a:pos x="1" y="0"/>
                </a:cxn>
                <a:cxn ang="0">
                  <a:pos x="1" y="0"/>
                </a:cxn>
                <a:cxn ang="0">
                  <a:pos x="0" y="0"/>
                </a:cxn>
              </a:cxnLst>
              <a:rect l="txL" t="txT" r="txR" b="txB"/>
              <a:pathLst>
                <a:path w="239" h="238">
                  <a:moveTo>
                    <a:pt x="239" y="238"/>
                  </a:moveTo>
                  <a:lnTo>
                    <a:pt x="238" y="220"/>
                  </a:lnTo>
                  <a:lnTo>
                    <a:pt x="236" y="201"/>
                  </a:lnTo>
                  <a:lnTo>
                    <a:pt x="232" y="183"/>
                  </a:lnTo>
                  <a:lnTo>
                    <a:pt x="226" y="165"/>
                  </a:lnTo>
                  <a:lnTo>
                    <a:pt x="220" y="148"/>
                  </a:lnTo>
                  <a:lnTo>
                    <a:pt x="212" y="130"/>
                  </a:lnTo>
                  <a:lnTo>
                    <a:pt x="203" y="114"/>
                  </a:lnTo>
                  <a:lnTo>
                    <a:pt x="193" y="98"/>
                  </a:lnTo>
                  <a:lnTo>
                    <a:pt x="181" y="84"/>
                  </a:lnTo>
                  <a:lnTo>
                    <a:pt x="169" y="70"/>
                  </a:lnTo>
                  <a:lnTo>
                    <a:pt x="154" y="57"/>
                  </a:lnTo>
                  <a:lnTo>
                    <a:pt x="140" y="46"/>
                  </a:lnTo>
                  <a:lnTo>
                    <a:pt x="125" y="36"/>
                  </a:lnTo>
                  <a:lnTo>
                    <a:pt x="108" y="26"/>
                  </a:lnTo>
                  <a:lnTo>
                    <a:pt x="92" y="18"/>
                  </a:lnTo>
                  <a:lnTo>
                    <a:pt x="73" y="12"/>
                  </a:lnTo>
                  <a:lnTo>
                    <a:pt x="56" y="7"/>
                  </a:lnTo>
                  <a:lnTo>
                    <a:pt x="37" y="3"/>
                  </a:lnTo>
                  <a:lnTo>
                    <a:pt x="19" y="1"/>
                  </a:lnTo>
                  <a:lnTo>
                    <a:pt x="0" y="0"/>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20" name="Line 313"/>
            <p:cNvSpPr/>
            <p:nvPr/>
          </p:nvSpPr>
          <p:spPr>
            <a:xfrm>
              <a:off x="1634" y="3436"/>
              <a:ext cx="1" cy="100"/>
            </a:xfrm>
            <a:prstGeom prst="line">
              <a:avLst/>
            </a:prstGeom>
            <a:ln w="26988" cap="flat" cmpd="sng">
              <a:solidFill>
                <a:schemeClr val="tx2"/>
              </a:solidFill>
              <a:prstDash val="solid"/>
              <a:headEnd type="none" w="med" len="med"/>
              <a:tailEnd type="none" w="med" len="med"/>
            </a:ln>
          </p:spPr>
        </p:sp>
        <p:sp>
          <p:nvSpPr>
            <p:cNvPr id="54821" name="Line 314"/>
            <p:cNvSpPr/>
            <p:nvPr/>
          </p:nvSpPr>
          <p:spPr>
            <a:xfrm>
              <a:off x="1554" y="1906"/>
              <a:ext cx="1" cy="159"/>
            </a:xfrm>
            <a:prstGeom prst="line">
              <a:avLst/>
            </a:prstGeom>
            <a:ln w="26988" cap="flat" cmpd="sng">
              <a:solidFill>
                <a:schemeClr val="tx2"/>
              </a:solidFill>
              <a:prstDash val="solid"/>
              <a:headEnd type="none" w="med" len="med"/>
              <a:tailEnd type="none" w="med" len="med"/>
            </a:ln>
          </p:spPr>
        </p:sp>
        <p:sp>
          <p:nvSpPr>
            <p:cNvPr id="54822" name="Line 315"/>
            <p:cNvSpPr/>
            <p:nvPr/>
          </p:nvSpPr>
          <p:spPr>
            <a:xfrm>
              <a:off x="1157" y="1906"/>
              <a:ext cx="1" cy="159"/>
            </a:xfrm>
            <a:prstGeom prst="line">
              <a:avLst/>
            </a:prstGeom>
            <a:ln w="26988" cap="flat" cmpd="sng">
              <a:solidFill>
                <a:schemeClr val="tx2"/>
              </a:solidFill>
              <a:prstDash val="solid"/>
              <a:headEnd type="none" w="med" len="med"/>
              <a:tailEnd type="none" w="med" len="med"/>
            </a:ln>
          </p:spPr>
        </p:sp>
        <p:sp>
          <p:nvSpPr>
            <p:cNvPr id="54823" name="Line 316"/>
            <p:cNvSpPr/>
            <p:nvPr/>
          </p:nvSpPr>
          <p:spPr>
            <a:xfrm>
              <a:off x="1435" y="1906"/>
              <a:ext cx="1" cy="159"/>
            </a:xfrm>
            <a:prstGeom prst="line">
              <a:avLst/>
            </a:prstGeom>
            <a:ln w="26988" cap="flat" cmpd="sng">
              <a:solidFill>
                <a:schemeClr val="tx2"/>
              </a:solidFill>
              <a:prstDash val="solid"/>
              <a:headEnd type="none" w="med" len="med"/>
              <a:tailEnd type="none" w="med" len="med"/>
            </a:ln>
          </p:spPr>
        </p:sp>
        <p:sp>
          <p:nvSpPr>
            <p:cNvPr id="54824" name="Line 317"/>
            <p:cNvSpPr/>
            <p:nvPr/>
          </p:nvSpPr>
          <p:spPr>
            <a:xfrm>
              <a:off x="1276" y="1906"/>
              <a:ext cx="1" cy="159"/>
            </a:xfrm>
            <a:prstGeom prst="line">
              <a:avLst/>
            </a:prstGeom>
            <a:ln w="26988" cap="flat" cmpd="sng">
              <a:solidFill>
                <a:schemeClr val="tx2"/>
              </a:solidFill>
              <a:prstDash val="solid"/>
              <a:headEnd type="none" w="med" len="med"/>
              <a:tailEnd type="none" w="med" len="med"/>
            </a:ln>
          </p:spPr>
        </p:sp>
        <p:sp>
          <p:nvSpPr>
            <p:cNvPr id="54825" name="Line 318"/>
            <p:cNvSpPr/>
            <p:nvPr/>
          </p:nvSpPr>
          <p:spPr>
            <a:xfrm>
              <a:off x="1077" y="2065"/>
              <a:ext cx="557" cy="1"/>
            </a:xfrm>
            <a:prstGeom prst="line">
              <a:avLst/>
            </a:prstGeom>
            <a:ln w="26988" cap="flat" cmpd="sng">
              <a:solidFill>
                <a:schemeClr val="tx2"/>
              </a:solidFill>
              <a:prstDash val="solid"/>
              <a:headEnd type="none" w="med" len="med"/>
              <a:tailEnd type="none" w="med" len="med"/>
            </a:ln>
          </p:spPr>
        </p:sp>
        <p:sp>
          <p:nvSpPr>
            <p:cNvPr id="54826" name="Line 319"/>
            <p:cNvSpPr/>
            <p:nvPr/>
          </p:nvSpPr>
          <p:spPr>
            <a:xfrm>
              <a:off x="998" y="2979"/>
              <a:ext cx="199" cy="1"/>
            </a:xfrm>
            <a:prstGeom prst="line">
              <a:avLst/>
            </a:prstGeom>
            <a:ln w="26988" cap="flat" cmpd="sng">
              <a:solidFill>
                <a:schemeClr val="tx2"/>
              </a:solidFill>
              <a:prstDash val="solid"/>
              <a:headEnd type="none" w="med" len="med"/>
              <a:tailEnd type="none" w="med" len="med"/>
            </a:ln>
          </p:spPr>
        </p:sp>
        <p:sp>
          <p:nvSpPr>
            <p:cNvPr id="54827" name="Line 320"/>
            <p:cNvSpPr/>
            <p:nvPr/>
          </p:nvSpPr>
          <p:spPr>
            <a:xfrm>
              <a:off x="998" y="3059"/>
              <a:ext cx="199" cy="1"/>
            </a:xfrm>
            <a:prstGeom prst="line">
              <a:avLst/>
            </a:prstGeom>
            <a:ln w="26988" cap="flat" cmpd="sng">
              <a:solidFill>
                <a:schemeClr val="tx2"/>
              </a:solidFill>
              <a:prstDash val="solid"/>
              <a:headEnd type="none" w="med" len="med"/>
              <a:tailEnd type="none" w="med" len="med"/>
            </a:ln>
          </p:spPr>
        </p:sp>
        <p:sp>
          <p:nvSpPr>
            <p:cNvPr id="54828" name="Line 321"/>
            <p:cNvSpPr/>
            <p:nvPr/>
          </p:nvSpPr>
          <p:spPr>
            <a:xfrm>
              <a:off x="998" y="3138"/>
              <a:ext cx="159" cy="1"/>
            </a:xfrm>
            <a:prstGeom prst="line">
              <a:avLst/>
            </a:prstGeom>
            <a:ln w="26988" cap="flat" cmpd="sng">
              <a:solidFill>
                <a:schemeClr val="tx2"/>
              </a:solidFill>
              <a:prstDash val="solid"/>
              <a:headEnd type="none" w="med" len="med"/>
              <a:tailEnd type="none" w="med" len="med"/>
            </a:ln>
          </p:spPr>
        </p:sp>
        <p:sp>
          <p:nvSpPr>
            <p:cNvPr id="54829" name="Line 322"/>
            <p:cNvSpPr/>
            <p:nvPr/>
          </p:nvSpPr>
          <p:spPr>
            <a:xfrm>
              <a:off x="998" y="2582"/>
              <a:ext cx="1" cy="397"/>
            </a:xfrm>
            <a:prstGeom prst="line">
              <a:avLst/>
            </a:prstGeom>
            <a:ln w="26988" cap="flat" cmpd="sng">
              <a:solidFill>
                <a:schemeClr val="tx2"/>
              </a:solidFill>
              <a:prstDash val="solid"/>
              <a:headEnd type="none" w="med" len="med"/>
              <a:tailEnd type="none" w="med" len="med"/>
            </a:ln>
          </p:spPr>
        </p:sp>
        <p:sp>
          <p:nvSpPr>
            <p:cNvPr id="54830" name="Line 323"/>
            <p:cNvSpPr/>
            <p:nvPr/>
          </p:nvSpPr>
          <p:spPr>
            <a:xfrm>
              <a:off x="998" y="3059"/>
              <a:ext cx="1" cy="79"/>
            </a:xfrm>
            <a:prstGeom prst="line">
              <a:avLst/>
            </a:prstGeom>
            <a:ln w="26988" cap="flat" cmpd="sng">
              <a:solidFill>
                <a:schemeClr val="tx2"/>
              </a:solidFill>
              <a:prstDash val="solid"/>
              <a:headEnd type="none" w="med" len="med"/>
              <a:tailEnd type="none" w="med" len="med"/>
            </a:ln>
          </p:spPr>
        </p:sp>
        <p:sp>
          <p:nvSpPr>
            <p:cNvPr id="54831" name="Line 324"/>
            <p:cNvSpPr/>
            <p:nvPr/>
          </p:nvSpPr>
          <p:spPr>
            <a:xfrm>
              <a:off x="1038" y="2979"/>
              <a:ext cx="1" cy="80"/>
            </a:xfrm>
            <a:prstGeom prst="line">
              <a:avLst/>
            </a:prstGeom>
            <a:ln w="26988" cap="flat" cmpd="sng">
              <a:solidFill>
                <a:schemeClr val="tx2"/>
              </a:solidFill>
              <a:prstDash val="solid"/>
              <a:headEnd type="none" w="med" len="med"/>
              <a:tailEnd type="none" w="med" len="med"/>
            </a:ln>
          </p:spPr>
        </p:sp>
        <p:sp>
          <p:nvSpPr>
            <p:cNvPr id="54832" name="Line 325"/>
            <p:cNvSpPr/>
            <p:nvPr/>
          </p:nvSpPr>
          <p:spPr>
            <a:xfrm>
              <a:off x="1038" y="2105"/>
              <a:ext cx="1" cy="198"/>
            </a:xfrm>
            <a:prstGeom prst="line">
              <a:avLst/>
            </a:prstGeom>
            <a:ln w="26988" cap="flat" cmpd="sng">
              <a:solidFill>
                <a:schemeClr val="tx2"/>
              </a:solidFill>
              <a:prstDash val="solid"/>
              <a:headEnd type="none" w="med" len="med"/>
              <a:tailEnd type="none" w="med" len="med"/>
            </a:ln>
          </p:spPr>
        </p:sp>
        <p:sp>
          <p:nvSpPr>
            <p:cNvPr id="54833" name="Freeform 326"/>
            <p:cNvSpPr/>
            <p:nvPr/>
          </p:nvSpPr>
          <p:spPr>
            <a:xfrm>
              <a:off x="879" y="2343"/>
              <a:ext cx="39" cy="40"/>
            </a:xfrm>
            <a:custGeom>
              <a:avLst/>
              <a:gdLst>
                <a:gd name="txL" fmla="*/ 0 w 238"/>
                <a:gd name="txT" fmla="*/ 0 h 239"/>
                <a:gd name="txR" fmla="*/ 238 w 238"/>
                <a:gd name="txB" fmla="*/ 239 h 239"/>
              </a:gdLst>
              <a:ahLst/>
              <a:cxnLst>
                <a:cxn ang="0">
                  <a:pos x="6" y="0"/>
                </a:cxn>
                <a:cxn ang="0">
                  <a:pos x="6" y="0"/>
                </a:cxn>
                <a:cxn ang="0">
                  <a:pos x="5" y="0"/>
                </a:cxn>
                <a:cxn ang="0">
                  <a:pos x="5" y="0"/>
                </a:cxn>
                <a:cxn ang="0">
                  <a:pos x="4" y="0"/>
                </a:cxn>
                <a:cxn ang="0">
                  <a:pos x="4" y="1"/>
                </a:cxn>
                <a:cxn ang="0">
                  <a:pos x="3" y="1"/>
                </a:cxn>
                <a:cxn ang="0">
                  <a:pos x="3" y="1"/>
                </a:cxn>
                <a:cxn ang="0">
                  <a:pos x="3" y="1"/>
                </a:cxn>
                <a:cxn ang="0">
                  <a:pos x="2" y="2"/>
                </a:cxn>
                <a:cxn ang="0">
                  <a:pos x="2" y="2"/>
                </a:cxn>
                <a:cxn ang="0">
                  <a:pos x="1" y="2"/>
                </a:cxn>
                <a:cxn ang="0">
                  <a:pos x="1" y="3"/>
                </a:cxn>
                <a:cxn ang="0">
                  <a:pos x="1" y="3"/>
                </a:cxn>
                <a:cxn ang="0">
                  <a:pos x="1" y="4"/>
                </a:cxn>
                <a:cxn ang="0">
                  <a:pos x="0" y="4"/>
                </a:cxn>
                <a:cxn ang="0">
                  <a:pos x="0" y="5"/>
                </a:cxn>
                <a:cxn ang="0">
                  <a:pos x="0" y="5"/>
                </a:cxn>
                <a:cxn ang="0">
                  <a:pos x="0" y="6"/>
                </a:cxn>
                <a:cxn ang="0">
                  <a:pos x="0" y="6"/>
                </a:cxn>
                <a:cxn ang="0">
                  <a:pos x="0" y="7"/>
                </a:cxn>
              </a:cxnLst>
              <a:rect l="txL" t="txT" r="txR" b="txB"/>
              <a:pathLst>
                <a:path w="238" h="239">
                  <a:moveTo>
                    <a:pt x="238" y="0"/>
                  </a:moveTo>
                  <a:lnTo>
                    <a:pt x="220" y="1"/>
                  </a:lnTo>
                  <a:lnTo>
                    <a:pt x="201" y="3"/>
                  </a:lnTo>
                  <a:lnTo>
                    <a:pt x="183" y="7"/>
                  </a:lnTo>
                  <a:lnTo>
                    <a:pt x="164" y="13"/>
                  </a:lnTo>
                  <a:lnTo>
                    <a:pt x="147" y="19"/>
                  </a:lnTo>
                  <a:lnTo>
                    <a:pt x="130" y="27"/>
                  </a:lnTo>
                  <a:lnTo>
                    <a:pt x="114" y="35"/>
                  </a:lnTo>
                  <a:lnTo>
                    <a:pt x="99" y="46"/>
                  </a:lnTo>
                  <a:lnTo>
                    <a:pt x="83" y="58"/>
                  </a:lnTo>
                  <a:lnTo>
                    <a:pt x="70" y="70"/>
                  </a:lnTo>
                  <a:lnTo>
                    <a:pt x="57" y="85"/>
                  </a:lnTo>
                  <a:lnTo>
                    <a:pt x="45" y="99"/>
                  </a:lnTo>
                  <a:lnTo>
                    <a:pt x="35" y="114"/>
                  </a:lnTo>
                  <a:lnTo>
                    <a:pt x="26" y="131"/>
                  </a:lnTo>
                  <a:lnTo>
                    <a:pt x="18" y="147"/>
                  </a:lnTo>
                  <a:lnTo>
                    <a:pt x="12" y="166"/>
                  </a:lnTo>
                  <a:lnTo>
                    <a:pt x="7" y="183"/>
                  </a:lnTo>
                  <a:lnTo>
                    <a:pt x="3" y="202"/>
                  </a:lnTo>
                  <a:lnTo>
                    <a:pt x="1" y="220"/>
                  </a:lnTo>
                  <a:lnTo>
                    <a:pt x="0" y="239"/>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34" name="Freeform 327"/>
            <p:cNvSpPr/>
            <p:nvPr/>
          </p:nvSpPr>
          <p:spPr>
            <a:xfrm>
              <a:off x="879" y="2502"/>
              <a:ext cx="20" cy="80"/>
            </a:xfrm>
            <a:custGeom>
              <a:avLst/>
              <a:gdLst>
                <a:gd name="txL" fmla="*/ 0 w 119"/>
                <a:gd name="txT" fmla="*/ 0 h 477"/>
                <a:gd name="txR" fmla="*/ 119 w 119"/>
                <a:gd name="txB" fmla="*/ 477 h 477"/>
              </a:gdLst>
              <a:ahLst/>
              <a:cxnLst>
                <a:cxn ang="0">
                  <a:pos x="3" y="0"/>
                </a:cxn>
                <a:cxn ang="0">
                  <a:pos x="2" y="1"/>
                </a:cxn>
                <a:cxn ang="0">
                  <a:pos x="2" y="1"/>
                </a:cxn>
                <a:cxn ang="0">
                  <a:pos x="2" y="1"/>
                </a:cxn>
                <a:cxn ang="0">
                  <a:pos x="1" y="2"/>
                </a:cxn>
                <a:cxn ang="0">
                  <a:pos x="1" y="3"/>
                </a:cxn>
                <a:cxn ang="0">
                  <a:pos x="1" y="3"/>
                </a:cxn>
                <a:cxn ang="0">
                  <a:pos x="1" y="4"/>
                </a:cxn>
                <a:cxn ang="0">
                  <a:pos x="0" y="4"/>
                </a:cxn>
                <a:cxn ang="0">
                  <a:pos x="0" y="5"/>
                </a:cxn>
                <a:cxn ang="0">
                  <a:pos x="0" y="5"/>
                </a:cxn>
                <a:cxn ang="0">
                  <a:pos x="0" y="6"/>
                </a:cxn>
                <a:cxn ang="0">
                  <a:pos x="0" y="7"/>
                </a:cxn>
                <a:cxn ang="0">
                  <a:pos x="0" y="7"/>
                </a:cxn>
                <a:cxn ang="0">
                  <a:pos x="0" y="8"/>
                </a:cxn>
                <a:cxn ang="0">
                  <a:pos x="0" y="8"/>
                </a:cxn>
                <a:cxn ang="0">
                  <a:pos x="0" y="9"/>
                </a:cxn>
                <a:cxn ang="0">
                  <a:pos x="1" y="10"/>
                </a:cxn>
                <a:cxn ang="0">
                  <a:pos x="1" y="10"/>
                </a:cxn>
                <a:cxn ang="0">
                  <a:pos x="1" y="11"/>
                </a:cxn>
                <a:cxn ang="0">
                  <a:pos x="1" y="11"/>
                </a:cxn>
                <a:cxn ang="0">
                  <a:pos x="2" y="12"/>
                </a:cxn>
                <a:cxn ang="0">
                  <a:pos x="2" y="12"/>
                </a:cxn>
                <a:cxn ang="0">
                  <a:pos x="3" y="13"/>
                </a:cxn>
                <a:cxn ang="0">
                  <a:pos x="3" y="13"/>
                </a:cxn>
                <a:cxn ang="0">
                  <a:pos x="3" y="13"/>
                </a:cxn>
              </a:cxnLst>
              <a:rect l="txL" t="txT" r="txR" b="txB"/>
              <a:pathLst>
                <a:path w="119" h="477">
                  <a:moveTo>
                    <a:pt x="93" y="0"/>
                  </a:moveTo>
                  <a:lnTo>
                    <a:pt x="79" y="15"/>
                  </a:lnTo>
                  <a:lnTo>
                    <a:pt x="66" y="32"/>
                  </a:lnTo>
                  <a:lnTo>
                    <a:pt x="53" y="50"/>
                  </a:lnTo>
                  <a:lnTo>
                    <a:pt x="42" y="68"/>
                  </a:lnTo>
                  <a:lnTo>
                    <a:pt x="32" y="87"/>
                  </a:lnTo>
                  <a:lnTo>
                    <a:pt x="24" y="107"/>
                  </a:lnTo>
                  <a:lnTo>
                    <a:pt x="15" y="127"/>
                  </a:lnTo>
                  <a:lnTo>
                    <a:pt x="10" y="148"/>
                  </a:lnTo>
                  <a:lnTo>
                    <a:pt x="5" y="169"/>
                  </a:lnTo>
                  <a:lnTo>
                    <a:pt x="2" y="190"/>
                  </a:lnTo>
                  <a:lnTo>
                    <a:pt x="0" y="211"/>
                  </a:lnTo>
                  <a:lnTo>
                    <a:pt x="0" y="233"/>
                  </a:lnTo>
                  <a:lnTo>
                    <a:pt x="1" y="255"/>
                  </a:lnTo>
                  <a:lnTo>
                    <a:pt x="4" y="276"/>
                  </a:lnTo>
                  <a:lnTo>
                    <a:pt x="8" y="297"/>
                  </a:lnTo>
                  <a:lnTo>
                    <a:pt x="13" y="318"/>
                  </a:lnTo>
                  <a:lnTo>
                    <a:pt x="20" y="338"/>
                  </a:lnTo>
                  <a:lnTo>
                    <a:pt x="28" y="358"/>
                  </a:lnTo>
                  <a:lnTo>
                    <a:pt x="38" y="378"/>
                  </a:lnTo>
                  <a:lnTo>
                    <a:pt x="48" y="397"/>
                  </a:lnTo>
                  <a:lnTo>
                    <a:pt x="61" y="414"/>
                  </a:lnTo>
                  <a:lnTo>
                    <a:pt x="74" y="431"/>
                  </a:lnTo>
                  <a:lnTo>
                    <a:pt x="87" y="447"/>
                  </a:lnTo>
                  <a:lnTo>
                    <a:pt x="103" y="462"/>
                  </a:lnTo>
                  <a:lnTo>
                    <a:pt x="119" y="477"/>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35" name="Line 328"/>
            <p:cNvSpPr/>
            <p:nvPr/>
          </p:nvSpPr>
          <p:spPr>
            <a:xfrm>
              <a:off x="879" y="2502"/>
              <a:ext cx="159" cy="1"/>
            </a:xfrm>
            <a:prstGeom prst="line">
              <a:avLst/>
            </a:prstGeom>
            <a:ln w="26988" cap="flat" cmpd="sng">
              <a:solidFill>
                <a:schemeClr val="tx2"/>
              </a:solidFill>
              <a:prstDash val="solid"/>
              <a:headEnd type="none" w="med" len="med"/>
              <a:tailEnd type="none" w="med" len="med"/>
            </a:ln>
          </p:spPr>
        </p:sp>
        <p:sp>
          <p:nvSpPr>
            <p:cNvPr id="54836" name="Line 329"/>
            <p:cNvSpPr/>
            <p:nvPr/>
          </p:nvSpPr>
          <p:spPr>
            <a:xfrm>
              <a:off x="879" y="2582"/>
              <a:ext cx="159" cy="1"/>
            </a:xfrm>
            <a:prstGeom prst="line">
              <a:avLst/>
            </a:prstGeom>
            <a:ln w="26988" cap="flat" cmpd="sng">
              <a:solidFill>
                <a:schemeClr val="tx2"/>
              </a:solidFill>
              <a:prstDash val="solid"/>
              <a:headEnd type="none" w="med" len="med"/>
              <a:tailEnd type="none" w="med" len="med"/>
            </a:ln>
          </p:spPr>
        </p:sp>
        <p:sp>
          <p:nvSpPr>
            <p:cNvPr id="54837" name="Freeform 330"/>
            <p:cNvSpPr/>
            <p:nvPr/>
          </p:nvSpPr>
          <p:spPr>
            <a:xfrm>
              <a:off x="980" y="2502"/>
              <a:ext cx="20" cy="80"/>
            </a:xfrm>
            <a:custGeom>
              <a:avLst/>
              <a:gdLst>
                <a:gd name="txL" fmla="*/ 0 w 119"/>
                <a:gd name="txT" fmla="*/ 0 h 477"/>
                <a:gd name="txR" fmla="*/ 119 w 119"/>
                <a:gd name="txB" fmla="*/ 477 h 477"/>
              </a:gdLst>
              <a:ahLst/>
              <a:cxnLst>
                <a:cxn ang="0">
                  <a:pos x="0" y="13"/>
                </a:cxn>
                <a:cxn ang="0">
                  <a:pos x="1" y="13"/>
                </a:cxn>
                <a:cxn ang="0">
                  <a:pos x="1" y="13"/>
                </a:cxn>
                <a:cxn ang="0">
                  <a:pos x="1" y="12"/>
                </a:cxn>
                <a:cxn ang="0">
                  <a:pos x="2" y="12"/>
                </a:cxn>
                <a:cxn ang="0">
                  <a:pos x="2" y="11"/>
                </a:cxn>
                <a:cxn ang="0">
                  <a:pos x="2" y="11"/>
                </a:cxn>
                <a:cxn ang="0">
                  <a:pos x="3" y="10"/>
                </a:cxn>
                <a:cxn ang="0">
                  <a:pos x="3" y="10"/>
                </a:cxn>
                <a:cxn ang="0">
                  <a:pos x="3" y="9"/>
                </a:cxn>
                <a:cxn ang="0">
                  <a:pos x="3" y="8"/>
                </a:cxn>
                <a:cxn ang="0">
                  <a:pos x="3" y="8"/>
                </a:cxn>
                <a:cxn ang="0">
                  <a:pos x="3" y="7"/>
                </a:cxn>
                <a:cxn ang="0">
                  <a:pos x="3" y="7"/>
                </a:cxn>
                <a:cxn ang="0">
                  <a:pos x="3" y="6"/>
                </a:cxn>
                <a:cxn ang="0">
                  <a:pos x="3" y="5"/>
                </a:cxn>
                <a:cxn ang="0">
                  <a:pos x="3" y="5"/>
                </a:cxn>
                <a:cxn ang="0">
                  <a:pos x="3" y="4"/>
                </a:cxn>
                <a:cxn ang="0">
                  <a:pos x="3" y="4"/>
                </a:cxn>
                <a:cxn ang="0">
                  <a:pos x="3" y="3"/>
                </a:cxn>
                <a:cxn ang="0">
                  <a:pos x="3" y="3"/>
                </a:cxn>
                <a:cxn ang="0">
                  <a:pos x="2" y="2"/>
                </a:cxn>
                <a:cxn ang="0">
                  <a:pos x="2" y="1"/>
                </a:cxn>
                <a:cxn ang="0">
                  <a:pos x="2" y="1"/>
                </a:cxn>
                <a:cxn ang="0">
                  <a:pos x="1" y="1"/>
                </a:cxn>
                <a:cxn ang="0">
                  <a:pos x="1" y="0"/>
                </a:cxn>
              </a:cxnLst>
              <a:rect l="txL" t="txT" r="txR" b="txB"/>
              <a:pathLst>
                <a:path w="119" h="477">
                  <a:moveTo>
                    <a:pt x="0" y="477"/>
                  </a:moveTo>
                  <a:lnTo>
                    <a:pt x="16" y="462"/>
                  </a:lnTo>
                  <a:lnTo>
                    <a:pt x="32" y="447"/>
                  </a:lnTo>
                  <a:lnTo>
                    <a:pt x="46" y="431"/>
                  </a:lnTo>
                  <a:lnTo>
                    <a:pt x="59" y="414"/>
                  </a:lnTo>
                  <a:lnTo>
                    <a:pt x="71" y="397"/>
                  </a:lnTo>
                  <a:lnTo>
                    <a:pt x="82" y="378"/>
                  </a:lnTo>
                  <a:lnTo>
                    <a:pt x="91" y="358"/>
                  </a:lnTo>
                  <a:lnTo>
                    <a:pt x="100" y="338"/>
                  </a:lnTo>
                  <a:lnTo>
                    <a:pt x="107" y="318"/>
                  </a:lnTo>
                  <a:lnTo>
                    <a:pt x="112" y="297"/>
                  </a:lnTo>
                  <a:lnTo>
                    <a:pt x="116" y="276"/>
                  </a:lnTo>
                  <a:lnTo>
                    <a:pt x="118" y="255"/>
                  </a:lnTo>
                  <a:lnTo>
                    <a:pt x="119" y="233"/>
                  </a:lnTo>
                  <a:lnTo>
                    <a:pt x="119" y="211"/>
                  </a:lnTo>
                  <a:lnTo>
                    <a:pt x="117" y="190"/>
                  </a:lnTo>
                  <a:lnTo>
                    <a:pt x="114" y="169"/>
                  </a:lnTo>
                  <a:lnTo>
                    <a:pt x="110" y="148"/>
                  </a:lnTo>
                  <a:lnTo>
                    <a:pt x="104" y="127"/>
                  </a:lnTo>
                  <a:lnTo>
                    <a:pt x="97" y="107"/>
                  </a:lnTo>
                  <a:lnTo>
                    <a:pt x="88" y="87"/>
                  </a:lnTo>
                  <a:lnTo>
                    <a:pt x="78" y="68"/>
                  </a:lnTo>
                  <a:lnTo>
                    <a:pt x="67" y="50"/>
                  </a:lnTo>
                  <a:lnTo>
                    <a:pt x="54" y="32"/>
                  </a:lnTo>
                  <a:lnTo>
                    <a:pt x="41" y="15"/>
                  </a:lnTo>
                  <a:lnTo>
                    <a:pt x="26" y="0"/>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38" name="Line 331"/>
            <p:cNvSpPr/>
            <p:nvPr/>
          </p:nvSpPr>
          <p:spPr>
            <a:xfrm>
              <a:off x="1038" y="2502"/>
              <a:ext cx="1" cy="80"/>
            </a:xfrm>
            <a:prstGeom prst="line">
              <a:avLst/>
            </a:prstGeom>
            <a:ln w="26988" cap="flat" cmpd="sng">
              <a:solidFill>
                <a:schemeClr val="tx2"/>
              </a:solidFill>
              <a:prstDash val="solid"/>
              <a:headEnd type="none" w="med" len="med"/>
              <a:tailEnd type="none" w="med" len="med"/>
            </a:ln>
          </p:spPr>
        </p:sp>
        <p:sp>
          <p:nvSpPr>
            <p:cNvPr id="54839" name="Line 332"/>
            <p:cNvSpPr/>
            <p:nvPr/>
          </p:nvSpPr>
          <p:spPr>
            <a:xfrm>
              <a:off x="918" y="2343"/>
              <a:ext cx="80" cy="1"/>
            </a:xfrm>
            <a:prstGeom prst="line">
              <a:avLst/>
            </a:prstGeom>
            <a:ln w="26988" cap="flat" cmpd="sng">
              <a:solidFill>
                <a:schemeClr val="tx2"/>
              </a:solidFill>
              <a:prstDash val="solid"/>
              <a:headEnd type="none" w="med" len="med"/>
              <a:tailEnd type="none" w="med" len="med"/>
            </a:ln>
          </p:spPr>
        </p:sp>
        <p:sp>
          <p:nvSpPr>
            <p:cNvPr id="54840" name="Freeform 333"/>
            <p:cNvSpPr/>
            <p:nvPr/>
          </p:nvSpPr>
          <p:spPr>
            <a:xfrm>
              <a:off x="998" y="2303"/>
              <a:ext cx="40" cy="40"/>
            </a:xfrm>
            <a:custGeom>
              <a:avLst/>
              <a:gdLst>
                <a:gd name="txL" fmla="*/ 0 w 239"/>
                <a:gd name="txT" fmla="*/ 0 h 238"/>
                <a:gd name="txR" fmla="*/ 239 w 239"/>
                <a:gd name="txB" fmla="*/ 238 h 238"/>
              </a:gdLst>
              <a:ahLst/>
              <a:cxnLst>
                <a:cxn ang="0">
                  <a:pos x="0" y="7"/>
                </a:cxn>
                <a:cxn ang="0">
                  <a:pos x="1" y="7"/>
                </a:cxn>
                <a:cxn ang="0">
                  <a:pos x="1" y="7"/>
                </a:cxn>
                <a:cxn ang="0">
                  <a:pos x="2" y="7"/>
                </a:cxn>
                <a:cxn ang="0">
                  <a:pos x="2" y="6"/>
                </a:cxn>
                <a:cxn ang="0">
                  <a:pos x="3" y="6"/>
                </a:cxn>
                <a:cxn ang="0">
                  <a:pos x="3" y="6"/>
                </a:cxn>
                <a:cxn ang="0">
                  <a:pos x="4" y="6"/>
                </a:cxn>
                <a:cxn ang="0">
                  <a:pos x="4" y="5"/>
                </a:cxn>
                <a:cxn ang="0">
                  <a:pos x="4" y="5"/>
                </a:cxn>
                <a:cxn ang="0">
                  <a:pos x="5" y="5"/>
                </a:cxn>
                <a:cxn ang="0">
                  <a:pos x="5" y="4"/>
                </a:cxn>
                <a:cxn ang="0">
                  <a:pos x="5" y="4"/>
                </a:cxn>
                <a:cxn ang="0">
                  <a:pos x="6" y="4"/>
                </a:cxn>
                <a:cxn ang="0">
                  <a:pos x="6" y="3"/>
                </a:cxn>
                <a:cxn ang="0">
                  <a:pos x="6" y="3"/>
                </a:cxn>
                <a:cxn ang="0">
                  <a:pos x="6" y="2"/>
                </a:cxn>
                <a:cxn ang="0">
                  <a:pos x="7" y="2"/>
                </a:cxn>
                <a:cxn ang="0">
                  <a:pos x="7" y="1"/>
                </a:cxn>
                <a:cxn ang="0">
                  <a:pos x="7" y="1"/>
                </a:cxn>
                <a:cxn ang="0">
                  <a:pos x="7" y="0"/>
                </a:cxn>
              </a:cxnLst>
              <a:rect l="txL" t="txT" r="txR" b="txB"/>
              <a:pathLst>
                <a:path w="239" h="238">
                  <a:moveTo>
                    <a:pt x="0" y="238"/>
                  </a:moveTo>
                  <a:lnTo>
                    <a:pt x="19" y="238"/>
                  </a:lnTo>
                  <a:lnTo>
                    <a:pt x="38" y="235"/>
                  </a:lnTo>
                  <a:lnTo>
                    <a:pt x="56" y="232"/>
                  </a:lnTo>
                  <a:lnTo>
                    <a:pt x="74" y="227"/>
                  </a:lnTo>
                  <a:lnTo>
                    <a:pt x="91" y="221"/>
                  </a:lnTo>
                  <a:lnTo>
                    <a:pt x="109" y="212"/>
                  </a:lnTo>
                  <a:lnTo>
                    <a:pt x="125" y="203"/>
                  </a:lnTo>
                  <a:lnTo>
                    <a:pt x="141" y="193"/>
                  </a:lnTo>
                  <a:lnTo>
                    <a:pt x="155" y="182"/>
                  </a:lnTo>
                  <a:lnTo>
                    <a:pt x="169" y="168"/>
                  </a:lnTo>
                  <a:lnTo>
                    <a:pt x="182" y="155"/>
                  </a:lnTo>
                  <a:lnTo>
                    <a:pt x="193" y="141"/>
                  </a:lnTo>
                  <a:lnTo>
                    <a:pt x="204" y="125"/>
                  </a:lnTo>
                  <a:lnTo>
                    <a:pt x="213" y="109"/>
                  </a:lnTo>
                  <a:lnTo>
                    <a:pt x="221" y="91"/>
                  </a:lnTo>
                  <a:lnTo>
                    <a:pt x="227" y="74"/>
                  </a:lnTo>
                  <a:lnTo>
                    <a:pt x="232" y="56"/>
                  </a:lnTo>
                  <a:lnTo>
                    <a:pt x="235" y="38"/>
                  </a:lnTo>
                  <a:lnTo>
                    <a:pt x="239" y="19"/>
                  </a:lnTo>
                  <a:lnTo>
                    <a:pt x="239" y="0"/>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41" name="Freeform 334"/>
            <p:cNvSpPr/>
            <p:nvPr/>
          </p:nvSpPr>
          <p:spPr>
            <a:xfrm>
              <a:off x="1038" y="2065"/>
              <a:ext cx="39" cy="40"/>
            </a:xfrm>
            <a:custGeom>
              <a:avLst/>
              <a:gdLst>
                <a:gd name="txL" fmla="*/ 0 w 238"/>
                <a:gd name="txT" fmla="*/ 0 h 239"/>
                <a:gd name="txR" fmla="*/ 238 w 238"/>
                <a:gd name="txB" fmla="*/ 239 h 239"/>
              </a:gdLst>
              <a:ahLst/>
              <a:cxnLst>
                <a:cxn ang="0">
                  <a:pos x="6" y="0"/>
                </a:cxn>
                <a:cxn ang="0">
                  <a:pos x="6" y="0"/>
                </a:cxn>
                <a:cxn ang="0">
                  <a:pos x="5" y="0"/>
                </a:cxn>
                <a:cxn ang="0">
                  <a:pos x="5" y="0"/>
                </a:cxn>
                <a:cxn ang="0">
                  <a:pos x="4" y="0"/>
                </a:cxn>
                <a:cxn ang="0">
                  <a:pos x="4" y="1"/>
                </a:cxn>
                <a:cxn ang="0">
                  <a:pos x="3" y="1"/>
                </a:cxn>
                <a:cxn ang="0">
                  <a:pos x="3" y="1"/>
                </a:cxn>
                <a:cxn ang="0">
                  <a:pos x="3" y="1"/>
                </a:cxn>
                <a:cxn ang="0">
                  <a:pos x="2" y="2"/>
                </a:cxn>
                <a:cxn ang="0">
                  <a:pos x="2" y="2"/>
                </a:cxn>
                <a:cxn ang="0">
                  <a:pos x="1" y="2"/>
                </a:cxn>
                <a:cxn ang="0">
                  <a:pos x="1" y="3"/>
                </a:cxn>
                <a:cxn ang="0">
                  <a:pos x="1" y="3"/>
                </a:cxn>
                <a:cxn ang="0">
                  <a:pos x="1" y="4"/>
                </a:cxn>
                <a:cxn ang="0">
                  <a:pos x="0" y="4"/>
                </a:cxn>
                <a:cxn ang="0">
                  <a:pos x="0" y="5"/>
                </a:cxn>
                <a:cxn ang="0">
                  <a:pos x="0" y="5"/>
                </a:cxn>
                <a:cxn ang="0">
                  <a:pos x="0" y="6"/>
                </a:cxn>
                <a:cxn ang="0">
                  <a:pos x="0" y="6"/>
                </a:cxn>
                <a:cxn ang="0">
                  <a:pos x="0" y="7"/>
                </a:cxn>
              </a:cxnLst>
              <a:rect l="txL" t="txT" r="txR" b="txB"/>
              <a:pathLst>
                <a:path w="238" h="239">
                  <a:moveTo>
                    <a:pt x="238" y="0"/>
                  </a:moveTo>
                  <a:lnTo>
                    <a:pt x="220" y="1"/>
                  </a:lnTo>
                  <a:lnTo>
                    <a:pt x="201" y="3"/>
                  </a:lnTo>
                  <a:lnTo>
                    <a:pt x="183" y="6"/>
                  </a:lnTo>
                  <a:lnTo>
                    <a:pt x="164" y="11"/>
                  </a:lnTo>
                  <a:lnTo>
                    <a:pt x="147" y="18"/>
                  </a:lnTo>
                  <a:lnTo>
                    <a:pt x="130" y="26"/>
                  </a:lnTo>
                  <a:lnTo>
                    <a:pt x="114" y="35"/>
                  </a:lnTo>
                  <a:lnTo>
                    <a:pt x="98" y="45"/>
                  </a:lnTo>
                  <a:lnTo>
                    <a:pt x="83" y="57"/>
                  </a:lnTo>
                  <a:lnTo>
                    <a:pt x="69" y="70"/>
                  </a:lnTo>
                  <a:lnTo>
                    <a:pt x="57" y="83"/>
                  </a:lnTo>
                  <a:lnTo>
                    <a:pt x="45" y="98"/>
                  </a:lnTo>
                  <a:lnTo>
                    <a:pt x="35" y="114"/>
                  </a:lnTo>
                  <a:lnTo>
                    <a:pt x="25" y="130"/>
                  </a:lnTo>
                  <a:lnTo>
                    <a:pt x="18" y="147"/>
                  </a:lnTo>
                  <a:lnTo>
                    <a:pt x="12" y="165"/>
                  </a:lnTo>
                  <a:lnTo>
                    <a:pt x="7" y="183"/>
                  </a:lnTo>
                  <a:lnTo>
                    <a:pt x="3" y="201"/>
                  </a:lnTo>
                  <a:lnTo>
                    <a:pt x="1" y="220"/>
                  </a:lnTo>
                  <a:lnTo>
                    <a:pt x="0" y="239"/>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42" name="Freeform 335"/>
            <p:cNvSpPr/>
            <p:nvPr/>
          </p:nvSpPr>
          <p:spPr>
            <a:xfrm>
              <a:off x="1157" y="2595"/>
              <a:ext cx="79" cy="80"/>
            </a:xfrm>
            <a:custGeom>
              <a:avLst/>
              <a:gdLst>
                <a:gd name="txL" fmla="*/ 0 w 477"/>
                <a:gd name="txT" fmla="*/ 0 h 477"/>
                <a:gd name="txR" fmla="*/ 477 w 477"/>
                <a:gd name="txB" fmla="*/ 477 h 477"/>
              </a:gdLst>
              <a:ahLst/>
              <a:cxnLst>
                <a:cxn ang="0">
                  <a:pos x="0" y="7"/>
                </a:cxn>
                <a:cxn ang="0">
                  <a:pos x="0" y="8"/>
                </a:cxn>
                <a:cxn ang="0">
                  <a:pos x="0" y="9"/>
                </a:cxn>
                <a:cxn ang="0">
                  <a:pos x="1" y="10"/>
                </a:cxn>
                <a:cxn ang="0">
                  <a:pos x="1" y="11"/>
                </a:cxn>
                <a:cxn ang="0">
                  <a:pos x="2" y="11"/>
                </a:cxn>
                <a:cxn ang="0">
                  <a:pos x="3" y="12"/>
                </a:cxn>
                <a:cxn ang="0">
                  <a:pos x="3" y="13"/>
                </a:cxn>
                <a:cxn ang="0">
                  <a:pos x="4" y="13"/>
                </a:cxn>
                <a:cxn ang="0">
                  <a:pos x="5" y="13"/>
                </a:cxn>
                <a:cxn ang="0">
                  <a:pos x="6" y="13"/>
                </a:cxn>
                <a:cxn ang="0">
                  <a:pos x="7" y="13"/>
                </a:cxn>
                <a:cxn ang="0">
                  <a:pos x="8" y="13"/>
                </a:cxn>
                <a:cxn ang="0">
                  <a:pos x="9" y="13"/>
                </a:cxn>
                <a:cxn ang="0">
                  <a:pos x="9" y="13"/>
                </a:cxn>
                <a:cxn ang="0">
                  <a:pos x="10" y="12"/>
                </a:cxn>
                <a:cxn ang="0">
                  <a:pos x="11" y="12"/>
                </a:cxn>
                <a:cxn ang="0">
                  <a:pos x="12" y="11"/>
                </a:cxn>
                <a:cxn ang="0">
                  <a:pos x="12" y="10"/>
                </a:cxn>
                <a:cxn ang="0">
                  <a:pos x="13" y="9"/>
                </a:cxn>
                <a:cxn ang="0">
                  <a:pos x="13" y="9"/>
                </a:cxn>
                <a:cxn ang="0">
                  <a:pos x="13" y="8"/>
                </a:cxn>
                <a:cxn ang="0">
                  <a:pos x="13" y="7"/>
                </a:cxn>
                <a:cxn ang="0">
                  <a:pos x="13" y="6"/>
                </a:cxn>
                <a:cxn ang="0">
                  <a:pos x="13" y="5"/>
                </a:cxn>
                <a:cxn ang="0">
                  <a:pos x="13" y="4"/>
                </a:cxn>
                <a:cxn ang="0">
                  <a:pos x="12" y="3"/>
                </a:cxn>
                <a:cxn ang="0">
                  <a:pos x="12" y="2"/>
                </a:cxn>
                <a:cxn ang="0">
                  <a:pos x="11" y="2"/>
                </a:cxn>
                <a:cxn ang="0">
                  <a:pos x="10" y="1"/>
                </a:cxn>
                <a:cxn ang="0">
                  <a:pos x="9" y="1"/>
                </a:cxn>
                <a:cxn ang="0">
                  <a:pos x="9" y="0"/>
                </a:cxn>
                <a:cxn ang="0">
                  <a:pos x="8" y="0"/>
                </a:cxn>
                <a:cxn ang="0">
                  <a:pos x="7" y="0"/>
                </a:cxn>
                <a:cxn ang="0">
                  <a:pos x="6" y="0"/>
                </a:cxn>
                <a:cxn ang="0">
                  <a:pos x="5" y="0"/>
                </a:cxn>
                <a:cxn ang="0">
                  <a:pos x="4" y="1"/>
                </a:cxn>
                <a:cxn ang="0">
                  <a:pos x="3" y="1"/>
                </a:cxn>
                <a:cxn ang="0">
                  <a:pos x="3" y="1"/>
                </a:cxn>
                <a:cxn ang="0">
                  <a:pos x="2" y="2"/>
                </a:cxn>
                <a:cxn ang="0">
                  <a:pos x="1" y="3"/>
                </a:cxn>
                <a:cxn ang="0">
                  <a:pos x="1" y="3"/>
                </a:cxn>
                <a:cxn ang="0">
                  <a:pos x="0" y="4"/>
                </a:cxn>
                <a:cxn ang="0">
                  <a:pos x="0" y="5"/>
                </a:cxn>
                <a:cxn ang="0">
                  <a:pos x="0" y="6"/>
                </a:cxn>
              </a:cxnLst>
              <a:rect l="txL" t="txT" r="txR" b="txB"/>
              <a:pathLst>
                <a:path w="477" h="477">
                  <a:moveTo>
                    <a:pt x="0" y="239"/>
                  </a:moveTo>
                  <a:lnTo>
                    <a:pt x="1" y="250"/>
                  </a:lnTo>
                  <a:lnTo>
                    <a:pt x="1" y="260"/>
                  </a:lnTo>
                  <a:lnTo>
                    <a:pt x="3" y="272"/>
                  </a:lnTo>
                  <a:lnTo>
                    <a:pt x="4" y="282"/>
                  </a:lnTo>
                  <a:lnTo>
                    <a:pt x="7" y="293"/>
                  </a:lnTo>
                  <a:lnTo>
                    <a:pt x="9" y="303"/>
                  </a:lnTo>
                  <a:lnTo>
                    <a:pt x="13" y="315"/>
                  </a:lnTo>
                  <a:lnTo>
                    <a:pt x="16" y="325"/>
                  </a:lnTo>
                  <a:lnTo>
                    <a:pt x="20" y="335"/>
                  </a:lnTo>
                  <a:lnTo>
                    <a:pt x="25" y="345"/>
                  </a:lnTo>
                  <a:lnTo>
                    <a:pt x="30" y="355"/>
                  </a:lnTo>
                  <a:lnTo>
                    <a:pt x="36" y="364"/>
                  </a:lnTo>
                  <a:lnTo>
                    <a:pt x="42" y="373"/>
                  </a:lnTo>
                  <a:lnTo>
                    <a:pt x="48" y="383"/>
                  </a:lnTo>
                  <a:lnTo>
                    <a:pt x="55" y="391"/>
                  </a:lnTo>
                  <a:lnTo>
                    <a:pt x="62" y="399"/>
                  </a:lnTo>
                  <a:lnTo>
                    <a:pt x="70" y="407"/>
                  </a:lnTo>
                  <a:lnTo>
                    <a:pt x="78" y="414"/>
                  </a:lnTo>
                  <a:lnTo>
                    <a:pt x="86" y="422"/>
                  </a:lnTo>
                  <a:lnTo>
                    <a:pt x="95" y="429"/>
                  </a:lnTo>
                  <a:lnTo>
                    <a:pt x="103" y="435"/>
                  </a:lnTo>
                  <a:lnTo>
                    <a:pt x="113" y="441"/>
                  </a:lnTo>
                  <a:lnTo>
                    <a:pt x="122" y="446"/>
                  </a:lnTo>
                  <a:lnTo>
                    <a:pt x="132" y="451"/>
                  </a:lnTo>
                  <a:lnTo>
                    <a:pt x="143" y="457"/>
                  </a:lnTo>
                  <a:lnTo>
                    <a:pt x="152" y="461"/>
                  </a:lnTo>
                  <a:lnTo>
                    <a:pt x="163" y="465"/>
                  </a:lnTo>
                  <a:lnTo>
                    <a:pt x="173" y="468"/>
                  </a:lnTo>
                  <a:lnTo>
                    <a:pt x="184" y="471"/>
                  </a:lnTo>
                  <a:lnTo>
                    <a:pt x="195" y="473"/>
                  </a:lnTo>
                  <a:lnTo>
                    <a:pt x="205" y="475"/>
                  </a:lnTo>
                  <a:lnTo>
                    <a:pt x="217" y="476"/>
                  </a:lnTo>
                  <a:lnTo>
                    <a:pt x="227" y="477"/>
                  </a:lnTo>
                  <a:lnTo>
                    <a:pt x="238" y="477"/>
                  </a:lnTo>
                  <a:lnTo>
                    <a:pt x="250" y="477"/>
                  </a:lnTo>
                  <a:lnTo>
                    <a:pt x="261" y="476"/>
                  </a:lnTo>
                  <a:lnTo>
                    <a:pt x="271" y="475"/>
                  </a:lnTo>
                  <a:lnTo>
                    <a:pt x="283" y="473"/>
                  </a:lnTo>
                  <a:lnTo>
                    <a:pt x="293" y="471"/>
                  </a:lnTo>
                  <a:lnTo>
                    <a:pt x="304" y="468"/>
                  </a:lnTo>
                  <a:lnTo>
                    <a:pt x="314" y="465"/>
                  </a:lnTo>
                  <a:lnTo>
                    <a:pt x="325" y="461"/>
                  </a:lnTo>
                  <a:lnTo>
                    <a:pt x="335" y="457"/>
                  </a:lnTo>
                  <a:lnTo>
                    <a:pt x="344" y="451"/>
                  </a:lnTo>
                  <a:lnTo>
                    <a:pt x="355" y="446"/>
                  </a:lnTo>
                  <a:lnTo>
                    <a:pt x="364" y="441"/>
                  </a:lnTo>
                  <a:lnTo>
                    <a:pt x="373" y="435"/>
                  </a:lnTo>
                  <a:lnTo>
                    <a:pt x="382" y="429"/>
                  </a:lnTo>
                  <a:lnTo>
                    <a:pt x="391" y="422"/>
                  </a:lnTo>
                  <a:lnTo>
                    <a:pt x="399" y="414"/>
                  </a:lnTo>
                  <a:lnTo>
                    <a:pt x="407" y="407"/>
                  </a:lnTo>
                  <a:lnTo>
                    <a:pt x="414" y="399"/>
                  </a:lnTo>
                  <a:lnTo>
                    <a:pt x="421" y="391"/>
                  </a:lnTo>
                  <a:lnTo>
                    <a:pt x="429" y="383"/>
                  </a:lnTo>
                  <a:lnTo>
                    <a:pt x="435" y="373"/>
                  </a:lnTo>
                  <a:lnTo>
                    <a:pt x="441" y="364"/>
                  </a:lnTo>
                  <a:lnTo>
                    <a:pt x="447" y="355"/>
                  </a:lnTo>
                  <a:lnTo>
                    <a:pt x="452" y="345"/>
                  </a:lnTo>
                  <a:lnTo>
                    <a:pt x="456" y="335"/>
                  </a:lnTo>
                  <a:lnTo>
                    <a:pt x="460" y="325"/>
                  </a:lnTo>
                  <a:lnTo>
                    <a:pt x="465" y="315"/>
                  </a:lnTo>
                  <a:lnTo>
                    <a:pt x="468" y="303"/>
                  </a:lnTo>
                  <a:lnTo>
                    <a:pt x="471" y="293"/>
                  </a:lnTo>
                  <a:lnTo>
                    <a:pt x="473" y="283"/>
                  </a:lnTo>
                  <a:lnTo>
                    <a:pt x="475" y="272"/>
                  </a:lnTo>
                  <a:lnTo>
                    <a:pt x="476" y="260"/>
                  </a:lnTo>
                  <a:lnTo>
                    <a:pt x="477" y="250"/>
                  </a:lnTo>
                  <a:lnTo>
                    <a:pt x="477" y="239"/>
                  </a:lnTo>
                  <a:lnTo>
                    <a:pt x="477" y="227"/>
                  </a:lnTo>
                  <a:lnTo>
                    <a:pt x="476" y="217"/>
                  </a:lnTo>
                  <a:lnTo>
                    <a:pt x="475" y="206"/>
                  </a:lnTo>
                  <a:lnTo>
                    <a:pt x="473" y="194"/>
                  </a:lnTo>
                  <a:lnTo>
                    <a:pt x="471" y="184"/>
                  </a:lnTo>
                  <a:lnTo>
                    <a:pt x="468" y="173"/>
                  </a:lnTo>
                  <a:lnTo>
                    <a:pt x="465" y="163"/>
                  </a:lnTo>
                  <a:lnTo>
                    <a:pt x="460" y="152"/>
                  </a:lnTo>
                  <a:lnTo>
                    <a:pt x="456" y="142"/>
                  </a:lnTo>
                  <a:lnTo>
                    <a:pt x="452" y="133"/>
                  </a:lnTo>
                  <a:lnTo>
                    <a:pt x="447" y="122"/>
                  </a:lnTo>
                  <a:lnTo>
                    <a:pt x="441" y="113"/>
                  </a:lnTo>
                  <a:lnTo>
                    <a:pt x="436" y="104"/>
                  </a:lnTo>
                  <a:lnTo>
                    <a:pt x="429" y="95"/>
                  </a:lnTo>
                  <a:lnTo>
                    <a:pt x="422" y="86"/>
                  </a:lnTo>
                  <a:lnTo>
                    <a:pt x="415" y="78"/>
                  </a:lnTo>
                  <a:lnTo>
                    <a:pt x="407" y="70"/>
                  </a:lnTo>
                  <a:lnTo>
                    <a:pt x="400" y="63"/>
                  </a:lnTo>
                  <a:lnTo>
                    <a:pt x="391" y="56"/>
                  </a:lnTo>
                  <a:lnTo>
                    <a:pt x="382" y="48"/>
                  </a:lnTo>
                  <a:lnTo>
                    <a:pt x="373" y="42"/>
                  </a:lnTo>
                  <a:lnTo>
                    <a:pt x="364" y="36"/>
                  </a:lnTo>
                  <a:lnTo>
                    <a:pt x="355" y="30"/>
                  </a:lnTo>
                  <a:lnTo>
                    <a:pt x="345" y="25"/>
                  </a:lnTo>
                  <a:lnTo>
                    <a:pt x="335" y="21"/>
                  </a:lnTo>
                  <a:lnTo>
                    <a:pt x="325" y="16"/>
                  </a:lnTo>
                  <a:lnTo>
                    <a:pt x="314" y="12"/>
                  </a:lnTo>
                  <a:lnTo>
                    <a:pt x="304" y="9"/>
                  </a:lnTo>
                  <a:lnTo>
                    <a:pt x="293" y="6"/>
                  </a:lnTo>
                  <a:lnTo>
                    <a:pt x="283" y="4"/>
                  </a:lnTo>
                  <a:lnTo>
                    <a:pt x="271" y="2"/>
                  </a:lnTo>
                  <a:lnTo>
                    <a:pt x="261" y="1"/>
                  </a:lnTo>
                  <a:lnTo>
                    <a:pt x="250" y="0"/>
                  </a:lnTo>
                  <a:lnTo>
                    <a:pt x="238" y="0"/>
                  </a:lnTo>
                  <a:lnTo>
                    <a:pt x="228" y="0"/>
                  </a:lnTo>
                  <a:lnTo>
                    <a:pt x="217" y="1"/>
                  </a:lnTo>
                  <a:lnTo>
                    <a:pt x="205" y="2"/>
                  </a:lnTo>
                  <a:lnTo>
                    <a:pt x="195" y="4"/>
                  </a:lnTo>
                  <a:lnTo>
                    <a:pt x="184" y="6"/>
                  </a:lnTo>
                  <a:lnTo>
                    <a:pt x="173" y="9"/>
                  </a:lnTo>
                  <a:lnTo>
                    <a:pt x="163" y="12"/>
                  </a:lnTo>
                  <a:lnTo>
                    <a:pt x="153" y="15"/>
                  </a:lnTo>
                  <a:lnTo>
                    <a:pt x="143" y="21"/>
                  </a:lnTo>
                  <a:lnTo>
                    <a:pt x="132" y="25"/>
                  </a:lnTo>
                  <a:lnTo>
                    <a:pt x="123" y="30"/>
                  </a:lnTo>
                  <a:lnTo>
                    <a:pt x="113" y="36"/>
                  </a:lnTo>
                  <a:lnTo>
                    <a:pt x="103" y="41"/>
                  </a:lnTo>
                  <a:lnTo>
                    <a:pt x="95" y="48"/>
                  </a:lnTo>
                  <a:lnTo>
                    <a:pt x="86" y="55"/>
                  </a:lnTo>
                  <a:lnTo>
                    <a:pt x="78" y="62"/>
                  </a:lnTo>
                  <a:lnTo>
                    <a:pt x="71" y="70"/>
                  </a:lnTo>
                  <a:lnTo>
                    <a:pt x="62" y="77"/>
                  </a:lnTo>
                  <a:lnTo>
                    <a:pt x="55" y="85"/>
                  </a:lnTo>
                  <a:lnTo>
                    <a:pt x="48" y="95"/>
                  </a:lnTo>
                  <a:lnTo>
                    <a:pt x="42" y="104"/>
                  </a:lnTo>
                  <a:lnTo>
                    <a:pt x="36" y="113"/>
                  </a:lnTo>
                  <a:lnTo>
                    <a:pt x="30" y="122"/>
                  </a:lnTo>
                  <a:lnTo>
                    <a:pt x="25" y="132"/>
                  </a:lnTo>
                  <a:lnTo>
                    <a:pt x="20" y="142"/>
                  </a:lnTo>
                  <a:lnTo>
                    <a:pt x="16" y="152"/>
                  </a:lnTo>
                  <a:lnTo>
                    <a:pt x="13" y="163"/>
                  </a:lnTo>
                  <a:lnTo>
                    <a:pt x="9" y="173"/>
                  </a:lnTo>
                  <a:lnTo>
                    <a:pt x="7" y="184"/>
                  </a:lnTo>
                  <a:lnTo>
                    <a:pt x="4" y="194"/>
                  </a:lnTo>
                  <a:lnTo>
                    <a:pt x="3" y="206"/>
                  </a:lnTo>
                  <a:lnTo>
                    <a:pt x="2" y="216"/>
                  </a:lnTo>
                  <a:lnTo>
                    <a:pt x="1" y="227"/>
                  </a:lnTo>
                  <a:lnTo>
                    <a:pt x="0" y="239"/>
                  </a:lnTo>
                  <a:close/>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43" name="Line 336"/>
            <p:cNvSpPr/>
            <p:nvPr/>
          </p:nvSpPr>
          <p:spPr>
            <a:xfrm>
              <a:off x="1574" y="2383"/>
              <a:ext cx="1" cy="596"/>
            </a:xfrm>
            <a:prstGeom prst="line">
              <a:avLst/>
            </a:prstGeom>
            <a:ln w="26988" cap="flat" cmpd="sng">
              <a:solidFill>
                <a:schemeClr val="tx2"/>
              </a:solidFill>
              <a:prstDash val="solid"/>
              <a:headEnd type="none" w="med" len="med"/>
              <a:tailEnd type="none" w="med" len="med"/>
            </a:ln>
          </p:spPr>
        </p:sp>
        <p:sp>
          <p:nvSpPr>
            <p:cNvPr id="54844" name="Line 337"/>
            <p:cNvSpPr/>
            <p:nvPr/>
          </p:nvSpPr>
          <p:spPr>
            <a:xfrm>
              <a:off x="1137" y="2383"/>
              <a:ext cx="1" cy="596"/>
            </a:xfrm>
            <a:prstGeom prst="line">
              <a:avLst/>
            </a:prstGeom>
            <a:ln w="26988" cap="flat" cmpd="sng">
              <a:solidFill>
                <a:schemeClr val="tx2"/>
              </a:solidFill>
              <a:prstDash val="solid"/>
              <a:headEnd type="none" w="med" len="med"/>
              <a:tailEnd type="none" w="med" len="med"/>
            </a:ln>
          </p:spPr>
        </p:sp>
        <p:sp>
          <p:nvSpPr>
            <p:cNvPr id="54845" name="Line 338"/>
            <p:cNvSpPr/>
            <p:nvPr/>
          </p:nvSpPr>
          <p:spPr>
            <a:xfrm>
              <a:off x="1713" y="2582"/>
              <a:ext cx="1" cy="397"/>
            </a:xfrm>
            <a:prstGeom prst="line">
              <a:avLst/>
            </a:prstGeom>
            <a:ln w="26988" cap="flat" cmpd="sng">
              <a:solidFill>
                <a:schemeClr val="tx2"/>
              </a:solidFill>
              <a:prstDash val="solid"/>
              <a:headEnd type="none" w="med" len="med"/>
              <a:tailEnd type="none" w="med" len="med"/>
            </a:ln>
          </p:spPr>
        </p:sp>
        <p:sp>
          <p:nvSpPr>
            <p:cNvPr id="54846" name="Line 339"/>
            <p:cNvSpPr/>
            <p:nvPr/>
          </p:nvSpPr>
          <p:spPr>
            <a:xfrm>
              <a:off x="1206" y="2597"/>
              <a:ext cx="90" cy="23"/>
            </a:xfrm>
            <a:prstGeom prst="line">
              <a:avLst/>
            </a:prstGeom>
            <a:ln w="26988" cap="flat" cmpd="sng">
              <a:solidFill>
                <a:srgbClr val="FF0000"/>
              </a:solidFill>
              <a:prstDash val="solid"/>
              <a:headEnd type="none" w="med" len="med"/>
              <a:tailEnd type="none" w="med" len="med"/>
            </a:ln>
          </p:spPr>
        </p:sp>
        <p:sp>
          <p:nvSpPr>
            <p:cNvPr id="54847" name="Line 340"/>
            <p:cNvSpPr/>
            <p:nvPr/>
          </p:nvSpPr>
          <p:spPr>
            <a:xfrm>
              <a:off x="1514" y="2979"/>
              <a:ext cx="199" cy="1"/>
            </a:xfrm>
            <a:prstGeom prst="line">
              <a:avLst/>
            </a:prstGeom>
            <a:ln w="26988" cap="flat" cmpd="sng">
              <a:solidFill>
                <a:schemeClr val="tx2"/>
              </a:solidFill>
              <a:prstDash val="solid"/>
              <a:headEnd type="none" w="med" len="med"/>
              <a:tailEnd type="none" w="med" len="med"/>
            </a:ln>
          </p:spPr>
        </p:sp>
        <p:sp>
          <p:nvSpPr>
            <p:cNvPr id="54848" name="Line 341"/>
            <p:cNvSpPr/>
            <p:nvPr/>
          </p:nvSpPr>
          <p:spPr>
            <a:xfrm>
              <a:off x="1514" y="3059"/>
              <a:ext cx="199" cy="1"/>
            </a:xfrm>
            <a:prstGeom prst="line">
              <a:avLst/>
            </a:prstGeom>
            <a:ln w="26988" cap="flat" cmpd="sng">
              <a:solidFill>
                <a:schemeClr val="tx2"/>
              </a:solidFill>
              <a:prstDash val="solid"/>
              <a:headEnd type="none" w="med" len="med"/>
              <a:tailEnd type="none" w="med" len="med"/>
            </a:ln>
          </p:spPr>
        </p:sp>
        <p:sp>
          <p:nvSpPr>
            <p:cNvPr id="54849" name="Line 342"/>
            <p:cNvSpPr/>
            <p:nvPr/>
          </p:nvSpPr>
          <p:spPr>
            <a:xfrm>
              <a:off x="1514" y="3138"/>
              <a:ext cx="199" cy="1"/>
            </a:xfrm>
            <a:prstGeom prst="line">
              <a:avLst/>
            </a:prstGeom>
            <a:ln w="26988" cap="flat" cmpd="sng">
              <a:solidFill>
                <a:schemeClr val="tx2"/>
              </a:solidFill>
              <a:prstDash val="solid"/>
              <a:headEnd type="none" w="med" len="med"/>
              <a:tailEnd type="none" w="med" len="med"/>
            </a:ln>
          </p:spPr>
        </p:sp>
        <p:sp>
          <p:nvSpPr>
            <p:cNvPr id="54850" name="Freeform 343"/>
            <p:cNvSpPr/>
            <p:nvPr/>
          </p:nvSpPr>
          <p:spPr>
            <a:xfrm>
              <a:off x="1157" y="3093"/>
              <a:ext cx="79" cy="80"/>
            </a:xfrm>
            <a:custGeom>
              <a:avLst/>
              <a:gdLst>
                <a:gd name="txL" fmla="*/ 0 w 477"/>
                <a:gd name="txT" fmla="*/ 0 h 477"/>
                <a:gd name="txR" fmla="*/ 477 w 477"/>
                <a:gd name="txB" fmla="*/ 477 h 477"/>
              </a:gdLst>
              <a:ahLst/>
              <a:cxnLst>
                <a:cxn ang="0">
                  <a:pos x="0" y="7"/>
                </a:cxn>
                <a:cxn ang="0">
                  <a:pos x="0" y="8"/>
                </a:cxn>
                <a:cxn ang="0">
                  <a:pos x="0" y="9"/>
                </a:cxn>
                <a:cxn ang="0">
                  <a:pos x="1" y="10"/>
                </a:cxn>
                <a:cxn ang="0">
                  <a:pos x="1" y="11"/>
                </a:cxn>
                <a:cxn ang="0">
                  <a:pos x="2" y="11"/>
                </a:cxn>
                <a:cxn ang="0">
                  <a:pos x="3" y="12"/>
                </a:cxn>
                <a:cxn ang="0">
                  <a:pos x="3" y="13"/>
                </a:cxn>
                <a:cxn ang="0">
                  <a:pos x="4" y="13"/>
                </a:cxn>
                <a:cxn ang="0">
                  <a:pos x="5" y="13"/>
                </a:cxn>
                <a:cxn ang="0">
                  <a:pos x="6" y="13"/>
                </a:cxn>
                <a:cxn ang="0">
                  <a:pos x="7" y="13"/>
                </a:cxn>
                <a:cxn ang="0">
                  <a:pos x="8" y="13"/>
                </a:cxn>
                <a:cxn ang="0">
                  <a:pos x="9" y="13"/>
                </a:cxn>
                <a:cxn ang="0">
                  <a:pos x="9" y="13"/>
                </a:cxn>
                <a:cxn ang="0">
                  <a:pos x="10" y="12"/>
                </a:cxn>
                <a:cxn ang="0">
                  <a:pos x="11" y="12"/>
                </a:cxn>
                <a:cxn ang="0">
                  <a:pos x="12" y="11"/>
                </a:cxn>
                <a:cxn ang="0">
                  <a:pos x="12" y="10"/>
                </a:cxn>
                <a:cxn ang="0">
                  <a:pos x="13" y="9"/>
                </a:cxn>
                <a:cxn ang="0">
                  <a:pos x="13" y="9"/>
                </a:cxn>
                <a:cxn ang="0">
                  <a:pos x="13" y="8"/>
                </a:cxn>
                <a:cxn ang="0">
                  <a:pos x="13" y="7"/>
                </a:cxn>
                <a:cxn ang="0">
                  <a:pos x="13" y="6"/>
                </a:cxn>
                <a:cxn ang="0">
                  <a:pos x="13" y="5"/>
                </a:cxn>
                <a:cxn ang="0">
                  <a:pos x="13" y="4"/>
                </a:cxn>
                <a:cxn ang="0">
                  <a:pos x="12" y="3"/>
                </a:cxn>
                <a:cxn ang="0">
                  <a:pos x="12" y="2"/>
                </a:cxn>
                <a:cxn ang="0">
                  <a:pos x="11" y="2"/>
                </a:cxn>
                <a:cxn ang="0">
                  <a:pos x="10" y="1"/>
                </a:cxn>
                <a:cxn ang="0">
                  <a:pos x="9" y="1"/>
                </a:cxn>
                <a:cxn ang="0">
                  <a:pos x="9" y="0"/>
                </a:cxn>
                <a:cxn ang="0">
                  <a:pos x="8" y="0"/>
                </a:cxn>
                <a:cxn ang="0">
                  <a:pos x="7" y="0"/>
                </a:cxn>
                <a:cxn ang="0">
                  <a:pos x="6" y="0"/>
                </a:cxn>
                <a:cxn ang="0">
                  <a:pos x="5" y="0"/>
                </a:cxn>
                <a:cxn ang="0">
                  <a:pos x="4" y="1"/>
                </a:cxn>
                <a:cxn ang="0">
                  <a:pos x="3" y="1"/>
                </a:cxn>
                <a:cxn ang="0">
                  <a:pos x="2" y="1"/>
                </a:cxn>
                <a:cxn ang="0">
                  <a:pos x="2" y="2"/>
                </a:cxn>
                <a:cxn ang="0">
                  <a:pos x="1" y="3"/>
                </a:cxn>
                <a:cxn ang="0">
                  <a:pos x="1" y="4"/>
                </a:cxn>
                <a:cxn ang="0">
                  <a:pos x="0" y="4"/>
                </a:cxn>
                <a:cxn ang="0">
                  <a:pos x="0" y="5"/>
                </a:cxn>
                <a:cxn ang="0">
                  <a:pos x="0" y="6"/>
                </a:cxn>
              </a:cxnLst>
              <a:rect l="txL" t="txT" r="txR" b="txB"/>
              <a:pathLst>
                <a:path w="477" h="477">
                  <a:moveTo>
                    <a:pt x="0" y="238"/>
                  </a:moveTo>
                  <a:lnTo>
                    <a:pt x="1" y="249"/>
                  </a:lnTo>
                  <a:lnTo>
                    <a:pt x="1" y="261"/>
                  </a:lnTo>
                  <a:lnTo>
                    <a:pt x="3" y="271"/>
                  </a:lnTo>
                  <a:lnTo>
                    <a:pt x="4" y="282"/>
                  </a:lnTo>
                  <a:lnTo>
                    <a:pt x="7" y="293"/>
                  </a:lnTo>
                  <a:lnTo>
                    <a:pt x="9" y="304"/>
                  </a:lnTo>
                  <a:lnTo>
                    <a:pt x="13" y="314"/>
                  </a:lnTo>
                  <a:lnTo>
                    <a:pt x="16" y="325"/>
                  </a:lnTo>
                  <a:lnTo>
                    <a:pt x="20" y="335"/>
                  </a:lnTo>
                  <a:lnTo>
                    <a:pt x="25" y="345"/>
                  </a:lnTo>
                  <a:lnTo>
                    <a:pt x="30" y="354"/>
                  </a:lnTo>
                  <a:lnTo>
                    <a:pt x="36" y="364"/>
                  </a:lnTo>
                  <a:lnTo>
                    <a:pt x="42" y="373"/>
                  </a:lnTo>
                  <a:lnTo>
                    <a:pt x="48" y="382"/>
                  </a:lnTo>
                  <a:lnTo>
                    <a:pt x="55" y="391"/>
                  </a:lnTo>
                  <a:lnTo>
                    <a:pt x="62" y="400"/>
                  </a:lnTo>
                  <a:lnTo>
                    <a:pt x="71" y="407"/>
                  </a:lnTo>
                  <a:lnTo>
                    <a:pt x="78" y="415"/>
                  </a:lnTo>
                  <a:lnTo>
                    <a:pt x="87" y="422"/>
                  </a:lnTo>
                  <a:lnTo>
                    <a:pt x="95" y="428"/>
                  </a:lnTo>
                  <a:lnTo>
                    <a:pt x="105" y="436"/>
                  </a:lnTo>
                  <a:lnTo>
                    <a:pt x="114" y="442"/>
                  </a:lnTo>
                  <a:lnTo>
                    <a:pt x="123" y="447"/>
                  </a:lnTo>
                  <a:lnTo>
                    <a:pt x="132" y="452"/>
                  </a:lnTo>
                  <a:lnTo>
                    <a:pt x="143" y="456"/>
                  </a:lnTo>
                  <a:lnTo>
                    <a:pt x="153" y="461"/>
                  </a:lnTo>
                  <a:lnTo>
                    <a:pt x="163" y="464"/>
                  </a:lnTo>
                  <a:lnTo>
                    <a:pt x="173" y="467"/>
                  </a:lnTo>
                  <a:lnTo>
                    <a:pt x="185" y="471"/>
                  </a:lnTo>
                  <a:lnTo>
                    <a:pt x="195" y="473"/>
                  </a:lnTo>
                  <a:lnTo>
                    <a:pt x="206" y="475"/>
                  </a:lnTo>
                  <a:lnTo>
                    <a:pt x="218" y="476"/>
                  </a:lnTo>
                  <a:lnTo>
                    <a:pt x="228" y="477"/>
                  </a:lnTo>
                  <a:lnTo>
                    <a:pt x="239" y="477"/>
                  </a:lnTo>
                  <a:lnTo>
                    <a:pt x="251" y="477"/>
                  </a:lnTo>
                  <a:lnTo>
                    <a:pt x="261" y="476"/>
                  </a:lnTo>
                  <a:lnTo>
                    <a:pt x="272" y="475"/>
                  </a:lnTo>
                  <a:lnTo>
                    <a:pt x="284" y="473"/>
                  </a:lnTo>
                  <a:lnTo>
                    <a:pt x="294" y="471"/>
                  </a:lnTo>
                  <a:lnTo>
                    <a:pt x="304" y="467"/>
                  </a:lnTo>
                  <a:lnTo>
                    <a:pt x="315" y="464"/>
                  </a:lnTo>
                  <a:lnTo>
                    <a:pt x="326" y="460"/>
                  </a:lnTo>
                  <a:lnTo>
                    <a:pt x="336" y="456"/>
                  </a:lnTo>
                  <a:lnTo>
                    <a:pt x="345" y="451"/>
                  </a:lnTo>
                  <a:lnTo>
                    <a:pt x="356" y="446"/>
                  </a:lnTo>
                  <a:lnTo>
                    <a:pt x="365" y="441"/>
                  </a:lnTo>
                  <a:lnTo>
                    <a:pt x="374" y="435"/>
                  </a:lnTo>
                  <a:lnTo>
                    <a:pt x="383" y="428"/>
                  </a:lnTo>
                  <a:lnTo>
                    <a:pt x="392" y="421"/>
                  </a:lnTo>
                  <a:lnTo>
                    <a:pt x="400" y="414"/>
                  </a:lnTo>
                  <a:lnTo>
                    <a:pt x="408" y="406"/>
                  </a:lnTo>
                  <a:lnTo>
                    <a:pt x="415" y="399"/>
                  </a:lnTo>
                  <a:lnTo>
                    <a:pt x="422" y="389"/>
                  </a:lnTo>
                  <a:lnTo>
                    <a:pt x="430" y="381"/>
                  </a:lnTo>
                  <a:lnTo>
                    <a:pt x="436" y="372"/>
                  </a:lnTo>
                  <a:lnTo>
                    <a:pt x="442" y="363"/>
                  </a:lnTo>
                  <a:lnTo>
                    <a:pt x="447" y="353"/>
                  </a:lnTo>
                  <a:lnTo>
                    <a:pt x="452" y="343"/>
                  </a:lnTo>
                  <a:lnTo>
                    <a:pt x="457" y="334"/>
                  </a:lnTo>
                  <a:lnTo>
                    <a:pt x="462" y="323"/>
                  </a:lnTo>
                  <a:lnTo>
                    <a:pt x="465" y="313"/>
                  </a:lnTo>
                  <a:lnTo>
                    <a:pt x="469" y="302"/>
                  </a:lnTo>
                  <a:lnTo>
                    <a:pt x="471" y="292"/>
                  </a:lnTo>
                  <a:lnTo>
                    <a:pt x="473" y="280"/>
                  </a:lnTo>
                  <a:lnTo>
                    <a:pt x="475" y="270"/>
                  </a:lnTo>
                  <a:lnTo>
                    <a:pt x="476" y="259"/>
                  </a:lnTo>
                  <a:lnTo>
                    <a:pt x="477" y="247"/>
                  </a:lnTo>
                  <a:lnTo>
                    <a:pt x="477" y="237"/>
                  </a:lnTo>
                  <a:lnTo>
                    <a:pt x="477" y="226"/>
                  </a:lnTo>
                  <a:lnTo>
                    <a:pt x="476" y="214"/>
                  </a:lnTo>
                  <a:lnTo>
                    <a:pt x="475" y="204"/>
                  </a:lnTo>
                  <a:lnTo>
                    <a:pt x="473" y="193"/>
                  </a:lnTo>
                  <a:lnTo>
                    <a:pt x="470" y="182"/>
                  </a:lnTo>
                  <a:lnTo>
                    <a:pt x="468" y="171"/>
                  </a:lnTo>
                  <a:lnTo>
                    <a:pt x="464" y="161"/>
                  </a:lnTo>
                  <a:lnTo>
                    <a:pt x="460" y="151"/>
                  </a:lnTo>
                  <a:lnTo>
                    <a:pt x="456" y="140"/>
                  </a:lnTo>
                  <a:lnTo>
                    <a:pt x="451" y="130"/>
                  </a:lnTo>
                  <a:lnTo>
                    <a:pt x="446" y="121"/>
                  </a:lnTo>
                  <a:lnTo>
                    <a:pt x="440" y="112"/>
                  </a:lnTo>
                  <a:lnTo>
                    <a:pt x="434" y="102"/>
                  </a:lnTo>
                  <a:lnTo>
                    <a:pt x="428" y="93"/>
                  </a:lnTo>
                  <a:lnTo>
                    <a:pt x="420" y="85"/>
                  </a:lnTo>
                  <a:lnTo>
                    <a:pt x="413" y="77"/>
                  </a:lnTo>
                  <a:lnTo>
                    <a:pt x="406" y="68"/>
                  </a:lnTo>
                  <a:lnTo>
                    <a:pt x="398" y="60"/>
                  </a:lnTo>
                  <a:lnTo>
                    <a:pt x="390" y="53"/>
                  </a:lnTo>
                  <a:lnTo>
                    <a:pt x="380" y="47"/>
                  </a:lnTo>
                  <a:lnTo>
                    <a:pt x="372" y="41"/>
                  </a:lnTo>
                  <a:lnTo>
                    <a:pt x="363" y="35"/>
                  </a:lnTo>
                  <a:lnTo>
                    <a:pt x="352" y="29"/>
                  </a:lnTo>
                  <a:lnTo>
                    <a:pt x="343" y="24"/>
                  </a:lnTo>
                  <a:lnTo>
                    <a:pt x="333" y="19"/>
                  </a:lnTo>
                  <a:lnTo>
                    <a:pt x="323" y="15"/>
                  </a:lnTo>
                  <a:lnTo>
                    <a:pt x="312" y="12"/>
                  </a:lnTo>
                  <a:lnTo>
                    <a:pt x="302" y="8"/>
                  </a:lnTo>
                  <a:lnTo>
                    <a:pt x="291" y="6"/>
                  </a:lnTo>
                  <a:lnTo>
                    <a:pt x="280" y="4"/>
                  </a:lnTo>
                  <a:lnTo>
                    <a:pt x="269" y="2"/>
                  </a:lnTo>
                  <a:lnTo>
                    <a:pt x="259" y="1"/>
                  </a:lnTo>
                  <a:lnTo>
                    <a:pt x="248" y="0"/>
                  </a:lnTo>
                  <a:lnTo>
                    <a:pt x="236" y="0"/>
                  </a:lnTo>
                  <a:lnTo>
                    <a:pt x="225" y="1"/>
                  </a:lnTo>
                  <a:lnTo>
                    <a:pt x="215" y="1"/>
                  </a:lnTo>
                  <a:lnTo>
                    <a:pt x="203" y="3"/>
                  </a:lnTo>
                  <a:lnTo>
                    <a:pt x="192" y="5"/>
                  </a:lnTo>
                  <a:lnTo>
                    <a:pt x="182" y="7"/>
                  </a:lnTo>
                  <a:lnTo>
                    <a:pt x="171" y="10"/>
                  </a:lnTo>
                  <a:lnTo>
                    <a:pt x="160" y="13"/>
                  </a:lnTo>
                  <a:lnTo>
                    <a:pt x="150" y="17"/>
                  </a:lnTo>
                  <a:lnTo>
                    <a:pt x="139" y="21"/>
                  </a:lnTo>
                  <a:lnTo>
                    <a:pt x="130" y="26"/>
                  </a:lnTo>
                  <a:lnTo>
                    <a:pt x="120" y="31"/>
                  </a:lnTo>
                  <a:lnTo>
                    <a:pt x="111" y="37"/>
                  </a:lnTo>
                  <a:lnTo>
                    <a:pt x="101" y="43"/>
                  </a:lnTo>
                  <a:lnTo>
                    <a:pt x="93" y="50"/>
                  </a:lnTo>
                  <a:lnTo>
                    <a:pt x="84" y="56"/>
                  </a:lnTo>
                  <a:lnTo>
                    <a:pt x="76" y="63"/>
                  </a:lnTo>
                  <a:lnTo>
                    <a:pt x="69" y="72"/>
                  </a:lnTo>
                  <a:lnTo>
                    <a:pt x="60" y="80"/>
                  </a:lnTo>
                  <a:lnTo>
                    <a:pt x="53" y="88"/>
                  </a:lnTo>
                  <a:lnTo>
                    <a:pt x="47" y="96"/>
                  </a:lnTo>
                  <a:lnTo>
                    <a:pt x="41" y="105"/>
                  </a:lnTo>
                  <a:lnTo>
                    <a:pt x="35" y="115"/>
                  </a:lnTo>
                  <a:lnTo>
                    <a:pt x="29" y="125"/>
                  </a:lnTo>
                  <a:lnTo>
                    <a:pt x="24" y="134"/>
                  </a:lnTo>
                  <a:lnTo>
                    <a:pt x="19" y="145"/>
                  </a:lnTo>
                  <a:lnTo>
                    <a:pt x="15" y="155"/>
                  </a:lnTo>
                  <a:lnTo>
                    <a:pt x="12" y="165"/>
                  </a:lnTo>
                  <a:lnTo>
                    <a:pt x="9" y="175"/>
                  </a:lnTo>
                  <a:lnTo>
                    <a:pt x="6" y="187"/>
                  </a:lnTo>
                  <a:lnTo>
                    <a:pt x="4" y="197"/>
                  </a:lnTo>
                  <a:lnTo>
                    <a:pt x="2" y="208"/>
                  </a:lnTo>
                  <a:lnTo>
                    <a:pt x="1" y="220"/>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51" name="Line 344"/>
            <p:cNvSpPr/>
            <p:nvPr/>
          </p:nvSpPr>
          <p:spPr>
            <a:xfrm>
              <a:off x="1208" y="3095"/>
              <a:ext cx="88" cy="24"/>
            </a:xfrm>
            <a:prstGeom prst="line">
              <a:avLst/>
            </a:prstGeom>
            <a:ln w="26988" cap="flat" cmpd="sng">
              <a:solidFill>
                <a:srgbClr val="FF0000"/>
              </a:solidFill>
              <a:prstDash val="solid"/>
              <a:headEnd type="none" w="med" len="med"/>
              <a:tailEnd type="none" w="med" len="med"/>
            </a:ln>
          </p:spPr>
        </p:sp>
        <p:sp>
          <p:nvSpPr>
            <p:cNvPr id="54852" name="Line 345"/>
            <p:cNvSpPr/>
            <p:nvPr/>
          </p:nvSpPr>
          <p:spPr>
            <a:xfrm>
              <a:off x="1197" y="3173"/>
              <a:ext cx="99" cy="28"/>
            </a:xfrm>
            <a:prstGeom prst="line">
              <a:avLst/>
            </a:prstGeom>
            <a:ln w="26988" cap="flat" cmpd="sng">
              <a:solidFill>
                <a:srgbClr val="FF0000"/>
              </a:solidFill>
              <a:prstDash val="solid"/>
              <a:headEnd type="none" w="med" len="med"/>
              <a:tailEnd type="none" w="med" len="med"/>
            </a:ln>
          </p:spPr>
        </p:sp>
        <p:sp>
          <p:nvSpPr>
            <p:cNvPr id="54853" name="Line 346"/>
            <p:cNvSpPr/>
            <p:nvPr/>
          </p:nvSpPr>
          <p:spPr>
            <a:xfrm>
              <a:off x="1256" y="3218"/>
              <a:ext cx="40" cy="1"/>
            </a:xfrm>
            <a:prstGeom prst="line">
              <a:avLst/>
            </a:prstGeom>
            <a:ln w="26988" cap="flat" cmpd="sng">
              <a:solidFill>
                <a:schemeClr val="tx2"/>
              </a:solidFill>
              <a:prstDash val="solid"/>
              <a:headEnd type="none" w="med" len="med"/>
              <a:tailEnd type="none" w="med" len="med"/>
            </a:ln>
          </p:spPr>
        </p:sp>
        <p:sp>
          <p:nvSpPr>
            <p:cNvPr id="54854" name="Line 347"/>
            <p:cNvSpPr/>
            <p:nvPr/>
          </p:nvSpPr>
          <p:spPr>
            <a:xfrm>
              <a:off x="1415" y="3218"/>
              <a:ext cx="40" cy="1"/>
            </a:xfrm>
            <a:prstGeom prst="line">
              <a:avLst/>
            </a:prstGeom>
            <a:ln w="26988" cap="flat" cmpd="sng">
              <a:solidFill>
                <a:schemeClr val="tx2"/>
              </a:solidFill>
              <a:prstDash val="solid"/>
              <a:headEnd type="none" w="med" len="med"/>
              <a:tailEnd type="none" w="med" len="med"/>
            </a:ln>
          </p:spPr>
        </p:sp>
        <p:sp>
          <p:nvSpPr>
            <p:cNvPr id="54855" name="Line 348"/>
            <p:cNvSpPr/>
            <p:nvPr/>
          </p:nvSpPr>
          <p:spPr>
            <a:xfrm>
              <a:off x="1415" y="3153"/>
              <a:ext cx="106" cy="29"/>
            </a:xfrm>
            <a:prstGeom prst="line">
              <a:avLst/>
            </a:prstGeom>
            <a:ln w="26988" cap="flat" cmpd="sng">
              <a:solidFill>
                <a:srgbClr val="FF0000"/>
              </a:solidFill>
              <a:prstDash val="solid"/>
              <a:headEnd type="none" w="med" len="med"/>
              <a:tailEnd type="none" w="med" len="med"/>
            </a:ln>
          </p:spPr>
        </p:sp>
        <p:sp>
          <p:nvSpPr>
            <p:cNvPr id="54856" name="Freeform 349"/>
            <p:cNvSpPr/>
            <p:nvPr/>
          </p:nvSpPr>
          <p:spPr>
            <a:xfrm>
              <a:off x="1157" y="2754"/>
              <a:ext cx="79" cy="80"/>
            </a:xfrm>
            <a:custGeom>
              <a:avLst/>
              <a:gdLst>
                <a:gd name="txL" fmla="*/ 0 w 477"/>
                <a:gd name="txT" fmla="*/ 0 h 476"/>
                <a:gd name="txR" fmla="*/ 477 w 477"/>
                <a:gd name="txB" fmla="*/ 476 h 476"/>
              </a:gdLst>
              <a:ahLst/>
              <a:cxnLst>
                <a:cxn ang="0">
                  <a:pos x="0" y="7"/>
                </a:cxn>
                <a:cxn ang="0">
                  <a:pos x="0" y="8"/>
                </a:cxn>
                <a:cxn ang="0">
                  <a:pos x="0" y="9"/>
                </a:cxn>
                <a:cxn ang="0">
                  <a:pos x="1" y="10"/>
                </a:cxn>
                <a:cxn ang="0">
                  <a:pos x="1" y="11"/>
                </a:cxn>
                <a:cxn ang="0">
                  <a:pos x="2" y="11"/>
                </a:cxn>
                <a:cxn ang="0">
                  <a:pos x="3" y="12"/>
                </a:cxn>
                <a:cxn ang="0">
                  <a:pos x="3" y="13"/>
                </a:cxn>
                <a:cxn ang="0">
                  <a:pos x="4" y="13"/>
                </a:cxn>
                <a:cxn ang="0">
                  <a:pos x="5" y="13"/>
                </a:cxn>
                <a:cxn ang="0">
                  <a:pos x="6" y="13"/>
                </a:cxn>
                <a:cxn ang="0">
                  <a:pos x="7" y="13"/>
                </a:cxn>
                <a:cxn ang="0">
                  <a:pos x="8" y="13"/>
                </a:cxn>
                <a:cxn ang="0">
                  <a:pos x="9" y="13"/>
                </a:cxn>
                <a:cxn ang="0">
                  <a:pos x="9" y="13"/>
                </a:cxn>
                <a:cxn ang="0">
                  <a:pos x="10" y="12"/>
                </a:cxn>
                <a:cxn ang="0">
                  <a:pos x="11" y="12"/>
                </a:cxn>
                <a:cxn ang="0">
                  <a:pos x="12" y="11"/>
                </a:cxn>
                <a:cxn ang="0">
                  <a:pos x="12" y="10"/>
                </a:cxn>
                <a:cxn ang="0">
                  <a:pos x="13" y="9"/>
                </a:cxn>
                <a:cxn ang="0">
                  <a:pos x="13" y="9"/>
                </a:cxn>
                <a:cxn ang="0">
                  <a:pos x="13" y="8"/>
                </a:cxn>
                <a:cxn ang="0">
                  <a:pos x="13" y="7"/>
                </a:cxn>
                <a:cxn ang="0">
                  <a:pos x="13" y="6"/>
                </a:cxn>
                <a:cxn ang="0">
                  <a:pos x="13" y="5"/>
                </a:cxn>
                <a:cxn ang="0">
                  <a:pos x="13" y="4"/>
                </a:cxn>
                <a:cxn ang="0">
                  <a:pos x="12" y="3"/>
                </a:cxn>
                <a:cxn ang="0">
                  <a:pos x="12" y="3"/>
                </a:cxn>
                <a:cxn ang="0">
                  <a:pos x="11" y="2"/>
                </a:cxn>
                <a:cxn ang="0">
                  <a:pos x="10" y="1"/>
                </a:cxn>
                <a:cxn ang="0">
                  <a:pos x="9" y="1"/>
                </a:cxn>
                <a:cxn ang="0">
                  <a:pos x="9" y="0"/>
                </a:cxn>
                <a:cxn ang="0">
                  <a:pos x="8" y="0"/>
                </a:cxn>
                <a:cxn ang="0">
                  <a:pos x="7" y="0"/>
                </a:cxn>
                <a:cxn ang="0">
                  <a:pos x="6" y="0"/>
                </a:cxn>
                <a:cxn ang="0">
                  <a:pos x="5" y="0"/>
                </a:cxn>
                <a:cxn ang="0">
                  <a:pos x="4" y="1"/>
                </a:cxn>
                <a:cxn ang="0">
                  <a:pos x="3" y="1"/>
                </a:cxn>
                <a:cxn ang="0">
                  <a:pos x="3" y="1"/>
                </a:cxn>
                <a:cxn ang="0">
                  <a:pos x="2" y="2"/>
                </a:cxn>
                <a:cxn ang="0">
                  <a:pos x="1" y="3"/>
                </a:cxn>
                <a:cxn ang="0">
                  <a:pos x="1" y="4"/>
                </a:cxn>
                <a:cxn ang="0">
                  <a:pos x="0" y="4"/>
                </a:cxn>
                <a:cxn ang="0">
                  <a:pos x="0" y="5"/>
                </a:cxn>
                <a:cxn ang="0">
                  <a:pos x="0" y="6"/>
                </a:cxn>
              </a:cxnLst>
              <a:rect l="txL" t="txT" r="txR" b="txB"/>
              <a:pathLst>
                <a:path w="477" h="476">
                  <a:moveTo>
                    <a:pt x="0" y="239"/>
                  </a:moveTo>
                  <a:lnTo>
                    <a:pt x="1" y="249"/>
                  </a:lnTo>
                  <a:lnTo>
                    <a:pt x="1" y="261"/>
                  </a:lnTo>
                  <a:lnTo>
                    <a:pt x="3" y="272"/>
                  </a:lnTo>
                  <a:lnTo>
                    <a:pt x="4" y="282"/>
                  </a:lnTo>
                  <a:lnTo>
                    <a:pt x="7" y="293"/>
                  </a:lnTo>
                  <a:lnTo>
                    <a:pt x="9" y="304"/>
                  </a:lnTo>
                  <a:lnTo>
                    <a:pt x="13" y="314"/>
                  </a:lnTo>
                  <a:lnTo>
                    <a:pt x="16" y="324"/>
                  </a:lnTo>
                  <a:lnTo>
                    <a:pt x="20" y="335"/>
                  </a:lnTo>
                  <a:lnTo>
                    <a:pt x="25" y="345"/>
                  </a:lnTo>
                  <a:lnTo>
                    <a:pt x="30" y="354"/>
                  </a:lnTo>
                  <a:lnTo>
                    <a:pt x="36" y="364"/>
                  </a:lnTo>
                  <a:lnTo>
                    <a:pt x="42" y="374"/>
                  </a:lnTo>
                  <a:lnTo>
                    <a:pt x="48" y="382"/>
                  </a:lnTo>
                  <a:lnTo>
                    <a:pt x="55" y="391"/>
                  </a:lnTo>
                  <a:lnTo>
                    <a:pt x="62" y="399"/>
                  </a:lnTo>
                  <a:lnTo>
                    <a:pt x="70" y="407"/>
                  </a:lnTo>
                  <a:lnTo>
                    <a:pt x="78" y="415"/>
                  </a:lnTo>
                  <a:lnTo>
                    <a:pt x="86" y="422"/>
                  </a:lnTo>
                  <a:lnTo>
                    <a:pt x="95" y="429"/>
                  </a:lnTo>
                  <a:lnTo>
                    <a:pt x="103" y="435"/>
                  </a:lnTo>
                  <a:lnTo>
                    <a:pt x="113" y="442"/>
                  </a:lnTo>
                  <a:lnTo>
                    <a:pt x="122" y="447"/>
                  </a:lnTo>
                  <a:lnTo>
                    <a:pt x="132" y="452"/>
                  </a:lnTo>
                  <a:lnTo>
                    <a:pt x="143" y="457"/>
                  </a:lnTo>
                  <a:lnTo>
                    <a:pt x="152" y="461"/>
                  </a:lnTo>
                  <a:lnTo>
                    <a:pt x="163" y="464"/>
                  </a:lnTo>
                  <a:lnTo>
                    <a:pt x="173" y="468"/>
                  </a:lnTo>
                  <a:lnTo>
                    <a:pt x="184" y="470"/>
                  </a:lnTo>
                  <a:lnTo>
                    <a:pt x="195" y="472"/>
                  </a:lnTo>
                  <a:lnTo>
                    <a:pt x="205" y="474"/>
                  </a:lnTo>
                  <a:lnTo>
                    <a:pt x="217" y="475"/>
                  </a:lnTo>
                  <a:lnTo>
                    <a:pt x="227" y="476"/>
                  </a:lnTo>
                  <a:lnTo>
                    <a:pt x="238" y="476"/>
                  </a:lnTo>
                  <a:lnTo>
                    <a:pt x="250" y="476"/>
                  </a:lnTo>
                  <a:lnTo>
                    <a:pt x="261" y="475"/>
                  </a:lnTo>
                  <a:lnTo>
                    <a:pt x="271" y="474"/>
                  </a:lnTo>
                  <a:lnTo>
                    <a:pt x="283" y="473"/>
                  </a:lnTo>
                  <a:lnTo>
                    <a:pt x="293" y="470"/>
                  </a:lnTo>
                  <a:lnTo>
                    <a:pt x="304" y="468"/>
                  </a:lnTo>
                  <a:lnTo>
                    <a:pt x="314" y="464"/>
                  </a:lnTo>
                  <a:lnTo>
                    <a:pt x="325" y="461"/>
                  </a:lnTo>
                  <a:lnTo>
                    <a:pt x="335" y="457"/>
                  </a:lnTo>
                  <a:lnTo>
                    <a:pt x="344" y="452"/>
                  </a:lnTo>
                  <a:lnTo>
                    <a:pt x="355" y="447"/>
                  </a:lnTo>
                  <a:lnTo>
                    <a:pt x="364" y="442"/>
                  </a:lnTo>
                  <a:lnTo>
                    <a:pt x="373" y="435"/>
                  </a:lnTo>
                  <a:lnTo>
                    <a:pt x="382" y="429"/>
                  </a:lnTo>
                  <a:lnTo>
                    <a:pt x="391" y="422"/>
                  </a:lnTo>
                  <a:lnTo>
                    <a:pt x="399" y="415"/>
                  </a:lnTo>
                  <a:lnTo>
                    <a:pt x="407" y="408"/>
                  </a:lnTo>
                  <a:lnTo>
                    <a:pt x="414" y="399"/>
                  </a:lnTo>
                  <a:lnTo>
                    <a:pt x="421" y="391"/>
                  </a:lnTo>
                  <a:lnTo>
                    <a:pt x="429" y="382"/>
                  </a:lnTo>
                  <a:lnTo>
                    <a:pt x="435" y="374"/>
                  </a:lnTo>
                  <a:lnTo>
                    <a:pt x="441" y="364"/>
                  </a:lnTo>
                  <a:lnTo>
                    <a:pt x="447" y="355"/>
                  </a:lnTo>
                  <a:lnTo>
                    <a:pt x="452" y="345"/>
                  </a:lnTo>
                  <a:lnTo>
                    <a:pt x="456" y="335"/>
                  </a:lnTo>
                  <a:lnTo>
                    <a:pt x="460" y="324"/>
                  </a:lnTo>
                  <a:lnTo>
                    <a:pt x="465" y="314"/>
                  </a:lnTo>
                  <a:lnTo>
                    <a:pt x="468" y="304"/>
                  </a:lnTo>
                  <a:lnTo>
                    <a:pt x="471" y="293"/>
                  </a:lnTo>
                  <a:lnTo>
                    <a:pt x="473" y="282"/>
                  </a:lnTo>
                  <a:lnTo>
                    <a:pt x="475" y="272"/>
                  </a:lnTo>
                  <a:lnTo>
                    <a:pt x="476" y="261"/>
                  </a:lnTo>
                  <a:lnTo>
                    <a:pt x="477" y="249"/>
                  </a:lnTo>
                  <a:lnTo>
                    <a:pt x="477" y="239"/>
                  </a:lnTo>
                  <a:lnTo>
                    <a:pt x="477" y="228"/>
                  </a:lnTo>
                  <a:lnTo>
                    <a:pt x="476" y="216"/>
                  </a:lnTo>
                  <a:lnTo>
                    <a:pt x="475" y="206"/>
                  </a:lnTo>
                  <a:lnTo>
                    <a:pt x="473" y="195"/>
                  </a:lnTo>
                  <a:lnTo>
                    <a:pt x="471" y="184"/>
                  </a:lnTo>
                  <a:lnTo>
                    <a:pt x="468" y="173"/>
                  </a:lnTo>
                  <a:lnTo>
                    <a:pt x="465" y="163"/>
                  </a:lnTo>
                  <a:lnTo>
                    <a:pt x="460" y="153"/>
                  </a:lnTo>
                  <a:lnTo>
                    <a:pt x="456" y="142"/>
                  </a:lnTo>
                  <a:lnTo>
                    <a:pt x="452" y="132"/>
                  </a:lnTo>
                  <a:lnTo>
                    <a:pt x="447" y="123"/>
                  </a:lnTo>
                  <a:lnTo>
                    <a:pt x="441" y="113"/>
                  </a:lnTo>
                  <a:lnTo>
                    <a:pt x="436" y="104"/>
                  </a:lnTo>
                  <a:lnTo>
                    <a:pt x="429" y="95"/>
                  </a:lnTo>
                  <a:lnTo>
                    <a:pt x="422" y="87"/>
                  </a:lnTo>
                  <a:lnTo>
                    <a:pt x="415" y="77"/>
                  </a:lnTo>
                  <a:lnTo>
                    <a:pt x="407" y="70"/>
                  </a:lnTo>
                  <a:lnTo>
                    <a:pt x="400" y="62"/>
                  </a:lnTo>
                  <a:lnTo>
                    <a:pt x="391" y="55"/>
                  </a:lnTo>
                  <a:lnTo>
                    <a:pt x="382" y="49"/>
                  </a:lnTo>
                  <a:lnTo>
                    <a:pt x="373" y="41"/>
                  </a:lnTo>
                  <a:lnTo>
                    <a:pt x="364" y="35"/>
                  </a:lnTo>
                  <a:lnTo>
                    <a:pt x="355" y="30"/>
                  </a:lnTo>
                  <a:lnTo>
                    <a:pt x="345" y="25"/>
                  </a:lnTo>
                  <a:lnTo>
                    <a:pt x="335" y="20"/>
                  </a:lnTo>
                  <a:lnTo>
                    <a:pt x="325" y="16"/>
                  </a:lnTo>
                  <a:lnTo>
                    <a:pt x="314" y="13"/>
                  </a:lnTo>
                  <a:lnTo>
                    <a:pt x="304" y="10"/>
                  </a:lnTo>
                  <a:lnTo>
                    <a:pt x="294" y="7"/>
                  </a:lnTo>
                  <a:lnTo>
                    <a:pt x="283" y="4"/>
                  </a:lnTo>
                  <a:lnTo>
                    <a:pt x="272" y="2"/>
                  </a:lnTo>
                  <a:lnTo>
                    <a:pt x="261" y="1"/>
                  </a:lnTo>
                  <a:lnTo>
                    <a:pt x="250" y="0"/>
                  </a:lnTo>
                  <a:lnTo>
                    <a:pt x="239" y="0"/>
                  </a:lnTo>
                  <a:lnTo>
                    <a:pt x="228" y="0"/>
                  </a:lnTo>
                  <a:lnTo>
                    <a:pt x="217" y="1"/>
                  </a:lnTo>
                  <a:lnTo>
                    <a:pt x="206" y="2"/>
                  </a:lnTo>
                  <a:lnTo>
                    <a:pt x="195" y="3"/>
                  </a:lnTo>
                  <a:lnTo>
                    <a:pt x="184" y="7"/>
                  </a:lnTo>
                  <a:lnTo>
                    <a:pt x="173" y="9"/>
                  </a:lnTo>
                  <a:lnTo>
                    <a:pt x="163" y="13"/>
                  </a:lnTo>
                  <a:lnTo>
                    <a:pt x="153" y="16"/>
                  </a:lnTo>
                  <a:lnTo>
                    <a:pt x="143" y="20"/>
                  </a:lnTo>
                  <a:lnTo>
                    <a:pt x="132" y="25"/>
                  </a:lnTo>
                  <a:lnTo>
                    <a:pt x="123" y="30"/>
                  </a:lnTo>
                  <a:lnTo>
                    <a:pt x="113" y="35"/>
                  </a:lnTo>
                  <a:lnTo>
                    <a:pt x="105" y="41"/>
                  </a:lnTo>
                  <a:lnTo>
                    <a:pt x="95" y="48"/>
                  </a:lnTo>
                  <a:lnTo>
                    <a:pt x="86" y="55"/>
                  </a:lnTo>
                  <a:lnTo>
                    <a:pt x="78" y="62"/>
                  </a:lnTo>
                  <a:lnTo>
                    <a:pt x="71" y="69"/>
                  </a:lnTo>
                  <a:lnTo>
                    <a:pt x="62" y="77"/>
                  </a:lnTo>
                  <a:lnTo>
                    <a:pt x="55" y="86"/>
                  </a:lnTo>
                  <a:lnTo>
                    <a:pt x="48" y="94"/>
                  </a:lnTo>
                  <a:lnTo>
                    <a:pt x="42" y="103"/>
                  </a:lnTo>
                  <a:lnTo>
                    <a:pt x="36" y="112"/>
                  </a:lnTo>
                  <a:lnTo>
                    <a:pt x="30" y="122"/>
                  </a:lnTo>
                  <a:lnTo>
                    <a:pt x="25" y="132"/>
                  </a:lnTo>
                  <a:lnTo>
                    <a:pt x="20" y="142"/>
                  </a:lnTo>
                  <a:lnTo>
                    <a:pt x="16" y="152"/>
                  </a:lnTo>
                  <a:lnTo>
                    <a:pt x="13" y="162"/>
                  </a:lnTo>
                  <a:lnTo>
                    <a:pt x="9" y="173"/>
                  </a:lnTo>
                  <a:lnTo>
                    <a:pt x="7" y="183"/>
                  </a:lnTo>
                  <a:lnTo>
                    <a:pt x="5" y="195"/>
                  </a:lnTo>
                  <a:lnTo>
                    <a:pt x="3" y="205"/>
                  </a:lnTo>
                  <a:lnTo>
                    <a:pt x="2" y="216"/>
                  </a:lnTo>
                  <a:lnTo>
                    <a:pt x="1" y="227"/>
                  </a:lnTo>
                  <a:lnTo>
                    <a:pt x="0" y="238"/>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57" name="Line 350"/>
            <p:cNvSpPr/>
            <p:nvPr/>
          </p:nvSpPr>
          <p:spPr>
            <a:xfrm>
              <a:off x="1208" y="2756"/>
              <a:ext cx="88" cy="24"/>
            </a:xfrm>
            <a:prstGeom prst="line">
              <a:avLst/>
            </a:prstGeom>
            <a:ln w="26988" cap="flat" cmpd="sng">
              <a:solidFill>
                <a:srgbClr val="FF0000"/>
              </a:solidFill>
              <a:prstDash val="solid"/>
              <a:headEnd type="none" w="med" len="med"/>
              <a:tailEnd type="none" w="med" len="med"/>
            </a:ln>
          </p:spPr>
        </p:sp>
        <p:sp>
          <p:nvSpPr>
            <p:cNvPr id="54858" name="Line 351"/>
            <p:cNvSpPr/>
            <p:nvPr/>
          </p:nvSpPr>
          <p:spPr>
            <a:xfrm>
              <a:off x="1197" y="2834"/>
              <a:ext cx="99" cy="28"/>
            </a:xfrm>
            <a:prstGeom prst="line">
              <a:avLst/>
            </a:prstGeom>
            <a:ln w="26988" cap="flat" cmpd="sng">
              <a:solidFill>
                <a:srgbClr val="FF0000"/>
              </a:solidFill>
              <a:prstDash val="solid"/>
              <a:headEnd type="none" w="med" len="med"/>
              <a:tailEnd type="none" w="med" len="med"/>
            </a:ln>
          </p:spPr>
        </p:sp>
        <p:sp>
          <p:nvSpPr>
            <p:cNvPr id="54859" name="Line 352"/>
            <p:cNvSpPr/>
            <p:nvPr/>
          </p:nvSpPr>
          <p:spPr>
            <a:xfrm>
              <a:off x="1188" y="2674"/>
              <a:ext cx="108" cy="27"/>
            </a:xfrm>
            <a:prstGeom prst="line">
              <a:avLst/>
            </a:prstGeom>
            <a:ln w="26988" cap="flat" cmpd="sng">
              <a:solidFill>
                <a:srgbClr val="FF0000"/>
              </a:solidFill>
              <a:prstDash val="solid"/>
              <a:headEnd type="none" w="med" len="med"/>
              <a:tailEnd type="none" w="med" len="med"/>
            </a:ln>
          </p:spPr>
        </p:sp>
        <p:sp>
          <p:nvSpPr>
            <p:cNvPr id="54860" name="Line 353"/>
            <p:cNvSpPr/>
            <p:nvPr/>
          </p:nvSpPr>
          <p:spPr>
            <a:xfrm>
              <a:off x="1415" y="2813"/>
              <a:ext cx="106" cy="29"/>
            </a:xfrm>
            <a:prstGeom prst="line">
              <a:avLst/>
            </a:prstGeom>
            <a:ln w="26988" cap="flat" cmpd="sng">
              <a:solidFill>
                <a:srgbClr val="FF0000"/>
              </a:solidFill>
              <a:prstDash val="solid"/>
              <a:headEnd type="none" w="med" len="med"/>
              <a:tailEnd type="none" w="med" len="med"/>
            </a:ln>
          </p:spPr>
        </p:sp>
        <p:sp>
          <p:nvSpPr>
            <p:cNvPr id="54861" name="Line 354"/>
            <p:cNvSpPr/>
            <p:nvPr/>
          </p:nvSpPr>
          <p:spPr>
            <a:xfrm>
              <a:off x="1415" y="2895"/>
              <a:ext cx="87" cy="25"/>
            </a:xfrm>
            <a:prstGeom prst="line">
              <a:avLst/>
            </a:prstGeom>
            <a:ln w="26988" cap="flat" cmpd="sng">
              <a:solidFill>
                <a:srgbClr val="FF0000"/>
              </a:solidFill>
              <a:prstDash val="solid"/>
              <a:headEnd type="none" w="med" len="med"/>
              <a:tailEnd type="none" w="med" len="med"/>
            </a:ln>
          </p:spPr>
        </p:sp>
        <p:sp>
          <p:nvSpPr>
            <p:cNvPr id="54862" name="Freeform 355"/>
            <p:cNvSpPr/>
            <p:nvPr/>
          </p:nvSpPr>
          <p:spPr>
            <a:xfrm>
              <a:off x="1475" y="2842"/>
              <a:ext cx="79" cy="80"/>
            </a:xfrm>
            <a:custGeom>
              <a:avLst/>
              <a:gdLst>
                <a:gd name="txL" fmla="*/ 0 w 476"/>
                <a:gd name="txT" fmla="*/ 0 h 477"/>
                <a:gd name="txR" fmla="*/ 476 w 476"/>
                <a:gd name="txB" fmla="*/ 477 h 477"/>
              </a:gdLst>
              <a:ahLst/>
              <a:cxnLst>
                <a:cxn ang="0">
                  <a:pos x="13" y="6"/>
                </a:cxn>
                <a:cxn ang="0">
                  <a:pos x="13" y="5"/>
                </a:cxn>
                <a:cxn ang="0">
                  <a:pos x="13" y="4"/>
                </a:cxn>
                <a:cxn ang="0">
                  <a:pos x="12" y="3"/>
                </a:cxn>
                <a:cxn ang="0">
                  <a:pos x="12" y="3"/>
                </a:cxn>
                <a:cxn ang="0">
                  <a:pos x="11" y="2"/>
                </a:cxn>
                <a:cxn ang="0">
                  <a:pos x="10" y="1"/>
                </a:cxn>
                <a:cxn ang="0">
                  <a:pos x="10" y="1"/>
                </a:cxn>
                <a:cxn ang="0">
                  <a:pos x="9" y="1"/>
                </a:cxn>
                <a:cxn ang="0">
                  <a:pos x="8" y="0"/>
                </a:cxn>
                <a:cxn ang="0">
                  <a:pos x="7" y="0"/>
                </a:cxn>
                <a:cxn ang="0">
                  <a:pos x="6" y="0"/>
                </a:cxn>
                <a:cxn ang="0">
                  <a:pos x="5" y="0"/>
                </a:cxn>
                <a:cxn ang="0">
                  <a:pos x="4" y="0"/>
                </a:cxn>
                <a:cxn ang="0">
                  <a:pos x="4" y="1"/>
                </a:cxn>
                <a:cxn ang="0">
                  <a:pos x="3" y="1"/>
                </a:cxn>
                <a:cxn ang="0">
                  <a:pos x="2" y="2"/>
                </a:cxn>
                <a:cxn ang="0">
                  <a:pos x="1" y="2"/>
                </a:cxn>
                <a:cxn ang="0">
                  <a:pos x="1" y="3"/>
                </a:cxn>
                <a:cxn ang="0">
                  <a:pos x="0" y="4"/>
                </a:cxn>
                <a:cxn ang="0">
                  <a:pos x="0" y="5"/>
                </a:cxn>
                <a:cxn ang="0">
                  <a:pos x="0" y="6"/>
                </a:cxn>
                <a:cxn ang="0">
                  <a:pos x="0" y="7"/>
                </a:cxn>
                <a:cxn ang="0">
                  <a:pos x="0" y="8"/>
                </a:cxn>
                <a:cxn ang="0">
                  <a:pos x="0" y="9"/>
                </a:cxn>
                <a:cxn ang="0">
                  <a:pos x="0" y="9"/>
                </a:cxn>
                <a:cxn ang="0">
                  <a:pos x="1" y="10"/>
                </a:cxn>
                <a:cxn ang="0">
                  <a:pos x="1" y="11"/>
                </a:cxn>
                <a:cxn ang="0">
                  <a:pos x="2" y="12"/>
                </a:cxn>
                <a:cxn ang="0">
                  <a:pos x="3" y="12"/>
                </a:cxn>
                <a:cxn ang="0">
                  <a:pos x="4" y="13"/>
                </a:cxn>
                <a:cxn ang="0">
                  <a:pos x="4" y="13"/>
                </a:cxn>
                <a:cxn ang="0">
                  <a:pos x="5" y="13"/>
                </a:cxn>
                <a:cxn ang="0">
                  <a:pos x="6" y="13"/>
                </a:cxn>
                <a:cxn ang="0">
                  <a:pos x="7" y="13"/>
                </a:cxn>
                <a:cxn ang="0">
                  <a:pos x="8" y="13"/>
                </a:cxn>
                <a:cxn ang="0">
                  <a:pos x="9" y="13"/>
                </a:cxn>
                <a:cxn ang="0">
                  <a:pos x="10" y="13"/>
                </a:cxn>
                <a:cxn ang="0">
                  <a:pos x="10" y="12"/>
                </a:cxn>
                <a:cxn ang="0">
                  <a:pos x="11" y="11"/>
                </a:cxn>
                <a:cxn ang="0">
                  <a:pos x="12" y="11"/>
                </a:cxn>
                <a:cxn ang="0">
                  <a:pos x="12" y="10"/>
                </a:cxn>
                <a:cxn ang="0">
                  <a:pos x="13" y="9"/>
                </a:cxn>
                <a:cxn ang="0">
                  <a:pos x="13" y="8"/>
                </a:cxn>
                <a:cxn ang="0">
                  <a:pos x="13" y="7"/>
                </a:cxn>
              </a:cxnLst>
              <a:rect l="txL" t="txT" r="txR" b="txB"/>
              <a:pathLst>
                <a:path w="476" h="477">
                  <a:moveTo>
                    <a:pt x="476" y="238"/>
                  </a:moveTo>
                  <a:lnTo>
                    <a:pt x="476" y="227"/>
                  </a:lnTo>
                  <a:lnTo>
                    <a:pt x="475" y="216"/>
                  </a:lnTo>
                  <a:lnTo>
                    <a:pt x="474" y="206"/>
                  </a:lnTo>
                  <a:lnTo>
                    <a:pt x="472" y="194"/>
                  </a:lnTo>
                  <a:lnTo>
                    <a:pt x="470" y="184"/>
                  </a:lnTo>
                  <a:lnTo>
                    <a:pt x="467" y="173"/>
                  </a:lnTo>
                  <a:lnTo>
                    <a:pt x="464" y="162"/>
                  </a:lnTo>
                  <a:lnTo>
                    <a:pt x="460" y="152"/>
                  </a:lnTo>
                  <a:lnTo>
                    <a:pt x="456" y="142"/>
                  </a:lnTo>
                  <a:lnTo>
                    <a:pt x="452" y="132"/>
                  </a:lnTo>
                  <a:lnTo>
                    <a:pt x="447" y="122"/>
                  </a:lnTo>
                  <a:lnTo>
                    <a:pt x="440" y="113"/>
                  </a:lnTo>
                  <a:lnTo>
                    <a:pt x="435" y="104"/>
                  </a:lnTo>
                  <a:lnTo>
                    <a:pt x="428" y="94"/>
                  </a:lnTo>
                  <a:lnTo>
                    <a:pt x="422" y="86"/>
                  </a:lnTo>
                  <a:lnTo>
                    <a:pt x="415" y="78"/>
                  </a:lnTo>
                  <a:lnTo>
                    <a:pt x="406" y="70"/>
                  </a:lnTo>
                  <a:lnTo>
                    <a:pt x="398" y="62"/>
                  </a:lnTo>
                  <a:lnTo>
                    <a:pt x="390" y="54"/>
                  </a:lnTo>
                  <a:lnTo>
                    <a:pt x="382" y="48"/>
                  </a:lnTo>
                  <a:lnTo>
                    <a:pt x="373" y="41"/>
                  </a:lnTo>
                  <a:lnTo>
                    <a:pt x="363" y="36"/>
                  </a:lnTo>
                  <a:lnTo>
                    <a:pt x="354" y="30"/>
                  </a:lnTo>
                  <a:lnTo>
                    <a:pt x="345" y="25"/>
                  </a:lnTo>
                  <a:lnTo>
                    <a:pt x="334" y="20"/>
                  </a:lnTo>
                  <a:lnTo>
                    <a:pt x="324" y="16"/>
                  </a:lnTo>
                  <a:lnTo>
                    <a:pt x="314" y="12"/>
                  </a:lnTo>
                  <a:lnTo>
                    <a:pt x="304" y="9"/>
                  </a:lnTo>
                  <a:lnTo>
                    <a:pt x="292" y="6"/>
                  </a:lnTo>
                  <a:lnTo>
                    <a:pt x="282" y="4"/>
                  </a:lnTo>
                  <a:lnTo>
                    <a:pt x="271" y="2"/>
                  </a:lnTo>
                  <a:lnTo>
                    <a:pt x="260" y="1"/>
                  </a:lnTo>
                  <a:lnTo>
                    <a:pt x="249" y="0"/>
                  </a:lnTo>
                  <a:lnTo>
                    <a:pt x="238" y="0"/>
                  </a:lnTo>
                  <a:lnTo>
                    <a:pt x="227" y="0"/>
                  </a:lnTo>
                  <a:lnTo>
                    <a:pt x="216" y="1"/>
                  </a:lnTo>
                  <a:lnTo>
                    <a:pt x="205" y="2"/>
                  </a:lnTo>
                  <a:lnTo>
                    <a:pt x="195" y="4"/>
                  </a:lnTo>
                  <a:lnTo>
                    <a:pt x="183" y="6"/>
                  </a:lnTo>
                  <a:lnTo>
                    <a:pt x="173" y="9"/>
                  </a:lnTo>
                  <a:lnTo>
                    <a:pt x="163" y="12"/>
                  </a:lnTo>
                  <a:lnTo>
                    <a:pt x="152" y="15"/>
                  </a:lnTo>
                  <a:lnTo>
                    <a:pt x="142" y="20"/>
                  </a:lnTo>
                  <a:lnTo>
                    <a:pt x="132" y="25"/>
                  </a:lnTo>
                  <a:lnTo>
                    <a:pt x="123" y="30"/>
                  </a:lnTo>
                  <a:lnTo>
                    <a:pt x="112" y="36"/>
                  </a:lnTo>
                  <a:lnTo>
                    <a:pt x="103" y="41"/>
                  </a:lnTo>
                  <a:lnTo>
                    <a:pt x="95" y="48"/>
                  </a:lnTo>
                  <a:lnTo>
                    <a:pt x="85" y="54"/>
                  </a:lnTo>
                  <a:lnTo>
                    <a:pt x="77" y="62"/>
                  </a:lnTo>
                  <a:lnTo>
                    <a:pt x="70" y="70"/>
                  </a:lnTo>
                  <a:lnTo>
                    <a:pt x="62" y="77"/>
                  </a:lnTo>
                  <a:lnTo>
                    <a:pt x="55" y="86"/>
                  </a:lnTo>
                  <a:lnTo>
                    <a:pt x="47" y="94"/>
                  </a:lnTo>
                  <a:lnTo>
                    <a:pt x="41" y="104"/>
                  </a:lnTo>
                  <a:lnTo>
                    <a:pt x="35" y="113"/>
                  </a:lnTo>
                  <a:lnTo>
                    <a:pt x="30" y="122"/>
                  </a:lnTo>
                  <a:lnTo>
                    <a:pt x="25" y="132"/>
                  </a:lnTo>
                  <a:lnTo>
                    <a:pt x="20" y="142"/>
                  </a:lnTo>
                  <a:lnTo>
                    <a:pt x="16" y="152"/>
                  </a:lnTo>
                  <a:lnTo>
                    <a:pt x="12" y="162"/>
                  </a:lnTo>
                  <a:lnTo>
                    <a:pt x="8" y="173"/>
                  </a:lnTo>
                  <a:lnTo>
                    <a:pt x="6" y="184"/>
                  </a:lnTo>
                  <a:lnTo>
                    <a:pt x="4" y="194"/>
                  </a:lnTo>
                  <a:lnTo>
                    <a:pt x="2" y="206"/>
                  </a:lnTo>
                  <a:lnTo>
                    <a:pt x="1" y="216"/>
                  </a:lnTo>
                  <a:lnTo>
                    <a:pt x="0" y="227"/>
                  </a:lnTo>
                  <a:lnTo>
                    <a:pt x="0" y="238"/>
                  </a:lnTo>
                  <a:lnTo>
                    <a:pt x="0" y="249"/>
                  </a:lnTo>
                  <a:lnTo>
                    <a:pt x="1" y="260"/>
                  </a:lnTo>
                  <a:lnTo>
                    <a:pt x="2" y="271"/>
                  </a:lnTo>
                  <a:lnTo>
                    <a:pt x="3" y="282"/>
                  </a:lnTo>
                  <a:lnTo>
                    <a:pt x="6" y="293"/>
                  </a:lnTo>
                  <a:lnTo>
                    <a:pt x="8" y="303"/>
                  </a:lnTo>
                  <a:lnTo>
                    <a:pt x="11" y="314"/>
                  </a:lnTo>
                  <a:lnTo>
                    <a:pt x="16" y="324"/>
                  </a:lnTo>
                  <a:lnTo>
                    <a:pt x="20" y="334"/>
                  </a:lnTo>
                  <a:lnTo>
                    <a:pt x="25" y="344"/>
                  </a:lnTo>
                  <a:lnTo>
                    <a:pt x="30" y="354"/>
                  </a:lnTo>
                  <a:lnTo>
                    <a:pt x="35" y="364"/>
                  </a:lnTo>
                  <a:lnTo>
                    <a:pt x="41" y="373"/>
                  </a:lnTo>
                  <a:lnTo>
                    <a:pt x="47" y="381"/>
                  </a:lnTo>
                  <a:lnTo>
                    <a:pt x="55" y="391"/>
                  </a:lnTo>
                  <a:lnTo>
                    <a:pt x="62" y="399"/>
                  </a:lnTo>
                  <a:lnTo>
                    <a:pt x="69" y="407"/>
                  </a:lnTo>
                  <a:lnTo>
                    <a:pt x="77" y="414"/>
                  </a:lnTo>
                  <a:lnTo>
                    <a:pt x="85" y="422"/>
                  </a:lnTo>
                  <a:lnTo>
                    <a:pt x="94" y="429"/>
                  </a:lnTo>
                  <a:lnTo>
                    <a:pt x="103" y="435"/>
                  </a:lnTo>
                  <a:lnTo>
                    <a:pt x="112" y="441"/>
                  </a:lnTo>
                  <a:lnTo>
                    <a:pt x="121" y="446"/>
                  </a:lnTo>
                  <a:lnTo>
                    <a:pt x="132" y="451"/>
                  </a:lnTo>
                  <a:lnTo>
                    <a:pt x="141" y="456"/>
                  </a:lnTo>
                  <a:lnTo>
                    <a:pt x="151" y="461"/>
                  </a:lnTo>
                  <a:lnTo>
                    <a:pt x="162" y="465"/>
                  </a:lnTo>
                  <a:lnTo>
                    <a:pt x="173" y="468"/>
                  </a:lnTo>
                  <a:lnTo>
                    <a:pt x="183" y="470"/>
                  </a:lnTo>
                  <a:lnTo>
                    <a:pt x="194" y="473"/>
                  </a:lnTo>
                  <a:lnTo>
                    <a:pt x="205" y="474"/>
                  </a:lnTo>
                  <a:lnTo>
                    <a:pt x="216" y="476"/>
                  </a:lnTo>
                  <a:lnTo>
                    <a:pt x="226" y="476"/>
                  </a:lnTo>
                  <a:lnTo>
                    <a:pt x="238" y="477"/>
                  </a:lnTo>
                  <a:lnTo>
                    <a:pt x="249" y="476"/>
                  </a:lnTo>
                  <a:lnTo>
                    <a:pt x="259" y="476"/>
                  </a:lnTo>
                  <a:lnTo>
                    <a:pt x="271" y="475"/>
                  </a:lnTo>
                  <a:lnTo>
                    <a:pt x="282" y="473"/>
                  </a:lnTo>
                  <a:lnTo>
                    <a:pt x="292" y="471"/>
                  </a:lnTo>
                  <a:lnTo>
                    <a:pt x="303" y="468"/>
                  </a:lnTo>
                  <a:lnTo>
                    <a:pt x="314" y="465"/>
                  </a:lnTo>
                  <a:lnTo>
                    <a:pt x="324" y="461"/>
                  </a:lnTo>
                  <a:lnTo>
                    <a:pt x="334" y="456"/>
                  </a:lnTo>
                  <a:lnTo>
                    <a:pt x="344" y="452"/>
                  </a:lnTo>
                  <a:lnTo>
                    <a:pt x="354" y="447"/>
                  </a:lnTo>
                  <a:lnTo>
                    <a:pt x="363" y="441"/>
                  </a:lnTo>
                  <a:lnTo>
                    <a:pt x="373" y="435"/>
                  </a:lnTo>
                  <a:lnTo>
                    <a:pt x="382" y="429"/>
                  </a:lnTo>
                  <a:lnTo>
                    <a:pt x="390" y="422"/>
                  </a:lnTo>
                  <a:lnTo>
                    <a:pt x="398" y="414"/>
                  </a:lnTo>
                  <a:lnTo>
                    <a:pt x="406" y="407"/>
                  </a:lnTo>
                  <a:lnTo>
                    <a:pt x="414" y="399"/>
                  </a:lnTo>
                  <a:lnTo>
                    <a:pt x="421" y="391"/>
                  </a:lnTo>
                  <a:lnTo>
                    <a:pt x="428" y="382"/>
                  </a:lnTo>
                  <a:lnTo>
                    <a:pt x="434" y="373"/>
                  </a:lnTo>
                  <a:lnTo>
                    <a:pt x="440" y="364"/>
                  </a:lnTo>
                  <a:lnTo>
                    <a:pt x="447" y="355"/>
                  </a:lnTo>
                  <a:lnTo>
                    <a:pt x="452" y="344"/>
                  </a:lnTo>
                  <a:lnTo>
                    <a:pt x="456" y="335"/>
                  </a:lnTo>
                  <a:lnTo>
                    <a:pt x="460" y="325"/>
                  </a:lnTo>
                  <a:lnTo>
                    <a:pt x="464" y="315"/>
                  </a:lnTo>
                  <a:lnTo>
                    <a:pt x="467" y="304"/>
                  </a:lnTo>
                  <a:lnTo>
                    <a:pt x="470" y="293"/>
                  </a:lnTo>
                  <a:lnTo>
                    <a:pt x="472" y="283"/>
                  </a:lnTo>
                  <a:lnTo>
                    <a:pt x="474" y="271"/>
                  </a:lnTo>
                  <a:lnTo>
                    <a:pt x="475" y="261"/>
                  </a:lnTo>
                  <a:lnTo>
                    <a:pt x="476" y="250"/>
                  </a:lnTo>
                  <a:lnTo>
                    <a:pt x="476" y="238"/>
                  </a:lnTo>
                  <a:close/>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63" name="Line 356"/>
            <p:cNvSpPr/>
            <p:nvPr/>
          </p:nvSpPr>
          <p:spPr>
            <a:xfrm>
              <a:off x="1415" y="2650"/>
              <a:ext cx="105" cy="27"/>
            </a:xfrm>
            <a:prstGeom prst="line">
              <a:avLst/>
            </a:prstGeom>
            <a:ln w="26988" cap="flat" cmpd="sng">
              <a:solidFill>
                <a:srgbClr val="FF0000"/>
              </a:solidFill>
              <a:prstDash val="solid"/>
              <a:headEnd type="none" w="med" len="med"/>
              <a:tailEnd type="none" w="med" len="med"/>
            </a:ln>
          </p:spPr>
        </p:sp>
        <p:sp>
          <p:nvSpPr>
            <p:cNvPr id="54864" name="Line 357"/>
            <p:cNvSpPr/>
            <p:nvPr/>
          </p:nvSpPr>
          <p:spPr>
            <a:xfrm>
              <a:off x="1415" y="2732"/>
              <a:ext cx="90" cy="23"/>
            </a:xfrm>
            <a:prstGeom prst="line">
              <a:avLst/>
            </a:prstGeom>
            <a:ln w="26988" cap="flat" cmpd="sng">
              <a:solidFill>
                <a:srgbClr val="FF0000"/>
              </a:solidFill>
              <a:prstDash val="solid"/>
              <a:headEnd type="none" w="med" len="med"/>
              <a:tailEnd type="none" w="med" len="med"/>
            </a:ln>
          </p:spPr>
        </p:sp>
        <p:sp>
          <p:nvSpPr>
            <p:cNvPr id="54865" name="Freeform 358"/>
            <p:cNvSpPr/>
            <p:nvPr/>
          </p:nvSpPr>
          <p:spPr>
            <a:xfrm>
              <a:off x="1475" y="2677"/>
              <a:ext cx="79" cy="79"/>
            </a:xfrm>
            <a:custGeom>
              <a:avLst/>
              <a:gdLst>
                <a:gd name="txL" fmla="*/ 0 w 476"/>
                <a:gd name="txT" fmla="*/ 0 h 478"/>
                <a:gd name="txR" fmla="*/ 476 w 476"/>
                <a:gd name="txB" fmla="*/ 478 h 478"/>
              </a:gdLst>
              <a:ahLst/>
              <a:cxnLst>
                <a:cxn ang="0">
                  <a:pos x="13" y="6"/>
                </a:cxn>
                <a:cxn ang="0">
                  <a:pos x="13" y="5"/>
                </a:cxn>
                <a:cxn ang="0">
                  <a:pos x="13" y="4"/>
                </a:cxn>
                <a:cxn ang="0">
                  <a:pos x="12" y="3"/>
                </a:cxn>
                <a:cxn ang="0">
                  <a:pos x="12" y="3"/>
                </a:cxn>
                <a:cxn ang="0">
                  <a:pos x="11" y="2"/>
                </a:cxn>
                <a:cxn ang="0">
                  <a:pos x="10" y="1"/>
                </a:cxn>
                <a:cxn ang="0">
                  <a:pos x="10" y="1"/>
                </a:cxn>
                <a:cxn ang="0">
                  <a:pos x="9" y="0"/>
                </a:cxn>
                <a:cxn ang="0">
                  <a:pos x="8" y="0"/>
                </a:cxn>
                <a:cxn ang="0">
                  <a:pos x="7" y="0"/>
                </a:cxn>
                <a:cxn ang="0">
                  <a:pos x="6" y="0"/>
                </a:cxn>
                <a:cxn ang="0">
                  <a:pos x="5" y="0"/>
                </a:cxn>
                <a:cxn ang="0">
                  <a:pos x="4" y="0"/>
                </a:cxn>
                <a:cxn ang="0">
                  <a:pos x="4" y="1"/>
                </a:cxn>
                <a:cxn ang="0">
                  <a:pos x="3" y="1"/>
                </a:cxn>
                <a:cxn ang="0">
                  <a:pos x="2" y="2"/>
                </a:cxn>
                <a:cxn ang="0">
                  <a:pos x="1" y="2"/>
                </a:cxn>
                <a:cxn ang="0">
                  <a:pos x="1" y="3"/>
                </a:cxn>
                <a:cxn ang="0">
                  <a:pos x="0" y="4"/>
                </a:cxn>
                <a:cxn ang="0">
                  <a:pos x="0" y="5"/>
                </a:cxn>
                <a:cxn ang="0">
                  <a:pos x="0" y="6"/>
                </a:cxn>
                <a:cxn ang="0">
                  <a:pos x="0" y="7"/>
                </a:cxn>
                <a:cxn ang="0">
                  <a:pos x="0" y="7"/>
                </a:cxn>
                <a:cxn ang="0">
                  <a:pos x="0" y="8"/>
                </a:cxn>
                <a:cxn ang="0">
                  <a:pos x="0" y="9"/>
                </a:cxn>
                <a:cxn ang="0">
                  <a:pos x="1" y="10"/>
                </a:cxn>
                <a:cxn ang="0">
                  <a:pos x="1" y="11"/>
                </a:cxn>
                <a:cxn ang="0">
                  <a:pos x="2" y="11"/>
                </a:cxn>
                <a:cxn ang="0">
                  <a:pos x="3" y="12"/>
                </a:cxn>
                <a:cxn ang="0">
                  <a:pos x="4" y="12"/>
                </a:cxn>
                <a:cxn ang="0">
                  <a:pos x="4" y="13"/>
                </a:cxn>
                <a:cxn ang="0">
                  <a:pos x="5" y="13"/>
                </a:cxn>
                <a:cxn ang="0">
                  <a:pos x="6" y="13"/>
                </a:cxn>
                <a:cxn ang="0">
                  <a:pos x="7" y="13"/>
                </a:cxn>
                <a:cxn ang="0">
                  <a:pos x="8" y="13"/>
                </a:cxn>
                <a:cxn ang="0">
                  <a:pos x="9" y="13"/>
                </a:cxn>
                <a:cxn ang="0">
                  <a:pos x="10" y="12"/>
                </a:cxn>
                <a:cxn ang="0">
                  <a:pos x="10" y="12"/>
                </a:cxn>
                <a:cxn ang="0">
                  <a:pos x="11" y="11"/>
                </a:cxn>
                <a:cxn ang="0">
                  <a:pos x="12" y="10"/>
                </a:cxn>
                <a:cxn ang="0">
                  <a:pos x="12" y="10"/>
                </a:cxn>
                <a:cxn ang="0">
                  <a:pos x="13" y="9"/>
                </a:cxn>
                <a:cxn ang="0">
                  <a:pos x="13" y="8"/>
                </a:cxn>
                <a:cxn ang="0">
                  <a:pos x="13" y="7"/>
                </a:cxn>
              </a:cxnLst>
              <a:rect l="txL" t="txT" r="txR" b="txB"/>
              <a:pathLst>
                <a:path w="476" h="478">
                  <a:moveTo>
                    <a:pt x="476" y="239"/>
                  </a:moveTo>
                  <a:lnTo>
                    <a:pt x="476" y="228"/>
                  </a:lnTo>
                  <a:lnTo>
                    <a:pt x="475" y="217"/>
                  </a:lnTo>
                  <a:lnTo>
                    <a:pt x="474" y="206"/>
                  </a:lnTo>
                  <a:lnTo>
                    <a:pt x="472" y="195"/>
                  </a:lnTo>
                  <a:lnTo>
                    <a:pt x="470" y="185"/>
                  </a:lnTo>
                  <a:lnTo>
                    <a:pt x="467" y="174"/>
                  </a:lnTo>
                  <a:lnTo>
                    <a:pt x="464" y="163"/>
                  </a:lnTo>
                  <a:lnTo>
                    <a:pt x="460" y="153"/>
                  </a:lnTo>
                  <a:lnTo>
                    <a:pt x="456" y="142"/>
                  </a:lnTo>
                  <a:lnTo>
                    <a:pt x="452" y="133"/>
                  </a:lnTo>
                  <a:lnTo>
                    <a:pt x="447" y="123"/>
                  </a:lnTo>
                  <a:lnTo>
                    <a:pt x="440" y="114"/>
                  </a:lnTo>
                  <a:lnTo>
                    <a:pt x="435" y="104"/>
                  </a:lnTo>
                  <a:lnTo>
                    <a:pt x="428" y="95"/>
                  </a:lnTo>
                  <a:lnTo>
                    <a:pt x="422" y="87"/>
                  </a:lnTo>
                  <a:lnTo>
                    <a:pt x="415" y="79"/>
                  </a:lnTo>
                  <a:lnTo>
                    <a:pt x="406" y="70"/>
                  </a:lnTo>
                  <a:lnTo>
                    <a:pt x="398" y="63"/>
                  </a:lnTo>
                  <a:lnTo>
                    <a:pt x="390" y="56"/>
                  </a:lnTo>
                  <a:lnTo>
                    <a:pt x="382" y="49"/>
                  </a:lnTo>
                  <a:lnTo>
                    <a:pt x="373" y="43"/>
                  </a:lnTo>
                  <a:lnTo>
                    <a:pt x="363" y="36"/>
                  </a:lnTo>
                  <a:lnTo>
                    <a:pt x="354" y="30"/>
                  </a:lnTo>
                  <a:lnTo>
                    <a:pt x="345" y="25"/>
                  </a:lnTo>
                  <a:lnTo>
                    <a:pt x="334" y="21"/>
                  </a:lnTo>
                  <a:lnTo>
                    <a:pt x="324" y="17"/>
                  </a:lnTo>
                  <a:lnTo>
                    <a:pt x="314" y="13"/>
                  </a:lnTo>
                  <a:lnTo>
                    <a:pt x="304" y="10"/>
                  </a:lnTo>
                  <a:lnTo>
                    <a:pt x="292" y="7"/>
                  </a:lnTo>
                  <a:lnTo>
                    <a:pt x="282" y="5"/>
                  </a:lnTo>
                  <a:lnTo>
                    <a:pt x="271" y="3"/>
                  </a:lnTo>
                  <a:lnTo>
                    <a:pt x="260" y="2"/>
                  </a:lnTo>
                  <a:lnTo>
                    <a:pt x="249" y="0"/>
                  </a:lnTo>
                  <a:lnTo>
                    <a:pt x="238" y="0"/>
                  </a:lnTo>
                  <a:lnTo>
                    <a:pt x="227" y="0"/>
                  </a:lnTo>
                  <a:lnTo>
                    <a:pt x="216" y="2"/>
                  </a:lnTo>
                  <a:lnTo>
                    <a:pt x="205" y="3"/>
                  </a:lnTo>
                  <a:lnTo>
                    <a:pt x="195" y="5"/>
                  </a:lnTo>
                  <a:lnTo>
                    <a:pt x="183" y="7"/>
                  </a:lnTo>
                  <a:lnTo>
                    <a:pt x="173" y="10"/>
                  </a:lnTo>
                  <a:lnTo>
                    <a:pt x="163" y="13"/>
                  </a:lnTo>
                  <a:lnTo>
                    <a:pt x="152" y="17"/>
                  </a:lnTo>
                  <a:lnTo>
                    <a:pt x="142" y="21"/>
                  </a:lnTo>
                  <a:lnTo>
                    <a:pt x="132" y="25"/>
                  </a:lnTo>
                  <a:lnTo>
                    <a:pt x="123" y="30"/>
                  </a:lnTo>
                  <a:lnTo>
                    <a:pt x="112" y="36"/>
                  </a:lnTo>
                  <a:lnTo>
                    <a:pt x="103" y="43"/>
                  </a:lnTo>
                  <a:lnTo>
                    <a:pt x="95" y="49"/>
                  </a:lnTo>
                  <a:lnTo>
                    <a:pt x="85" y="56"/>
                  </a:lnTo>
                  <a:lnTo>
                    <a:pt x="77" y="63"/>
                  </a:lnTo>
                  <a:lnTo>
                    <a:pt x="69" y="70"/>
                  </a:lnTo>
                  <a:lnTo>
                    <a:pt x="62" y="79"/>
                  </a:lnTo>
                  <a:lnTo>
                    <a:pt x="55" y="87"/>
                  </a:lnTo>
                  <a:lnTo>
                    <a:pt x="47" y="95"/>
                  </a:lnTo>
                  <a:lnTo>
                    <a:pt x="41" y="104"/>
                  </a:lnTo>
                  <a:lnTo>
                    <a:pt x="35" y="114"/>
                  </a:lnTo>
                  <a:lnTo>
                    <a:pt x="30" y="123"/>
                  </a:lnTo>
                  <a:lnTo>
                    <a:pt x="25" y="133"/>
                  </a:lnTo>
                  <a:lnTo>
                    <a:pt x="20" y="142"/>
                  </a:lnTo>
                  <a:lnTo>
                    <a:pt x="16" y="153"/>
                  </a:lnTo>
                  <a:lnTo>
                    <a:pt x="12" y="163"/>
                  </a:lnTo>
                  <a:lnTo>
                    <a:pt x="8" y="173"/>
                  </a:lnTo>
                  <a:lnTo>
                    <a:pt x="6" y="185"/>
                  </a:lnTo>
                  <a:lnTo>
                    <a:pt x="3" y="195"/>
                  </a:lnTo>
                  <a:lnTo>
                    <a:pt x="2" y="206"/>
                  </a:lnTo>
                  <a:lnTo>
                    <a:pt x="1" y="217"/>
                  </a:lnTo>
                  <a:lnTo>
                    <a:pt x="0" y="228"/>
                  </a:lnTo>
                  <a:lnTo>
                    <a:pt x="0" y="239"/>
                  </a:lnTo>
                  <a:lnTo>
                    <a:pt x="0" y="250"/>
                  </a:lnTo>
                  <a:lnTo>
                    <a:pt x="1" y="261"/>
                  </a:lnTo>
                  <a:lnTo>
                    <a:pt x="2" y="272"/>
                  </a:lnTo>
                  <a:lnTo>
                    <a:pt x="3" y="283"/>
                  </a:lnTo>
                  <a:lnTo>
                    <a:pt x="6" y="294"/>
                  </a:lnTo>
                  <a:lnTo>
                    <a:pt x="8" y="304"/>
                  </a:lnTo>
                  <a:lnTo>
                    <a:pt x="12" y="315"/>
                  </a:lnTo>
                  <a:lnTo>
                    <a:pt x="16" y="325"/>
                  </a:lnTo>
                  <a:lnTo>
                    <a:pt x="20" y="336"/>
                  </a:lnTo>
                  <a:lnTo>
                    <a:pt x="25" y="345"/>
                  </a:lnTo>
                  <a:lnTo>
                    <a:pt x="30" y="355"/>
                  </a:lnTo>
                  <a:lnTo>
                    <a:pt x="35" y="365"/>
                  </a:lnTo>
                  <a:lnTo>
                    <a:pt x="41" y="374"/>
                  </a:lnTo>
                  <a:lnTo>
                    <a:pt x="47" y="383"/>
                  </a:lnTo>
                  <a:lnTo>
                    <a:pt x="55" y="391"/>
                  </a:lnTo>
                  <a:lnTo>
                    <a:pt x="62" y="399"/>
                  </a:lnTo>
                  <a:lnTo>
                    <a:pt x="69" y="408"/>
                  </a:lnTo>
                  <a:lnTo>
                    <a:pt x="77" y="415"/>
                  </a:lnTo>
                  <a:lnTo>
                    <a:pt x="85" y="422"/>
                  </a:lnTo>
                  <a:lnTo>
                    <a:pt x="95" y="429"/>
                  </a:lnTo>
                  <a:lnTo>
                    <a:pt x="103" y="435"/>
                  </a:lnTo>
                  <a:lnTo>
                    <a:pt x="112" y="442"/>
                  </a:lnTo>
                  <a:lnTo>
                    <a:pt x="121" y="448"/>
                  </a:lnTo>
                  <a:lnTo>
                    <a:pt x="132" y="453"/>
                  </a:lnTo>
                  <a:lnTo>
                    <a:pt x="142" y="457"/>
                  </a:lnTo>
                  <a:lnTo>
                    <a:pt x="151" y="461"/>
                  </a:lnTo>
                  <a:lnTo>
                    <a:pt x="163" y="465"/>
                  </a:lnTo>
                  <a:lnTo>
                    <a:pt x="173" y="468"/>
                  </a:lnTo>
                  <a:lnTo>
                    <a:pt x="183" y="471"/>
                  </a:lnTo>
                  <a:lnTo>
                    <a:pt x="195" y="474"/>
                  </a:lnTo>
                  <a:lnTo>
                    <a:pt x="205" y="476"/>
                  </a:lnTo>
                  <a:lnTo>
                    <a:pt x="216" y="477"/>
                  </a:lnTo>
                  <a:lnTo>
                    <a:pt x="227" y="478"/>
                  </a:lnTo>
                  <a:lnTo>
                    <a:pt x="238" y="478"/>
                  </a:lnTo>
                  <a:lnTo>
                    <a:pt x="249" y="478"/>
                  </a:lnTo>
                  <a:lnTo>
                    <a:pt x="260" y="477"/>
                  </a:lnTo>
                  <a:lnTo>
                    <a:pt x="271" y="476"/>
                  </a:lnTo>
                  <a:lnTo>
                    <a:pt x="282" y="474"/>
                  </a:lnTo>
                  <a:lnTo>
                    <a:pt x="292" y="471"/>
                  </a:lnTo>
                  <a:lnTo>
                    <a:pt x="304" y="468"/>
                  </a:lnTo>
                  <a:lnTo>
                    <a:pt x="314" y="465"/>
                  </a:lnTo>
                  <a:lnTo>
                    <a:pt x="324" y="461"/>
                  </a:lnTo>
                  <a:lnTo>
                    <a:pt x="334" y="457"/>
                  </a:lnTo>
                  <a:lnTo>
                    <a:pt x="345" y="453"/>
                  </a:lnTo>
                  <a:lnTo>
                    <a:pt x="354" y="448"/>
                  </a:lnTo>
                  <a:lnTo>
                    <a:pt x="363" y="442"/>
                  </a:lnTo>
                  <a:lnTo>
                    <a:pt x="373" y="435"/>
                  </a:lnTo>
                  <a:lnTo>
                    <a:pt x="382" y="429"/>
                  </a:lnTo>
                  <a:lnTo>
                    <a:pt x="390" y="423"/>
                  </a:lnTo>
                  <a:lnTo>
                    <a:pt x="398" y="415"/>
                  </a:lnTo>
                  <a:lnTo>
                    <a:pt x="406" y="408"/>
                  </a:lnTo>
                  <a:lnTo>
                    <a:pt x="414" y="399"/>
                  </a:lnTo>
                  <a:lnTo>
                    <a:pt x="422" y="391"/>
                  </a:lnTo>
                  <a:lnTo>
                    <a:pt x="428" y="383"/>
                  </a:lnTo>
                  <a:lnTo>
                    <a:pt x="434" y="374"/>
                  </a:lnTo>
                  <a:lnTo>
                    <a:pt x="440" y="365"/>
                  </a:lnTo>
                  <a:lnTo>
                    <a:pt x="447" y="355"/>
                  </a:lnTo>
                  <a:lnTo>
                    <a:pt x="452" y="345"/>
                  </a:lnTo>
                  <a:lnTo>
                    <a:pt x="456" y="336"/>
                  </a:lnTo>
                  <a:lnTo>
                    <a:pt x="460" y="325"/>
                  </a:lnTo>
                  <a:lnTo>
                    <a:pt x="464" y="315"/>
                  </a:lnTo>
                  <a:lnTo>
                    <a:pt x="467" y="305"/>
                  </a:lnTo>
                  <a:lnTo>
                    <a:pt x="470" y="294"/>
                  </a:lnTo>
                  <a:lnTo>
                    <a:pt x="472" y="283"/>
                  </a:lnTo>
                  <a:lnTo>
                    <a:pt x="474" y="272"/>
                  </a:lnTo>
                  <a:lnTo>
                    <a:pt x="475" y="262"/>
                  </a:lnTo>
                  <a:lnTo>
                    <a:pt x="476" y="250"/>
                  </a:lnTo>
                  <a:lnTo>
                    <a:pt x="476" y="239"/>
                  </a:lnTo>
                  <a:close/>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66" name="Line 359"/>
            <p:cNvSpPr/>
            <p:nvPr/>
          </p:nvSpPr>
          <p:spPr>
            <a:xfrm>
              <a:off x="1713" y="3059"/>
              <a:ext cx="1" cy="79"/>
            </a:xfrm>
            <a:prstGeom prst="line">
              <a:avLst/>
            </a:prstGeom>
            <a:ln w="26988" cap="flat" cmpd="sng">
              <a:solidFill>
                <a:schemeClr val="tx2"/>
              </a:solidFill>
              <a:prstDash val="solid"/>
              <a:headEnd type="none" w="med" len="med"/>
              <a:tailEnd type="none" w="med" len="med"/>
            </a:ln>
          </p:spPr>
        </p:sp>
        <p:sp>
          <p:nvSpPr>
            <p:cNvPr id="54867" name="Line 360"/>
            <p:cNvSpPr/>
            <p:nvPr/>
          </p:nvSpPr>
          <p:spPr>
            <a:xfrm>
              <a:off x="1673" y="2979"/>
              <a:ext cx="1" cy="80"/>
            </a:xfrm>
            <a:prstGeom prst="line">
              <a:avLst/>
            </a:prstGeom>
            <a:ln w="26988" cap="flat" cmpd="sng">
              <a:solidFill>
                <a:schemeClr val="tx2"/>
              </a:solidFill>
              <a:prstDash val="solid"/>
              <a:headEnd type="none" w="med" len="med"/>
              <a:tailEnd type="none" w="med" len="med"/>
            </a:ln>
          </p:spPr>
        </p:sp>
        <p:sp>
          <p:nvSpPr>
            <p:cNvPr id="54868" name="Freeform 361"/>
            <p:cNvSpPr/>
            <p:nvPr/>
          </p:nvSpPr>
          <p:spPr>
            <a:xfrm>
              <a:off x="1514" y="2462"/>
              <a:ext cx="40" cy="40"/>
            </a:xfrm>
            <a:custGeom>
              <a:avLst/>
              <a:gdLst>
                <a:gd name="txL" fmla="*/ 0 w 238"/>
                <a:gd name="txT" fmla="*/ 0 h 239"/>
                <a:gd name="txR" fmla="*/ 238 w 238"/>
                <a:gd name="txB" fmla="*/ 239 h 239"/>
              </a:gdLst>
              <a:ahLst/>
              <a:cxnLst>
                <a:cxn ang="0">
                  <a:pos x="0" y="7"/>
                </a:cxn>
                <a:cxn ang="0">
                  <a:pos x="0" y="7"/>
                </a:cxn>
                <a:cxn ang="0">
                  <a:pos x="1" y="7"/>
                </a:cxn>
                <a:cxn ang="0">
                  <a:pos x="1" y="7"/>
                </a:cxn>
                <a:cxn ang="0">
                  <a:pos x="1" y="7"/>
                </a:cxn>
                <a:cxn ang="0">
                  <a:pos x="2" y="7"/>
                </a:cxn>
                <a:cxn ang="0">
                  <a:pos x="2" y="6"/>
                </a:cxn>
                <a:cxn ang="0">
                  <a:pos x="2" y="6"/>
                </a:cxn>
                <a:cxn ang="0">
                  <a:pos x="2" y="6"/>
                </a:cxn>
                <a:cxn ang="0">
                  <a:pos x="3" y="6"/>
                </a:cxn>
                <a:cxn ang="0">
                  <a:pos x="3" y="6"/>
                </a:cxn>
                <a:cxn ang="0">
                  <a:pos x="3" y="6"/>
                </a:cxn>
                <a:cxn ang="0">
                  <a:pos x="4" y="6"/>
                </a:cxn>
                <a:cxn ang="0">
                  <a:pos x="4" y="6"/>
                </a:cxn>
                <a:cxn ang="0">
                  <a:pos x="4" y="5"/>
                </a:cxn>
                <a:cxn ang="0">
                  <a:pos x="4" y="5"/>
                </a:cxn>
                <a:cxn ang="0">
                  <a:pos x="5" y="5"/>
                </a:cxn>
                <a:cxn ang="0">
                  <a:pos x="5" y="5"/>
                </a:cxn>
                <a:cxn ang="0">
                  <a:pos x="5" y="5"/>
                </a:cxn>
                <a:cxn ang="0">
                  <a:pos x="5" y="4"/>
                </a:cxn>
                <a:cxn ang="0">
                  <a:pos x="5" y="4"/>
                </a:cxn>
                <a:cxn ang="0">
                  <a:pos x="6" y="4"/>
                </a:cxn>
                <a:cxn ang="0">
                  <a:pos x="6" y="4"/>
                </a:cxn>
                <a:cxn ang="0">
                  <a:pos x="6" y="3"/>
                </a:cxn>
                <a:cxn ang="0">
                  <a:pos x="6" y="3"/>
                </a:cxn>
                <a:cxn ang="0">
                  <a:pos x="6" y="3"/>
                </a:cxn>
                <a:cxn ang="0">
                  <a:pos x="6" y="2"/>
                </a:cxn>
                <a:cxn ang="0">
                  <a:pos x="6" y="2"/>
                </a:cxn>
                <a:cxn ang="0">
                  <a:pos x="6" y="2"/>
                </a:cxn>
                <a:cxn ang="0">
                  <a:pos x="7" y="2"/>
                </a:cxn>
                <a:cxn ang="0">
                  <a:pos x="7" y="1"/>
                </a:cxn>
                <a:cxn ang="0">
                  <a:pos x="7" y="1"/>
                </a:cxn>
                <a:cxn ang="0">
                  <a:pos x="7" y="1"/>
                </a:cxn>
                <a:cxn ang="0">
                  <a:pos x="7" y="0"/>
                </a:cxn>
                <a:cxn ang="0">
                  <a:pos x="7" y="0"/>
                </a:cxn>
              </a:cxnLst>
              <a:rect l="txL" t="txT" r="txR" b="txB"/>
              <a:pathLst>
                <a:path w="238" h="239">
                  <a:moveTo>
                    <a:pt x="0" y="239"/>
                  </a:moveTo>
                  <a:lnTo>
                    <a:pt x="11" y="239"/>
                  </a:lnTo>
                  <a:lnTo>
                    <a:pt x="22" y="238"/>
                  </a:lnTo>
                  <a:lnTo>
                    <a:pt x="33" y="237"/>
                  </a:lnTo>
                  <a:lnTo>
                    <a:pt x="44" y="234"/>
                  </a:lnTo>
                  <a:lnTo>
                    <a:pt x="54" y="232"/>
                  </a:lnTo>
                  <a:lnTo>
                    <a:pt x="66" y="229"/>
                  </a:lnTo>
                  <a:lnTo>
                    <a:pt x="76" y="226"/>
                  </a:lnTo>
                  <a:lnTo>
                    <a:pt x="86" y="222"/>
                  </a:lnTo>
                  <a:lnTo>
                    <a:pt x="96" y="218"/>
                  </a:lnTo>
                  <a:lnTo>
                    <a:pt x="107" y="214"/>
                  </a:lnTo>
                  <a:lnTo>
                    <a:pt x="116" y="209"/>
                  </a:lnTo>
                  <a:lnTo>
                    <a:pt x="125" y="203"/>
                  </a:lnTo>
                  <a:lnTo>
                    <a:pt x="135" y="196"/>
                  </a:lnTo>
                  <a:lnTo>
                    <a:pt x="144" y="190"/>
                  </a:lnTo>
                  <a:lnTo>
                    <a:pt x="152" y="184"/>
                  </a:lnTo>
                  <a:lnTo>
                    <a:pt x="160" y="176"/>
                  </a:lnTo>
                  <a:lnTo>
                    <a:pt x="168" y="169"/>
                  </a:lnTo>
                  <a:lnTo>
                    <a:pt x="177" y="160"/>
                  </a:lnTo>
                  <a:lnTo>
                    <a:pt x="184" y="152"/>
                  </a:lnTo>
                  <a:lnTo>
                    <a:pt x="190" y="144"/>
                  </a:lnTo>
                  <a:lnTo>
                    <a:pt x="196" y="135"/>
                  </a:lnTo>
                  <a:lnTo>
                    <a:pt x="202" y="125"/>
                  </a:lnTo>
                  <a:lnTo>
                    <a:pt x="209" y="116"/>
                  </a:lnTo>
                  <a:lnTo>
                    <a:pt x="214" y="106"/>
                  </a:lnTo>
                  <a:lnTo>
                    <a:pt x="218" y="97"/>
                  </a:lnTo>
                  <a:lnTo>
                    <a:pt x="222" y="86"/>
                  </a:lnTo>
                  <a:lnTo>
                    <a:pt x="226" y="76"/>
                  </a:lnTo>
                  <a:lnTo>
                    <a:pt x="229" y="66"/>
                  </a:lnTo>
                  <a:lnTo>
                    <a:pt x="232" y="54"/>
                  </a:lnTo>
                  <a:lnTo>
                    <a:pt x="234" y="44"/>
                  </a:lnTo>
                  <a:lnTo>
                    <a:pt x="236" y="33"/>
                  </a:lnTo>
                  <a:lnTo>
                    <a:pt x="237" y="22"/>
                  </a:lnTo>
                  <a:lnTo>
                    <a:pt x="238" y="11"/>
                  </a:lnTo>
                  <a:lnTo>
                    <a:pt x="238" y="0"/>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69" name="Line 362"/>
            <p:cNvSpPr/>
            <p:nvPr/>
          </p:nvSpPr>
          <p:spPr>
            <a:xfrm>
              <a:off x="1455" y="2383"/>
              <a:ext cx="119" cy="1"/>
            </a:xfrm>
            <a:prstGeom prst="line">
              <a:avLst/>
            </a:prstGeom>
            <a:ln w="26988" cap="flat" cmpd="sng">
              <a:solidFill>
                <a:schemeClr val="tx2"/>
              </a:solidFill>
              <a:prstDash val="solid"/>
              <a:headEnd type="none" w="med" len="med"/>
              <a:tailEnd type="none" w="med" len="med"/>
            </a:ln>
          </p:spPr>
        </p:sp>
        <p:sp>
          <p:nvSpPr>
            <p:cNvPr id="54870" name="Line 363"/>
            <p:cNvSpPr/>
            <p:nvPr/>
          </p:nvSpPr>
          <p:spPr>
            <a:xfrm>
              <a:off x="1256" y="2065"/>
              <a:ext cx="1" cy="397"/>
            </a:xfrm>
            <a:prstGeom prst="line">
              <a:avLst/>
            </a:prstGeom>
            <a:ln w="26988" cap="flat" cmpd="sng">
              <a:solidFill>
                <a:schemeClr val="tx2"/>
              </a:solidFill>
              <a:prstDash val="solid"/>
              <a:headEnd type="none" w="med" len="med"/>
              <a:tailEnd type="none" w="med" len="med"/>
            </a:ln>
          </p:spPr>
        </p:sp>
        <p:sp>
          <p:nvSpPr>
            <p:cNvPr id="54871" name="Line 364"/>
            <p:cNvSpPr/>
            <p:nvPr/>
          </p:nvSpPr>
          <p:spPr>
            <a:xfrm>
              <a:off x="1455" y="2065"/>
              <a:ext cx="1" cy="397"/>
            </a:xfrm>
            <a:prstGeom prst="line">
              <a:avLst/>
            </a:prstGeom>
            <a:ln w="26988" cap="flat" cmpd="sng">
              <a:solidFill>
                <a:schemeClr val="tx2"/>
              </a:solidFill>
              <a:prstDash val="solid"/>
              <a:headEnd type="none" w="med" len="med"/>
              <a:tailEnd type="none" w="med" len="med"/>
            </a:ln>
          </p:spPr>
        </p:sp>
        <p:sp>
          <p:nvSpPr>
            <p:cNvPr id="54872" name="Line 365"/>
            <p:cNvSpPr/>
            <p:nvPr/>
          </p:nvSpPr>
          <p:spPr>
            <a:xfrm>
              <a:off x="1256" y="2462"/>
              <a:ext cx="199" cy="1"/>
            </a:xfrm>
            <a:prstGeom prst="line">
              <a:avLst/>
            </a:prstGeom>
            <a:ln w="26988" cap="flat" cmpd="sng">
              <a:solidFill>
                <a:schemeClr val="tx2"/>
              </a:solidFill>
              <a:prstDash val="solid"/>
              <a:headEnd type="none" w="med" len="med"/>
              <a:tailEnd type="none" w="med" len="med"/>
            </a:ln>
          </p:spPr>
        </p:sp>
        <p:sp>
          <p:nvSpPr>
            <p:cNvPr id="54873" name="Freeform 366"/>
            <p:cNvSpPr/>
            <p:nvPr/>
          </p:nvSpPr>
          <p:spPr>
            <a:xfrm>
              <a:off x="1157" y="2462"/>
              <a:ext cx="79" cy="80"/>
            </a:xfrm>
            <a:custGeom>
              <a:avLst/>
              <a:gdLst>
                <a:gd name="txL" fmla="*/ 0 w 477"/>
                <a:gd name="txT" fmla="*/ 0 h 477"/>
                <a:gd name="txR" fmla="*/ 477 w 477"/>
                <a:gd name="txB" fmla="*/ 477 h 477"/>
              </a:gdLst>
              <a:ahLst/>
              <a:cxnLst>
                <a:cxn ang="0">
                  <a:pos x="0" y="7"/>
                </a:cxn>
                <a:cxn ang="0">
                  <a:pos x="0" y="8"/>
                </a:cxn>
                <a:cxn ang="0">
                  <a:pos x="0" y="9"/>
                </a:cxn>
                <a:cxn ang="0">
                  <a:pos x="1" y="10"/>
                </a:cxn>
                <a:cxn ang="0">
                  <a:pos x="1" y="11"/>
                </a:cxn>
                <a:cxn ang="0">
                  <a:pos x="2" y="11"/>
                </a:cxn>
                <a:cxn ang="0">
                  <a:pos x="3" y="12"/>
                </a:cxn>
                <a:cxn ang="0">
                  <a:pos x="3" y="13"/>
                </a:cxn>
                <a:cxn ang="0">
                  <a:pos x="4" y="13"/>
                </a:cxn>
                <a:cxn ang="0">
                  <a:pos x="5" y="13"/>
                </a:cxn>
                <a:cxn ang="0">
                  <a:pos x="6" y="13"/>
                </a:cxn>
                <a:cxn ang="0">
                  <a:pos x="7" y="13"/>
                </a:cxn>
                <a:cxn ang="0">
                  <a:pos x="8" y="13"/>
                </a:cxn>
                <a:cxn ang="0">
                  <a:pos x="9" y="13"/>
                </a:cxn>
                <a:cxn ang="0">
                  <a:pos x="9" y="13"/>
                </a:cxn>
                <a:cxn ang="0">
                  <a:pos x="10" y="12"/>
                </a:cxn>
                <a:cxn ang="0">
                  <a:pos x="11" y="12"/>
                </a:cxn>
                <a:cxn ang="0">
                  <a:pos x="12" y="11"/>
                </a:cxn>
                <a:cxn ang="0">
                  <a:pos x="12" y="10"/>
                </a:cxn>
                <a:cxn ang="0">
                  <a:pos x="13" y="9"/>
                </a:cxn>
                <a:cxn ang="0">
                  <a:pos x="13" y="9"/>
                </a:cxn>
                <a:cxn ang="0">
                  <a:pos x="13" y="8"/>
                </a:cxn>
                <a:cxn ang="0">
                  <a:pos x="13" y="7"/>
                </a:cxn>
                <a:cxn ang="0">
                  <a:pos x="13" y="6"/>
                </a:cxn>
                <a:cxn ang="0">
                  <a:pos x="13" y="5"/>
                </a:cxn>
                <a:cxn ang="0">
                  <a:pos x="13" y="4"/>
                </a:cxn>
                <a:cxn ang="0">
                  <a:pos x="12" y="3"/>
                </a:cxn>
                <a:cxn ang="0">
                  <a:pos x="12" y="2"/>
                </a:cxn>
                <a:cxn ang="0">
                  <a:pos x="11" y="2"/>
                </a:cxn>
                <a:cxn ang="0">
                  <a:pos x="10" y="1"/>
                </a:cxn>
                <a:cxn ang="0">
                  <a:pos x="9" y="1"/>
                </a:cxn>
                <a:cxn ang="0">
                  <a:pos x="9" y="0"/>
                </a:cxn>
                <a:cxn ang="0">
                  <a:pos x="8" y="0"/>
                </a:cxn>
                <a:cxn ang="0">
                  <a:pos x="7" y="0"/>
                </a:cxn>
                <a:cxn ang="0">
                  <a:pos x="6" y="0"/>
                </a:cxn>
                <a:cxn ang="0">
                  <a:pos x="5" y="0"/>
                </a:cxn>
                <a:cxn ang="0">
                  <a:pos x="4" y="1"/>
                </a:cxn>
                <a:cxn ang="0">
                  <a:pos x="3" y="1"/>
                </a:cxn>
                <a:cxn ang="0">
                  <a:pos x="3" y="1"/>
                </a:cxn>
                <a:cxn ang="0">
                  <a:pos x="2" y="2"/>
                </a:cxn>
                <a:cxn ang="0">
                  <a:pos x="1" y="3"/>
                </a:cxn>
                <a:cxn ang="0">
                  <a:pos x="1" y="3"/>
                </a:cxn>
                <a:cxn ang="0">
                  <a:pos x="0" y="4"/>
                </a:cxn>
                <a:cxn ang="0">
                  <a:pos x="0" y="5"/>
                </a:cxn>
                <a:cxn ang="0">
                  <a:pos x="0" y="6"/>
                </a:cxn>
              </a:cxnLst>
              <a:rect l="txL" t="txT" r="txR" b="txB"/>
              <a:pathLst>
                <a:path w="477" h="477">
                  <a:moveTo>
                    <a:pt x="0" y="239"/>
                  </a:moveTo>
                  <a:lnTo>
                    <a:pt x="1" y="250"/>
                  </a:lnTo>
                  <a:lnTo>
                    <a:pt x="1" y="260"/>
                  </a:lnTo>
                  <a:lnTo>
                    <a:pt x="3" y="271"/>
                  </a:lnTo>
                  <a:lnTo>
                    <a:pt x="4" y="283"/>
                  </a:lnTo>
                  <a:lnTo>
                    <a:pt x="7" y="293"/>
                  </a:lnTo>
                  <a:lnTo>
                    <a:pt x="9" y="303"/>
                  </a:lnTo>
                  <a:lnTo>
                    <a:pt x="12" y="315"/>
                  </a:lnTo>
                  <a:lnTo>
                    <a:pt x="16" y="325"/>
                  </a:lnTo>
                  <a:lnTo>
                    <a:pt x="20" y="335"/>
                  </a:lnTo>
                  <a:lnTo>
                    <a:pt x="25" y="344"/>
                  </a:lnTo>
                  <a:lnTo>
                    <a:pt x="30" y="355"/>
                  </a:lnTo>
                  <a:lnTo>
                    <a:pt x="36" y="364"/>
                  </a:lnTo>
                  <a:lnTo>
                    <a:pt x="42" y="373"/>
                  </a:lnTo>
                  <a:lnTo>
                    <a:pt x="48" y="383"/>
                  </a:lnTo>
                  <a:lnTo>
                    <a:pt x="55" y="391"/>
                  </a:lnTo>
                  <a:lnTo>
                    <a:pt x="62" y="399"/>
                  </a:lnTo>
                  <a:lnTo>
                    <a:pt x="70" y="407"/>
                  </a:lnTo>
                  <a:lnTo>
                    <a:pt x="78" y="414"/>
                  </a:lnTo>
                  <a:lnTo>
                    <a:pt x="86" y="422"/>
                  </a:lnTo>
                  <a:lnTo>
                    <a:pt x="94" y="429"/>
                  </a:lnTo>
                  <a:lnTo>
                    <a:pt x="103" y="435"/>
                  </a:lnTo>
                  <a:lnTo>
                    <a:pt x="113" y="441"/>
                  </a:lnTo>
                  <a:lnTo>
                    <a:pt x="122" y="447"/>
                  </a:lnTo>
                  <a:lnTo>
                    <a:pt x="132" y="452"/>
                  </a:lnTo>
                  <a:lnTo>
                    <a:pt x="142" y="457"/>
                  </a:lnTo>
                  <a:lnTo>
                    <a:pt x="152" y="461"/>
                  </a:lnTo>
                  <a:lnTo>
                    <a:pt x="162" y="465"/>
                  </a:lnTo>
                  <a:lnTo>
                    <a:pt x="173" y="468"/>
                  </a:lnTo>
                  <a:lnTo>
                    <a:pt x="184" y="471"/>
                  </a:lnTo>
                  <a:lnTo>
                    <a:pt x="194" y="473"/>
                  </a:lnTo>
                  <a:lnTo>
                    <a:pt x="205" y="475"/>
                  </a:lnTo>
                  <a:lnTo>
                    <a:pt x="217" y="476"/>
                  </a:lnTo>
                  <a:lnTo>
                    <a:pt x="227" y="477"/>
                  </a:lnTo>
                  <a:lnTo>
                    <a:pt x="238" y="477"/>
                  </a:lnTo>
                  <a:lnTo>
                    <a:pt x="250" y="477"/>
                  </a:lnTo>
                  <a:lnTo>
                    <a:pt x="260" y="476"/>
                  </a:lnTo>
                  <a:lnTo>
                    <a:pt x="271" y="475"/>
                  </a:lnTo>
                  <a:lnTo>
                    <a:pt x="283" y="473"/>
                  </a:lnTo>
                  <a:lnTo>
                    <a:pt x="293" y="471"/>
                  </a:lnTo>
                  <a:lnTo>
                    <a:pt x="303" y="468"/>
                  </a:lnTo>
                  <a:lnTo>
                    <a:pt x="314" y="465"/>
                  </a:lnTo>
                  <a:lnTo>
                    <a:pt x="325" y="461"/>
                  </a:lnTo>
                  <a:lnTo>
                    <a:pt x="335" y="457"/>
                  </a:lnTo>
                  <a:lnTo>
                    <a:pt x="344" y="452"/>
                  </a:lnTo>
                  <a:lnTo>
                    <a:pt x="355" y="447"/>
                  </a:lnTo>
                  <a:lnTo>
                    <a:pt x="364" y="441"/>
                  </a:lnTo>
                  <a:lnTo>
                    <a:pt x="373" y="436"/>
                  </a:lnTo>
                  <a:lnTo>
                    <a:pt x="382" y="429"/>
                  </a:lnTo>
                  <a:lnTo>
                    <a:pt x="391" y="423"/>
                  </a:lnTo>
                  <a:lnTo>
                    <a:pt x="399" y="415"/>
                  </a:lnTo>
                  <a:lnTo>
                    <a:pt x="407" y="407"/>
                  </a:lnTo>
                  <a:lnTo>
                    <a:pt x="414" y="400"/>
                  </a:lnTo>
                  <a:lnTo>
                    <a:pt x="421" y="392"/>
                  </a:lnTo>
                  <a:lnTo>
                    <a:pt x="429" y="383"/>
                  </a:lnTo>
                  <a:lnTo>
                    <a:pt x="435" y="373"/>
                  </a:lnTo>
                  <a:lnTo>
                    <a:pt x="441" y="365"/>
                  </a:lnTo>
                  <a:lnTo>
                    <a:pt x="446" y="355"/>
                  </a:lnTo>
                  <a:lnTo>
                    <a:pt x="451" y="346"/>
                  </a:lnTo>
                  <a:lnTo>
                    <a:pt x="456" y="335"/>
                  </a:lnTo>
                  <a:lnTo>
                    <a:pt x="460" y="325"/>
                  </a:lnTo>
                  <a:lnTo>
                    <a:pt x="465" y="315"/>
                  </a:lnTo>
                  <a:lnTo>
                    <a:pt x="468" y="304"/>
                  </a:lnTo>
                  <a:lnTo>
                    <a:pt x="471" y="294"/>
                  </a:lnTo>
                  <a:lnTo>
                    <a:pt x="473" y="283"/>
                  </a:lnTo>
                  <a:lnTo>
                    <a:pt x="475" y="273"/>
                  </a:lnTo>
                  <a:lnTo>
                    <a:pt x="476" y="261"/>
                  </a:lnTo>
                  <a:lnTo>
                    <a:pt x="477" y="250"/>
                  </a:lnTo>
                  <a:lnTo>
                    <a:pt x="477" y="240"/>
                  </a:lnTo>
                  <a:lnTo>
                    <a:pt x="477" y="228"/>
                  </a:lnTo>
                  <a:lnTo>
                    <a:pt x="476" y="217"/>
                  </a:lnTo>
                  <a:lnTo>
                    <a:pt x="475" y="207"/>
                  </a:lnTo>
                  <a:lnTo>
                    <a:pt x="473" y="195"/>
                  </a:lnTo>
                  <a:lnTo>
                    <a:pt x="471" y="185"/>
                  </a:lnTo>
                  <a:lnTo>
                    <a:pt x="468" y="174"/>
                  </a:lnTo>
                  <a:lnTo>
                    <a:pt x="465" y="163"/>
                  </a:lnTo>
                  <a:lnTo>
                    <a:pt x="462" y="153"/>
                  </a:lnTo>
                  <a:lnTo>
                    <a:pt x="457" y="143"/>
                  </a:lnTo>
                  <a:lnTo>
                    <a:pt x="452" y="133"/>
                  </a:lnTo>
                  <a:lnTo>
                    <a:pt x="447" y="123"/>
                  </a:lnTo>
                  <a:lnTo>
                    <a:pt x="442" y="114"/>
                  </a:lnTo>
                  <a:lnTo>
                    <a:pt x="436" y="105"/>
                  </a:lnTo>
                  <a:lnTo>
                    <a:pt x="430" y="96"/>
                  </a:lnTo>
                  <a:lnTo>
                    <a:pt x="422" y="86"/>
                  </a:lnTo>
                  <a:lnTo>
                    <a:pt x="415" y="78"/>
                  </a:lnTo>
                  <a:lnTo>
                    <a:pt x="408" y="71"/>
                  </a:lnTo>
                  <a:lnTo>
                    <a:pt x="400" y="63"/>
                  </a:lnTo>
                  <a:lnTo>
                    <a:pt x="392" y="56"/>
                  </a:lnTo>
                  <a:lnTo>
                    <a:pt x="383" y="48"/>
                  </a:lnTo>
                  <a:lnTo>
                    <a:pt x="374" y="42"/>
                  </a:lnTo>
                  <a:lnTo>
                    <a:pt x="365" y="36"/>
                  </a:lnTo>
                  <a:lnTo>
                    <a:pt x="356" y="31"/>
                  </a:lnTo>
                  <a:lnTo>
                    <a:pt x="345" y="26"/>
                  </a:lnTo>
                  <a:lnTo>
                    <a:pt x="336" y="21"/>
                  </a:lnTo>
                  <a:lnTo>
                    <a:pt x="326" y="16"/>
                  </a:lnTo>
                  <a:lnTo>
                    <a:pt x="315" y="12"/>
                  </a:lnTo>
                  <a:lnTo>
                    <a:pt x="304" y="9"/>
                  </a:lnTo>
                  <a:lnTo>
                    <a:pt x="294" y="6"/>
                  </a:lnTo>
                  <a:lnTo>
                    <a:pt x="284" y="4"/>
                  </a:lnTo>
                  <a:lnTo>
                    <a:pt x="272" y="2"/>
                  </a:lnTo>
                  <a:lnTo>
                    <a:pt x="261" y="1"/>
                  </a:lnTo>
                  <a:lnTo>
                    <a:pt x="251" y="0"/>
                  </a:lnTo>
                  <a:lnTo>
                    <a:pt x="239" y="0"/>
                  </a:lnTo>
                  <a:lnTo>
                    <a:pt x="228" y="0"/>
                  </a:lnTo>
                  <a:lnTo>
                    <a:pt x="218" y="1"/>
                  </a:lnTo>
                  <a:lnTo>
                    <a:pt x="206" y="2"/>
                  </a:lnTo>
                  <a:lnTo>
                    <a:pt x="196" y="4"/>
                  </a:lnTo>
                  <a:lnTo>
                    <a:pt x="185" y="6"/>
                  </a:lnTo>
                  <a:lnTo>
                    <a:pt x="174" y="9"/>
                  </a:lnTo>
                  <a:lnTo>
                    <a:pt x="163" y="12"/>
                  </a:lnTo>
                  <a:lnTo>
                    <a:pt x="153" y="15"/>
                  </a:lnTo>
                  <a:lnTo>
                    <a:pt x="144" y="20"/>
                  </a:lnTo>
                  <a:lnTo>
                    <a:pt x="133" y="25"/>
                  </a:lnTo>
                  <a:lnTo>
                    <a:pt x="123" y="30"/>
                  </a:lnTo>
                  <a:lnTo>
                    <a:pt x="114" y="35"/>
                  </a:lnTo>
                  <a:lnTo>
                    <a:pt x="105" y="41"/>
                  </a:lnTo>
                  <a:lnTo>
                    <a:pt x="95" y="47"/>
                  </a:lnTo>
                  <a:lnTo>
                    <a:pt x="87" y="54"/>
                  </a:lnTo>
                  <a:lnTo>
                    <a:pt x="79" y="62"/>
                  </a:lnTo>
                  <a:lnTo>
                    <a:pt x="71" y="69"/>
                  </a:lnTo>
                  <a:lnTo>
                    <a:pt x="63" y="77"/>
                  </a:lnTo>
                  <a:lnTo>
                    <a:pt x="56" y="85"/>
                  </a:lnTo>
                  <a:lnTo>
                    <a:pt x="49" y="94"/>
                  </a:lnTo>
                  <a:lnTo>
                    <a:pt x="43" y="103"/>
                  </a:lnTo>
                  <a:lnTo>
                    <a:pt x="37" y="112"/>
                  </a:lnTo>
                  <a:lnTo>
                    <a:pt x="30" y="121"/>
                  </a:lnTo>
                  <a:lnTo>
                    <a:pt x="25" y="132"/>
                  </a:lnTo>
                  <a:lnTo>
                    <a:pt x="21" y="141"/>
                  </a:lnTo>
                  <a:lnTo>
                    <a:pt x="17" y="151"/>
                  </a:lnTo>
                  <a:lnTo>
                    <a:pt x="13" y="161"/>
                  </a:lnTo>
                  <a:lnTo>
                    <a:pt x="10" y="172"/>
                  </a:lnTo>
                  <a:lnTo>
                    <a:pt x="7" y="183"/>
                  </a:lnTo>
                  <a:lnTo>
                    <a:pt x="5" y="193"/>
                  </a:lnTo>
                  <a:lnTo>
                    <a:pt x="3" y="205"/>
                  </a:lnTo>
                  <a:lnTo>
                    <a:pt x="2" y="215"/>
                  </a:lnTo>
                  <a:lnTo>
                    <a:pt x="1" y="226"/>
                  </a:lnTo>
                  <a:lnTo>
                    <a:pt x="0" y="238"/>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74" name="Line 367"/>
            <p:cNvSpPr/>
            <p:nvPr/>
          </p:nvSpPr>
          <p:spPr>
            <a:xfrm flipH="1">
              <a:off x="1197" y="2462"/>
              <a:ext cx="59" cy="1"/>
            </a:xfrm>
            <a:prstGeom prst="line">
              <a:avLst/>
            </a:prstGeom>
            <a:ln w="26988" cap="flat" cmpd="sng">
              <a:solidFill>
                <a:srgbClr val="FF0000"/>
              </a:solidFill>
              <a:prstDash val="solid"/>
              <a:headEnd type="none" w="med" len="med"/>
              <a:tailEnd type="none" w="med" len="med"/>
            </a:ln>
          </p:spPr>
        </p:sp>
        <p:sp>
          <p:nvSpPr>
            <p:cNvPr id="54875" name="Line 368"/>
            <p:cNvSpPr/>
            <p:nvPr/>
          </p:nvSpPr>
          <p:spPr>
            <a:xfrm>
              <a:off x="1197" y="2462"/>
              <a:ext cx="99" cy="13"/>
            </a:xfrm>
            <a:prstGeom prst="line">
              <a:avLst/>
            </a:prstGeom>
            <a:ln w="26988" cap="flat" cmpd="sng">
              <a:solidFill>
                <a:srgbClr val="FF0000"/>
              </a:solidFill>
              <a:prstDash val="solid"/>
              <a:headEnd type="none" w="med" len="med"/>
              <a:tailEnd type="none" w="med" len="med"/>
            </a:ln>
          </p:spPr>
        </p:sp>
        <p:sp>
          <p:nvSpPr>
            <p:cNvPr id="54876" name="Line 369"/>
            <p:cNvSpPr/>
            <p:nvPr/>
          </p:nvSpPr>
          <p:spPr>
            <a:xfrm>
              <a:off x="1187" y="2541"/>
              <a:ext cx="109" cy="13"/>
            </a:xfrm>
            <a:prstGeom prst="line">
              <a:avLst/>
            </a:prstGeom>
            <a:ln w="26988" cap="flat" cmpd="sng">
              <a:solidFill>
                <a:srgbClr val="FF0000"/>
              </a:solidFill>
              <a:prstDash val="solid"/>
              <a:headEnd type="none" w="med" len="med"/>
              <a:tailEnd type="none" w="med" len="med"/>
            </a:ln>
          </p:spPr>
        </p:sp>
        <p:sp>
          <p:nvSpPr>
            <p:cNvPr id="54877" name="Line 370"/>
            <p:cNvSpPr/>
            <p:nvPr/>
          </p:nvSpPr>
          <p:spPr>
            <a:xfrm>
              <a:off x="1137" y="2383"/>
              <a:ext cx="119" cy="1"/>
            </a:xfrm>
            <a:prstGeom prst="line">
              <a:avLst/>
            </a:prstGeom>
            <a:ln w="26988" cap="flat" cmpd="sng">
              <a:solidFill>
                <a:schemeClr val="tx2"/>
              </a:solidFill>
              <a:prstDash val="solid"/>
              <a:headEnd type="none" w="med" len="med"/>
              <a:tailEnd type="none" w="med" len="med"/>
            </a:ln>
          </p:spPr>
        </p:sp>
        <p:sp>
          <p:nvSpPr>
            <p:cNvPr id="54878" name="Line 371"/>
            <p:cNvSpPr/>
            <p:nvPr/>
          </p:nvSpPr>
          <p:spPr>
            <a:xfrm>
              <a:off x="1415" y="2490"/>
              <a:ext cx="99" cy="12"/>
            </a:xfrm>
            <a:prstGeom prst="line">
              <a:avLst/>
            </a:prstGeom>
            <a:ln w="26988" cap="flat" cmpd="sng">
              <a:solidFill>
                <a:srgbClr val="FF0000"/>
              </a:solidFill>
              <a:prstDash val="solid"/>
              <a:headEnd type="none" w="med" len="med"/>
              <a:tailEnd type="none" w="med" len="med"/>
            </a:ln>
          </p:spPr>
        </p:sp>
        <p:sp>
          <p:nvSpPr>
            <p:cNvPr id="54879" name="Line 372"/>
            <p:cNvSpPr/>
            <p:nvPr/>
          </p:nvSpPr>
          <p:spPr>
            <a:xfrm>
              <a:off x="1415" y="2569"/>
              <a:ext cx="99" cy="13"/>
            </a:xfrm>
            <a:prstGeom prst="line">
              <a:avLst/>
            </a:prstGeom>
            <a:ln w="26988" cap="flat" cmpd="sng">
              <a:solidFill>
                <a:srgbClr val="FF0000"/>
              </a:solidFill>
              <a:prstDash val="solid"/>
              <a:headEnd type="none" w="med" len="med"/>
              <a:tailEnd type="none" w="med" len="med"/>
            </a:ln>
          </p:spPr>
        </p:sp>
        <p:sp>
          <p:nvSpPr>
            <p:cNvPr id="54880" name="Line 373"/>
            <p:cNvSpPr/>
            <p:nvPr/>
          </p:nvSpPr>
          <p:spPr>
            <a:xfrm>
              <a:off x="1455" y="2462"/>
              <a:ext cx="99" cy="1"/>
            </a:xfrm>
            <a:prstGeom prst="line">
              <a:avLst/>
            </a:prstGeom>
            <a:ln w="26988" cap="flat" cmpd="sng">
              <a:solidFill>
                <a:srgbClr val="FF0000"/>
              </a:solidFill>
              <a:prstDash val="solid"/>
              <a:headEnd type="none" w="med" len="med"/>
              <a:tailEnd type="none" w="med" len="med"/>
            </a:ln>
          </p:spPr>
        </p:sp>
        <p:sp>
          <p:nvSpPr>
            <p:cNvPr id="54881" name="Freeform 374"/>
            <p:cNvSpPr/>
            <p:nvPr/>
          </p:nvSpPr>
          <p:spPr>
            <a:xfrm>
              <a:off x="1475" y="2462"/>
              <a:ext cx="39" cy="40"/>
            </a:xfrm>
            <a:custGeom>
              <a:avLst/>
              <a:gdLst>
                <a:gd name="txL" fmla="*/ 0 w 238"/>
                <a:gd name="txT" fmla="*/ 0 h 239"/>
                <a:gd name="txR" fmla="*/ 238 w 238"/>
                <a:gd name="txB" fmla="*/ 239 h 239"/>
              </a:gdLst>
              <a:ahLst/>
              <a:cxnLst>
                <a:cxn ang="0">
                  <a:pos x="0" y="0"/>
                </a:cxn>
                <a:cxn ang="0">
                  <a:pos x="0" y="0"/>
                </a:cxn>
                <a:cxn ang="0">
                  <a:pos x="0" y="1"/>
                </a:cxn>
                <a:cxn ang="0">
                  <a:pos x="0" y="1"/>
                </a:cxn>
                <a:cxn ang="0">
                  <a:pos x="0" y="1"/>
                </a:cxn>
                <a:cxn ang="0">
                  <a:pos x="0" y="2"/>
                </a:cxn>
                <a:cxn ang="0">
                  <a:pos x="0" y="2"/>
                </a:cxn>
                <a:cxn ang="0">
                  <a:pos x="0" y="2"/>
                </a:cxn>
                <a:cxn ang="0">
                  <a:pos x="0" y="2"/>
                </a:cxn>
                <a:cxn ang="0">
                  <a:pos x="0" y="3"/>
                </a:cxn>
                <a:cxn ang="0">
                  <a:pos x="1" y="3"/>
                </a:cxn>
                <a:cxn ang="0">
                  <a:pos x="1" y="3"/>
                </a:cxn>
                <a:cxn ang="0">
                  <a:pos x="1" y="4"/>
                </a:cxn>
                <a:cxn ang="0">
                  <a:pos x="1" y="4"/>
                </a:cxn>
                <a:cxn ang="0">
                  <a:pos x="1" y="4"/>
                </a:cxn>
                <a:cxn ang="0">
                  <a:pos x="1" y="4"/>
                </a:cxn>
                <a:cxn ang="0">
                  <a:pos x="2" y="5"/>
                </a:cxn>
                <a:cxn ang="0">
                  <a:pos x="2" y="5"/>
                </a:cxn>
                <a:cxn ang="0">
                  <a:pos x="2" y="5"/>
                </a:cxn>
                <a:cxn ang="0">
                  <a:pos x="2" y="5"/>
                </a:cxn>
                <a:cxn ang="0">
                  <a:pos x="3" y="5"/>
                </a:cxn>
                <a:cxn ang="0">
                  <a:pos x="3" y="6"/>
                </a:cxn>
                <a:cxn ang="0">
                  <a:pos x="3" y="6"/>
                </a:cxn>
                <a:cxn ang="0">
                  <a:pos x="3" y="6"/>
                </a:cxn>
                <a:cxn ang="0">
                  <a:pos x="4" y="6"/>
                </a:cxn>
                <a:cxn ang="0">
                  <a:pos x="4" y="6"/>
                </a:cxn>
                <a:cxn ang="0">
                  <a:pos x="4" y="6"/>
                </a:cxn>
                <a:cxn ang="0">
                  <a:pos x="4" y="6"/>
                </a:cxn>
                <a:cxn ang="0">
                  <a:pos x="5" y="6"/>
                </a:cxn>
                <a:cxn ang="0">
                  <a:pos x="5" y="7"/>
                </a:cxn>
                <a:cxn ang="0">
                  <a:pos x="5" y="7"/>
                </a:cxn>
                <a:cxn ang="0">
                  <a:pos x="6" y="7"/>
                </a:cxn>
                <a:cxn ang="0">
                  <a:pos x="6" y="7"/>
                </a:cxn>
                <a:cxn ang="0">
                  <a:pos x="6" y="7"/>
                </a:cxn>
                <a:cxn ang="0">
                  <a:pos x="6" y="7"/>
                </a:cxn>
              </a:cxnLst>
              <a:rect l="txL" t="txT" r="txR" b="txB"/>
              <a:pathLst>
                <a:path w="238" h="239">
                  <a:moveTo>
                    <a:pt x="0" y="0"/>
                  </a:moveTo>
                  <a:lnTo>
                    <a:pt x="0" y="11"/>
                  </a:lnTo>
                  <a:lnTo>
                    <a:pt x="1" y="22"/>
                  </a:lnTo>
                  <a:lnTo>
                    <a:pt x="2" y="33"/>
                  </a:lnTo>
                  <a:lnTo>
                    <a:pt x="3" y="44"/>
                  </a:lnTo>
                  <a:lnTo>
                    <a:pt x="6" y="54"/>
                  </a:lnTo>
                  <a:lnTo>
                    <a:pt x="8" y="66"/>
                  </a:lnTo>
                  <a:lnTo>
                    <a:pt x="12" y="76"/>
                  </a:lnTo>
                  <a:lnTo>
                    <a:pt x="16" y="86"/>
                  </a:lnTo>
                  <a:lnTo>
                    <a:pt x="20" y="97"/>
                  </a:lnTo>
                  <a:lnTo>
                    <a:pt x="25" y="106"/>
                  </a:lnTo>
                  <a:lnTo>
                    <a:pt x="30" y="116"/>
                  </a:lnTo>
                  <a:lnTo>
                    <a:pt x="35" y="125"/>
                  </a:lnTo>
                  <a:lnTo>
                    <a:pt x="41" y="135"/>
                  </a:lnTo>
                  <a:lnTo>
                    <a:pt x="47" y="144"/>
                  </a:lnTo>
                  <a:lnTo>
                    <a:pt x="55" y="152"/>
                  </a:lnTo>
                  <a:lnTo>
                    <a:pt x="62" y="160"/>
                  </a:lnTo>
                  <a:lnTo>
                    <a:pt x="69" y="169"/>
                  </a:lnTo>
                  <a:lnTo>
                    <a:pt x="77" y="176"/>
                  </a:lnTo>
                  <a:lnTo>
                    <a:pt x="85" y="184"/>
                  </a:lnTo>
                  <a:lnTo>
                    <a:pt x="95" y="190"/>
                  </a:lnTo>
                  <a:lnTo>
                    <a:pt x="103" y="196"/>
                  </a:lnTo>
                  <a:lnTo>
                    <a:pt x="112" y="203"/>
                  </a:lnTo>
                  <a:lnTo>
                    <a:pt x="123" y="209"/>
                  </a:lnTo>
                  <a:lnTo>
                    <a:pt x="132" y="214"/>
                  </a:lnTo>
                  <a:lnTo>
                    <a:pt x="142" y="218"/>
                  </a:lnTo>
                  <a:lnTo>
                    <a:pt x="152" y="222"/>
                  </a:lnTo>
                  <a:lnTo>
                    <a:pt x="163" y="226"/>
                  </a:lnTo>
                  <a:lnTo>
                    <a:pt x="173" y="229"/>
                  </a:lnTo>
                  <a:lnTo>
                    <a:pt x="183" y="232"/>
                  </a:lnTo>
                  <a:lnTo>
                    <a:pt x="195" y="234"/>
                  </a:lnTo>
                  <a:lnTo>
                    <a:pt x="205" y="237"/>
                  </a:lnTo>
                  <a:lnTo>
                    <a:pt x="216" y="238"/>
                  </a:lnTo>
                  <a:lnTo>
                    <a:pt x="227" y="239"/>
                  </a:lnTo>
                  <a:lnTo>
                    <a:pt x="238" y="239"/>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82" name="Freeform 375"/>
            <p:cNvSpPr/>
            <p:nvPr/>
          </p:nvSpPr>
          <p:spPr>
            <a:xfrm>
              <a:off x="1514" y="2502"/>
              <a:ext cx="40" cy="80"/>
            </a:xfrm>
            <a:custGeom>
              <a:avLst/>
              <a:gdLst>
                <a:gd name="txL" fmla="*/ 0 w 238"/>
                <a:gd name="txT" fmla="*/ 0 h 477"/>
                <a:gd name="txR" fmla="*/ 238 w 238"/>
                <a:gd name="txB" fmla="*/ 477 h 477"/>
              </a:gdLst>
              <a:ahLst/>
              <a:cxnLst>
                <a:cxn ang="0">
                  <a:pos x="0" y="13"/>
                </a:cxn>
                <a:cxn ang="0">
                  <a:pos x="1" y="13"/>
                </a:cxn>
                <a:cxn ang="0">
                  <a:pos x="2" y="13"/>
                </a:cxn>
                <a:cxn ang="0">
                  <a:pos x="2" y="13"/>
                </a:cxn>
                <a:cxn ang="0">
                  <a:pos x="3" y="13"/>
                </a:cxn>
                <a:cxn ang="0">
                  <a:pos x="3" y="13"/>
                </a:cxn>
                <a:cxn ang="0">
                  <a:pos x="4" y="12"/>
                </a:cxn>
                <a:cxn ang="0">
                  <a:pos x="4" y="12"/>
                </a:cxn>
                <a:cxn ang="0">
                  <a:pos x="5" y="11"/>
                </a:cxn>
                <a:cxn ang="0">
                  <a:pos x="5" y="11"/>
                </a:cxn>
                <a:cxn ang="0">
                  <a:pos x="6" y="11"/>
                </a:cxn>
                <a:cxn ang="0">
                  <a:pos x="6" y="10"/>
                </a:cxn>
                <a:cxn ang="0">
                  <a:pos x="6" y="9"/>
                </a:cxn>
                <a:cxn ang="0">
                  <a:pos x="6" y="9"/>
                </a:cxn>
                <a:cxn ang="0">
                  <a:pos x="7" y="8"/>
                </a:cxn>
                <a:cxn ang="0">
                  <a:pos x="7" y="8"/>
                </a:cxn>
                <a:cxn ang="0">
                  <a:pos x="7" y="7"/>
                </a:cxn>
                <a:cxn ang="0">
                  <a:pos x="7" y="6"/>
                </a:cxn>
                <a:cxn ang="0">
                  <a:pos x="7" y="6"/>
                </a:cxn>
                <a:cxn ang="0">
                  <a:pos x="7" y="5"/>
                </a:cxn>
                <a:cxn ang="0">
                  <a:pos x="6" y="5"/>
                </a:cxn>
                <a:cxn ang="0">
                  <a:pos x="6" y="4"/>
                </a:cxn>
                <a:cxn ang="0">
                  <a:pos x="6" y="3"/>
                </a:cxn>
                <a:cxn ang="0">
                  <a:pos x="6" y="3"/>
                </a:cxn>
                <a:cxn ang="0">
                  <a:pos x="5" y="2"/>
                </a:cxn>
                <a:cxn ang="0">
                  <a:pos x="5" y="2"/>
                </a:cxn>
                <a:cxn ang="0">
                  <a:pos x="4" y="2"/>
                </a:cxn>
                <a:cxn ang="0">
                  <a:pos x="4" y="1"/>
                </a:cxn>
                <a:cxn ang="0">
                  <a:pos x="3" y="1"/>
                </a:cxn>
                <a:cxn ang="0">
                  <a:pos x="3" y="1"/>
                </a:cxn>
                <a:cxn ang="0">
                  <a:pos x="2" y="0"/>
                </a:cxn>
                <a:cxn ang="0">
                  <a:pos x="2" y="0"/>
                </a:cxn>
                <a:cxn ang="0">
                  <a:pos x="1" y="0"/>
                </a:cxn>
                <a:cxn ang="0">
                  <a:pos x="0" y="0"/>
                </a:cxn>
              </a:cxnLst>
              <a:rect l="txL" t="txT" r="txR" b="txB"/>
              <a:pathLst>
                <a:path w="238" h="477">
                  <a:moveTo>
                    <a:pt x="0" y="477"/>
                  </a:moveTo>
                  <a:lnTo>
                    <a:pt x="11" y="477"/>
                  </a:lnTo>
                  <a:lnTo>
                    <a:pt x="22" y="476"/>
                  </a:lnTo>
                  <a:lnTo>
                    <a:pt x="33" y="475"/>
                  </a:lnTo>
                  <a:lnTo>
                    <a:pt x="44" y="473"/>
                  </a:lnTo>
                  <a:lnTo>
                    <a:pt x="54" y="471"/>
                  </a:lnTo>
                  <a:lnTo>
                    <a:pt x="66" y="467"/>
                  </a:lnTo>
                  <a:lnTo>
                    <a:pt x="76" y="464"/>
                  </a:lnTo>
                  <a:lnTo>
                    <a:pt x="86" y="460"/>
                  </a:lnTo>
                  <a:lnTo>
                    <a:pt x="96" y="456"/>
                  </a:lnTo>
                  <a:lnTo>
                    <a:pt x="107" y="452"/>
                  </a:lnTo>
                  <a:lnTo>
                    <a:pt x="116" y="447"/>
                  </a:lnTo>
                  <a:lnTo>
                    <a:pt x="125" y="441"/>
                  </a:lnTo>
                  <a:lnTo>
                    <a:pt x="135" y="435"/>
                  </a:lnTo>
                  <a:lnTo>
                    <a:pt x="144" y="428"/>
                  </a:lnTo>
                  <a:lnTo>
                    <a:pt x="152" y="421"/>
                  </a:lnTo>
                  <a:lnTo>
                    <a:pt x="160" y="414"/>
                  </a:lnTo>
                  <a:lnTo>
                    <a:pt x="168" y="407"/>
                  </a:lnTo>
                  <a:lnTo>
                    <a:pt x="177" y="399"/>
                  </a:lnTo>
                  <a:lnTo>
                    <a:pt x="184" y="390"/>
                  </a:lnTo>
                  <a:lnTo>
                    <a:pt x="190" y="382"/>
                  </a:lnTo>
                  <a:lnTo>
                    <a:pt x="196" y="373"/>
                  </a:lnTo>
                  <a:lnTo>
                    <a:pt x="202" y="364"/>
                  </a:lnTo>
                  <a:lnTo>
                    <a:pt x="209" y="354"/>
                  </a:lnTo>
                  <a:lnTo>
                    <a:pt x="214" y="344"/>
                  </a:lnTo>
                  <a:lnTo>
                    <a:pt x="218" y="335"/>
                  </a:lnTo>
                  <a:lnTo>
                    <a:pt x="222" y="325"/>
                  </a:lnTo>
                  <a:lnTo>
                    <a:pt x="226" y="314"/>
                  </a:lnTo>
                  <a:lnTo>
                    <a:pt x="229" y="303"/>
                  </a:lnTo>
                  <a:lnTo>
                    <a:pt x="232" y="293"/>
                  </a:lnTo>
                  <a:lnTo>
                    <a:pt x="234" y="282"/>
                  </a:lnTo>
                  <a:lnTo>
                    <a:pt x="236" y="271"/>
                  </a:lnTo>
                  <a:lnTo>
                    <a:pt x="237" y="260"/>
                  </a:lnTo>
                  <a:lnTo>
                    <a:pt x="238" y="249"/>
                  </a:lnTo>
                  <a:lnTo>
                    <a:pt x="238" y="238"/>
                  </a:lnTo>
                  <a:lnTo>
                    <a:pt x="238" y="227"/>
                  </a:lnTo>
                  <a:lnTo>
                    <a:pt x="237" y="217"/>
                  </a:lnTo>
                  <a:lnTo>
                    <a:pt x="236" y="205"/>
                  </a:lnTo>
                  <a:lnTo>
                    <a:pt x="234" y="194"/>
                  </a:lnTo>
                  <a:lnTo>
                    <a:pt x="232" y="184"/>
                  </a:lnTo>
                  <a:lnTo>
                    <a:pt x="229" y="172"/>
                  </a:lnTo>
                  <a:lnTo>
                    <a:pt x="226" y="162"/>
                  </a:lnTo>
                  <a:lnTo>
                    <a:pt x="222" y="152"/>
                  </a:lnTo>
                  <a:lnTo>
                    <a:pt x="218" y="141"/>
                  </a:lnTo>
                  <a:lnTo>
                    <a:pt x="214" y="132"/>
                  </a:lnTo>
                  <a:lnTo>
                    <a:pt x="209" y="122"/>
                  </a:lnTo>
                  <a:lnTo>
                    <a:pt x="202" y="113"/>
                  </a:lnTo>
                  <a:lnTo>
                    <a:pt x="196" y="103"/>
                  </a:lnTo>
                  <a:lnTo>
                    <a:pt x="190" y="94"/>
                  </a:lnTo>
                  <a:lnTo>
                    <a:pt x="184" y="86"/>
                  </a:lnTo>
                  <a:lnTo>
                    <a:pt x="177" y="78"/>
                  </a:lnTo>
                  <a:lnTo>
                    <a:pt x="168" y="69"/>
                  </a:lnTo>
                  <a:lnTo>
                    <a:pt x="160" y="62"/>
                  </a:lnTo>
                  <a:lnTo>
                    <a:pt x="152" y="55"/>
                  </a:lnTo>
                  <a:lnTo>
                    <a:pt x="144" y="48"/>
                  </a:lnTo>
                  <a:lnTo>
                    <a:pt x="135" y="42"/>
                  </a:lnTo>
                  <a:lnTo>
                    <a:pt x="125" y="36"/>
                  </a:lnTo>
                  <a:lnTo>
                    <a:pt x="116" y="29"/>
                  </a:lnTo>
                  <a:lnTo>
                    <a:pt x="107" y="24"/>
                  </a:lnTo>
                  <a:lnTo>
                    <a:pt x="96" y="20"/>
                  </a:lnTo>
                  <a:lnTo>
                    <a:pt x="86" y="16"/>
                  </a:lnTo>
                  <a:lnTo>
                    <a:pt x="76" y="12"/>
                  </a:lnTo>
                  <a:lnTo>
                    <a:pt x="66" y="9"/>
                  </a:lnTo>
                  <a:lnTo>
                    <a:pt x="54" y="6"/>
                  </a:lnTo>
                  <a:lnTo>
                    <a:pt x="44" y="4"/>
                  </a:lnTo>
                  <a:lnTo>
                    <a:pt x="33" y="2"/>
                  </a:lnTo>
                  <a:lnTo>
                    <a:pt x="22" y="1"/>
                  </a:lnTo>
                  <a:lnTo>
                    <a:pt x="11" y="0"/>
                  </a:lnTo>
                  <a:lnTo>
                    <a:pt x="0" y="0"/>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83" name="Freeform 376"/>
            <p:cNvSpPr/>
            <p:nvPr/>
          </p:nvSpPr>
          <p:spPr>
            <a:xfrm>
              <a:off x="1475" y="2502"/>
              <a:ext cx="39" cy="80"/>
            </a:xfrm>
            <a:custGeom>
              <a:avLst/>
              <a:gdLst>
                <a:gd name="txL" fmla="*/ 0 w 238"/>
                <a:gd name="txT" fmla="*/ 0 h 477"/>
                <a:gd name="txR" fmla="*/ 238 w 238"/>
                <a:gd name="txB" fmla="*/ 477 h 477"/>
              </a:gdLst>
              <a:ahLst/>
              <a:cxnLst>
                <a:cxn ang="0">
                  <a:pos x="6" y="0"/>
                </a:cxn>
                <a:cxn ang="0">
                  <a:pos x="6" y="0"/>
                </a:cxn>
                <a:cxn ang="0">
                  <a:pos x="5" y="0"/>
                </a:cxn>
                <a:cxn ang="0">
                  <a:pos x="4" y="0"/>
                </a:cxn>
                <a:cxn ang="0">
                  <a:pos x="4" y="1"/>
                </a:cxn>
                <a:cxn ang="0">
                  <a:pos x="3" y="1"/>
                </a:cxn>
                <a:cxn ang="0">
                  <a:pos x="3" y="1"/>
                </a:cxn>
                <a:cxn ang="0">
                  <a:pos x="2" y="2"/>
                </a:cxn>
                <a:cxn ang="0">
                  <a:pos x="2" y="2"/>
                </a:cxn>
                <a:cxn ang="0">
                  <a:pos x="1" y="2"/>
                </a:cxn>
                <a:cxn ang="0">
                  <a:pos x="1" y="3"/>
                </a:cxn>
                <a:cxn ang="0">
                  <a:pos x="1" y="3"/>
                </a:cxn>
                <a:cxn ang="0">
                  <a:pos x="0" y="4"/>
                </a:cxn>
                <a:cxn ang="0">
                  <a:pos x="0" y="5"/>
                </a:cxn>
                <a:cxn ang="0">
                  <a:pos x="0" y="5"/>
                </a:cxn>
                <a:cxn ang="0">
                  <a:pos x="0" y="6"/>
                </a:cxn>
                <a:cxn ang="0">
                  <a:pos x="0" y="6"/>
                </a:cxn>
                <a:cxn ang="0">
                  <a:pos x="0" y="7"/>
                </a:cxn>
                <a:cxn ang="0">
                  <a:pos x="0" y="8"/>
                </a:cxn>
                <a:cxn ang="0">
                  <a:pos x="0" y="8"/>
                </a:cxn>
                <a:cxn ang="0">
                  <a:pos x="0" y="9"/>
                </a:cxn>
                <a:cxn ang="0">
                  <a:pos x="0" y="9"/>
                </a:cxn>
                <a:cxn ang="0">
                  <a:pos x="1" y="10"/>
                </a:cxn>
                <a:cxn ang="0">
                  <a:pos x="1" y="11"/>
                </a:cxn>
                <a:cxn ang="0">
                  <a:pos x="1" y="11"/>
                </a:cxn>
                <a:cxn ang="0">
                  <a:pos x="2" y="11"/>
                </a:cxn>
                <a:cxn ang="0">
                  <a:pos x="2" y="12"/>
                </a:cxn>
                <a:cxn ang="0">
                  <a:pos x="3" y="12"/>
                </a:cxn>
                <a:cxn ang="0">
                  <a:pos x="3" y="13"/>
                </a:cxn>
                <a:cxn ang="0">
                  <a:pos x="4" y="13"/>
                </a:cxn>
                <a:cxn ang="0">
                  <a:pos x="4" y="13"/>
                </a:cxn>
                <a:cxn ang="0">
                  <a:pos x="5" y="13"/>
                </a:cxn>
                <a:cxn ang="0">
                  <a:pos x="6" y="13"/>
                </a:cxn>
                <a:cxn ang="0">
                  <a:pos x="6" y="13"/>
                </a:cxn>
              </a:cxnLst>
              <a:rect l="txL" t="txT" r="txR" b="txB"/>
              <a:pathLst>
                <a:path w="238" h="477">
                  <a:moveTo>
                    <a:pt x="238" y="0"/>
                  </a:moveTo>
                  <a:lnTo>
                    <a:pt x="227" y="0"/>
                  </a:lnTo>
                  <a:lnTo>
                    <a:pt x="216" y="1"/>
                  </a:lnTo>
                  <a:lnTo>
                    <a:pt x="205" y="2"/>
                  </a:lnTo>
                  <a:lnTo>
                    <a:pt x="195" y="4"/>
                  </a:lnTo>
                  <a:lnTo>
                    <a:pt x="183" y="6"/>
                  </a:lnTo>
                  <a:lnTo>
                    <a:pt x="173" y="9"/>
                  </a:lnTo>
                  <a:lnTo>
                    <a:pt x="163" y="12"/>
                  </a:lnTo>
                  <a:lnTo>
                    <a:pt x="152" y="16"/>
                  </a:lnTo>
                  <a:lnTo>
                    <a:pt x="142" y="20"/>
                  </a:lnTo>
                  <a:lnTo>
                    <a:pt x="132" y="24"/>
                  </a:lnTo>
                  <a:lnTo>
                    <a:pt x="123" y="29"/>
                  </a:lnTo>
                  <a:lnTo>
                    <a:pt x="112" y="36"/>
                  </a:lnTo>
                  <a:lnTo>
                    <a:pt x="103" y="42"/>
                  </a:lnTo>
                  <a:lnTo>
                    <a:pt x="95" y="48"/>
                  </a:lnTo>
                  <a:lnTo>
                    <a:pt x="85" y="55"/>
                  </a:lnTo>
                  <a:lnTo>
                    <a:pt x="77" y="62"/>
                  </a:lnTo>
                  <a:lnTo>
                    <a:pt x="69" y="69"/>
                  </a:lnTo>
                  <a:lnTo>
                    <a:pt x="62" y="78"/>
                  </a:lnTo>
                  <a:lnTo>
                    <a:pt x="55" y="86"/>
                  </a:lnTo>
                  <a:lnTo>
                    <a:pt x="47" y="94"/>
                  </a:lnTo>
                  <a:lnTo>
                    <a:pt x="41" y="103"/>
                  </a:lnTo>
                  <a:lnTo>
                    <a:pt x="35" y="113"/>
                  </a:lnTo>
                  <a:lnTo>
                    <a:pt x="30" y="122"/>
                  </a:lnTo>
                  <a:lnTo>
                    <a:pt x="25" y="132"/>
                  </a:lnTo>
                  <a:lnTo>
                    <a:pt x="20" y="141"/>
                  </a:lnTo>
                  <a:lnTo>
                    <a:pt x="16" y="152"/>
                  </a:lnTo>
                  <a:lnTo>
                    <a:pt x="12" y="162"/>
                  </a:lnTo>
                  <a:lnTo>
                    <a:pt x="8" y="172"/>
                  </a:lnTo>
                  <a:lnTo>
                    <a:pt x="6" y="184"/>
                  </a:lnTo>
                  <a:lnTo>
                    <a:pt x="3" y="194"/>
                  </a:lnTo>
                  <a:lnTo>
                    <a:pt x="2" y="205"/>
                  </a:lnTo>
                  <a:lnTo>
                    <a:pt x="1" y="217"/>
                  </a:lnTo>
                  <a:lnTo>
                    <a:pt x="0" y="227"/>
                  </a:lnTo>
                  <a:lnTo>
                    <a:pt x="0" y="238"/>
                  </a:lnTo>
                  <a:lnTo>
                    <a:pt x="0" y="249"/>
                  </a:lnTo>
                  <a:lnTo>
                    <a:pt x="1" y="260"/>
                  </a:lnTo>
                  <a:lnTo>
                    <a:pt x="2" y="271"/>
                  </a:lnTo>
                  <a:lnTo>
                    <a:pt x="3" y="282"/>
                  </a:lnTo>
                  <a:lnTo>
                    <a:pt x="6" y="293"/>
                  </a:lnTo>
                  <a:lnTo>
                    <a:pt x="8" y="303"/>
                  </a:lnTo>
                  <a:lnTo>
                    <a:pt x="12" y="314"/>
                  </a:lnTo>
                  <a:lnTo>
                    <a:pt x="16" y="325"/>
                  </a:lnTo>
                  <a:lnTo>
                    <a:pt x="20" y="335"/>
                  </a:lnTo>
                  <a:lnTo>
                    <a:pt x="25" y="344"/>
                  </a:lnTo>
                  <a:lnTo>
                    <a:pt x="30" y="354"/>
                  </a:lnTo>
                  <a:lnTo>
                    <a:pt x="35" y="364"/>
                  </a:lnTo>
                  <a:lnTo>
                    <a:pt x="41" y="373"/>
                  </a:lnTo>
                  <a:lnTo>
                    <a:pt x="47" y="382"/>
                  </a:lnTo>
                  <a:lnTo>
                    <a:pt x="55" y="390"/>
                  </a:lnTo>
                  <a:lnTo>
                    <a:pt x="62" y="399"/>
                  </a:lnTo>
                  <a:lnTo>
                    <a:pt x="69" y="407"/>
                  </a:lnTo>
                  <a:lnTo>
                    <a:pt x="77" y="414"/>
                  </a:lnTo>
                  <a:lnTo>
                    <a:pt x="85" y="421"/>
                  </a:lnTo>
                  <a:lnTo>
                    <a:pt x="95" y="428"/>
                  </a:lnTo>
                  <a:lnTo>
                    <a:pt x="103" y="435"/>
                  </a:lnTo>
                  <a:lnTo>
                    <a:pt x="112" y="441"/>
                  </a:lnTo>
                  <a:lnTo>
                    <a:pt x="123" y="447"/>
                  </a:lnTo>
                  <a:lnTo>
                    <a:pt x="132" y="452"/>
                  </a:lnTo>
                  <a:lnTo>
                    <a:pt x="142" y="456"/>
                  </a:lnTo>
                  <a:lnTo>
                    <a:pt x="152" y="460"/>
                  </a:lnTo>
                  <a:lnTo>
                    <a:pt x="163" y="464"/>
                  </a:lnTo>
                  <a:lnTo>
                    <a:pt x="173" y="467"/>
                  </a:lnTo>
                  <a:lnTo>
                    <a:pt x="183" y="471"/>
                  </a:lnTo>
                  <a:lnTo>
                    <a:pt x="195" y="473"/>
                  </a:lnTo>
                  <a:lnTo>
                    <a:pt x="205" y="475"/>
                  </a:lnTo>
                  <a:lnTo>
                    <a:pt x="216" y="476"/>
                  </a:lnTo>
                  <a:lnTo>
                    <a:pt x="227" y="477"/>
                  </a:lnTo>
                  <a:lnTo>
                    <a:pt x="238" y="477"/>
                  </a:lnTo>
                </a:path>
              </a:pathLst>
            </a:custGeom>
            <a:noFill/>
            <a:ln w="26988" cap="flat" cmpd="sng">
              <a:solidFill>
                <a:srgbClr val="FF0000">
                  <a:alpha val="100000"/>
                </a:srgbClr>
              </a:solidFill>
              <a:prstDash val="solid"/>
              <a:round/>
              <a:headEnd type="none" w="med" len="med"/>
              <a:tailEnd type="none" w="med" len="med"/>
            </a:ln>
          </p:spPr>
          <p:txBody>
            <a:bodyPr/>
            <a:lstStyle/>
            <a:p>
              <a:endParaRPr lang="zh-CN" altLang="en-US"/>
            </a:p>
          </p:txBody>
        </p:sp>
        <p:sp>
          <p:nvSpPr>
            <p:cNvPr id="54884" name="Line 377"/>
            <p:cNvSpPr/>
            <p:nvPr/>
          </p:nvSpPr>
          <p:spPr>
            <a:xfrm>
              <a:off x="1673" y="2105"/>
              <a:ext cx="1" cy="198"/>
            </a:xfrm>
            <a:prstGeom prst="line">
              <a:avLst/>
            </a:prstGeom>
            <a:ln w="26988" cap="flat" cmpd="sng">
              <a:solidFill>
                <a:schemeClr val="tx2"/>
              </a:solidFill>
              <a:prstDash val="solid"/>
              <a:headEnd type="none" w="med" len="med"/>
              <a:tailEnd type="none" w="med" len="med"/>
            </a:ln>
          </p:spPr>
        </p:sp>
        <p:sp>
          <p:nvSpPr>
            <p:cNvPr id="54885" name="Freeform 378"/>
            <p:cNvSpPr/>
            <p:nvPr/>
          </p:nvSpPr>
          <p:spPr>
            <a:xfrm>
              <a:off x="1793" y="2343"/>
              <a:ext cx="39" cy="40"/>
            </a:xfrm>
            <a:custGeom>
              <a:avLst/>
              <a:gdLst>
                <a:gd name="txL" fmla="*/ 0 w 237"/>
                <a:gd name="txT" fmla="*/ 0 h 239"/>
                <a:gd name="txR" fmla="*/ 237 w 237"/>
                <a:gd name="txB" fmla="*/ 239 h 239"/>
              </a:gdLst>
              <a:ahLst/>
              <a:cxnLst>
                <a:cxn ang="0">
                  <a:pos x="6" y="7"/>
                </a:cxn>
                <a:cxn ang="0">
                  <a:pos x="6" y="6"/>
                </a:cxn>
                <a:cxn ang="0">
                  <a:pos x="6" y="6"/>
                </a:cxn>
                <a:cxn ang="0">
                  <a:pos x="6" y="5"/>
                </a:cxn>
                <a:cxn ang="0">
                  <a:pos x="6" y="5"/>
                </a:cxn>
                <a:cxn ang="0">
                  <a:pos x="6" y="4"/>
                </a:cxn>
                <a:cxn ang="0">
                  <a:pos x="6" y="4"/>
                </a:cxn>
                <a:cxn ang="0">
                  <a:pos x="5" y="3"/>
                </a:cxn>
                <a:cxn ang="0">
                  <a:pos x="5" y="3"/>
                </a:cxn>
                <a:cxn ang="0">
                  <a:pos x="5" y="2"/>
                </a:cxn>
                <a:cxn ang="0">
                  <a:pos x="4" y="2"/>
                </a:cxn>
                <a:cxn ang="0">
                  <a:pos x="4" y="2"/>
                </a:cxn>
                <a:cxn ang="0">
                  <a:pos x="4" y="1"/>
                </a:cxn>
                <a:cxn ang="0">
                  <a:pos x="3" y="1"/>
                </a:cxn>
                <a:cxn ang="0">
                  <a:pos x="3" y="1"/>
                </a:cxn>
                <a:cxn ang="0">
                  <a:pos x="2" y="1"/>
                </a:cxn>
                <a:cxn ang="0">
                  <a:pos x="2" y="0"/>
                </a:cxn>
                <a:cxn ang="0">
                  <a:pos x="1" y="0"/>
                </a:cxn>
                <a:cxn ang="0">
                  <a:pos x="1" y="0"/>
                </a:cxn>
                <a:cxn ang="0">
                  <a:pos x="0" y="0"/>
                </a:cxn>
                <a:cxn ang="0">
                  <a:pos x="0" y="0"/>
                </a:cxn>
              </a:cxnLst>
              <a:rect l="txL" t="txT" r="txR" b="txB"/>
              <a:pathLst>
                <a:path w="237" h="239">
                  <a:moveTo>
                    <a:pt x="237" y="239"/>
                  </a:moveTo>
                  <a:lnTo>
                    <a:pt x="237" y="220"/>
                  </a:lnTo>
                  <a:lnTo>
                    <a:pt x="234" y="202"/>
                  </a:lnTo>
                  <a:lnTo>
                    <a:pt x="231" y="183"/>
                  </a:lnTo>
                  <a:lnTo>
                    <a:pt x="226" y="166"/>
                  </a:lnTo>
                  <a:lnTo>
                    <a:pt x="220" y="147"/>
                  </a:lnTo>
                  <a:lnTo>
                    <a:pt x="212" y="131"/>
                  </a:lnTo>
                  <a:lnTo>
                    <a:pt x="202" y="114"/>
                  </a:lnTo>
                  <a:lnTo>
                    <a:pt x="192" y="99"/>
                  </a:lnTo>
                  <a:lnTo>
                    <a:pt x="181" y="85"/>
                  </a:lnTo>
                  <a:lnTo>
                    <a:pt x="167" y="70"/>
                  </a:lnTo>
                  <a:lnTo>
                    <a:pt x="154" y="58"/>
                  </a:lnTo>
                  <a:lnTo>
                    <a:pt x="139" y="46"/>
                  </a:lnTo>
                  <a:lnTo>
                    <a:pt x="124" y="35"/>
                  </a:lnTo>
                  <a:lnTo>
                    <a:pt x="108" y="27"/>
                  </a:lnTo>
                  <a:lnTo>
                    <a:pt x="90" y="19"/>
                  </a:lnTo>
                  <a:lnTo>
                    <a:pt x="73" y="13"/>
                  </a:lnTo>
                  <a:lnTo>
                    <a:pt x="55" y="7"/>
                  </a:lnTo>
                  <a:lnTo>
                    <a:pt x="37" y="3"/>
                  </a:lnTo>
                  <a:lnTo>
                    <a:pt x="18" y="1"/>
                  </a:lnTo>
                  <a:lnTo>
                    <a:pt x="0" y="0"/>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86" name="Line 379"/>
            <p:cNvSpPr/>
            <p:nvPr/>
          </p:nvSpPr>
          <p:spPr>
            <a:xfrm>
              <a:off x="1673" y="2502"/>
              <a:ext cx="159" cy="1"/>
            </a:xfrm>
            <a:prstGeom prst="line">
              <a:avLst/>
            </a:prstGeom>
            <a:ln w="26988" cap="flat" cmpd="sng">
              <a:solidFill>
                <a:schemeClr val="tx2"/>
              </a:solidFill>
              <a:prstDash val="solid"/>
              <a:headEnd type="none" w="med" len="med"/>
              <a:tailEnd type="none" w="med" len="med"/>
            </a:ln>
          </p:spPr>
        </p:sp>
        <p:sp>
          <p:nvSpPr>
            <p:cNvPr id="54887" name="Line 380"/>
            <p:cNvSpPr/>
            <p:nvPr/>
          </p:nvSpPr>
          <p:spPr>
            <a:xfrm>
              <a:off x="1673" y="2582"/>
              <a:ext cx="159" cy="1"/>
            </a:xfrm>
            <a:prstGeom prst="line">
              <a:avLst/>
            </a:prstGeom>
            <a:ln w="26988" cap="flat" cmpd="sng">
              <a:solidFill>
                <a:schemeClr val="tx2"/>
              </a:solidFill>
              <a:prstDash val="solid"/>
              <a:headEnd type="none" w="med" len="med"/>
              <a:tailEnd type="none" w="med" len="med"/>
            </a:ln>
          </p:spPr>
        </p:sp>
        <p:sp>
          <p:nvSpPr>
            <p:cNvPr id="54888" name="Freeform 381"/>
            <p:cNvSpPr/>
            <p:nvPr/>
          </p:nvSpPr>
          <p:spPr>
            <a:xfrm>
              <a:off x="1708" y="2502"/>
              <a:ext cx="20" cy="80"/>
            </a:xfrm>
            <a:custGeom>
              <a:avLst/>
              <a:gdLst>
                <a:gd name="txL" fmla="*/ 0 w 120"/>
                <a:gd name="txT" fmla="*/ 0 h 477"/>
                <a:gd name="txR" fmla="*/ 120 w 120"/>
                <a:gd name="txB" fmla="*/ 477 h 477"/>
              </a:gdLst>
              <a:ahLst/>
              <a:cxnLst>
                <a:cxn ang="0">
                  <a:pos x="3" y="0"/>
                </a:cxn>
                <a:cxn ang="0">
                  <a:pos x="2" y="1"/>
                </a:cxn>
                <a:cxn ang="0">
                  <a:pos x="2" y="1"/>
                </a:cxn>
                <a:cxn ang="0">
                  <a:pos x="2" y="1"/>
                </a:cxn>
                <a:cxn ang="0">
                  <a:pos x="1" y="2"/>
                </a:cxn>
                <a:cxn ang="0">
                  <a:pos x="1" y="3"/>
                </a:cxn>
                <a:cxn ang="0">
                  <a:pos x="1" y="3"/>
                </a:cxn>
                <a:cxn ang="0">
                  <a:pos x="1" y="4"/>
                </a:cxn>
                <a:cxn ang="0">
                  <a:pos x="0" y="4"/>
                </a:cxn>
                <a:cxn ang="0">
                  <a:pos x="0" y="5"/>
                </a:cxn>
                <a:cxn ang="0">
                  <a:pos x="0" y="5"/>
                </a:cxn>
                <a:cxn ang="0">
                  <a:pos x="0" y="6"/>
                </a:cxn>
                <a:cxn ang="0">
                  <a:pos x="0" y="7"/>
                </a:cxn>
                <a:cxn ang="0">
                  <a:pos x="0" y="7"/>
                </a:cxn>
                <a:cxn ang="0">
                  <a:pos x="0" y="8"/>
                </a:cxn>
                <a:cxn ang="0">
                  <a:pos x="0" y="8"/>
                </a:cxn>
                <a:cxn ang="0">
                  <a:pos x="0" y="9"/>
                </a:cxn>
                <a:cxn ang="0">
                  <a:pos x="1" y="10"/>
                </a:cxn>
                <a:cxn ang="0">
                  <a:pos x="1" y="10"/>
                </a:cxn>
                <a:cxn ang="0">
                  <a:pos x="1" y="11"/>
                </a:cxn>
                <a:cxn ang="0">
                  <a:pos x="1" y="11"/>
                </a:cxn>
                <a:cxn ang="0">
                  <a:pos x="2" y="12"/>
                </a:cxn>
                <a:cxn ang="0">
                  <a:pos x="2" y="12"/>
                </a:cxn>
                <a:cxn ang="0">
                  <a:pos x="3" y="13"/>
                </a:cxn>
                <a:cxn ang="0">
                  <a:pos x="3" y="13"/>
                </a:cxn>
                <a:cxn ang="0">
                  <a:pos x="3" y="13"/>
                </a:cxn>
              </a:cxnLst>
              <a:rect l="txL" t="txT" r="txR" b="txB"/>
              <a:pathLst>
                <a:path w="120" h="477">
                  <a:moveTo>
                    <a:pt x="94" y="0"/>
                  </a:moveTo>
                  <a:lnTo>
                    <a:pt x="79" y="15"/>
                  </a:lnTo>
                  <a:lnTo>
                    <a:pt x="66" y="32"/>
                  </a:lnTo>
                  <a:lnTo>
                    <a:pt x="54" y="50"/>
                  </a:lnTo>
                  <a:lnTo>
                    <a:pt x="42" y="68"/>
                  </a:lnTo>
                  <a:lnTo>
                    <a:pt x="32" y="87"/>
                  </a:lnTo>
                  <a:lnTo>
                    <a:pt x="24" y="107"/>
                  </a:lnTo>
                  <a:lnTo>
                    <a:pt x="16" y="127"/>
                  </a:lnTo>
                  <a:lnTo>
                    <a:pt x="11" y="148"/>
                  </a:lnTo>
                  <a:lnTo>
                    <a:pt x="5" y="169"/>
                  </a:lnTo>
                  <a:lnTo>
                    <a:pt x="2" y="190"/>
                  </a:lnTo>
                  <a:lnTo>
                    <a:pt x="0" y="211"/>
                  </a:lnTo>
                  <a:lnTo>
                    <a:pt x="0" y="233"/>
                  </a:lnTo>
                  <a:lnTo>
                    <a:pt x="1" y="255"/>
                  </a:lnTo>
                  <a:lnTo>
                    <a:pt x="4" y="276"/>
                  </a:lnTo>
                  <a:lnTo>
                    <a:pt x="8" y="297"/>
                  </a:lnTo>
                  <a:lnTo>
                    <a:pt x="14" y="318"/>
                  </a:lnTo>
                  <a:lnTo>
                    <a:pt x="21" y="338"/>
                  </a:lnTo>
                  <a:lnTo>
                    <a:pt x="29" y="358"/>
                  </a:lnTo>
                  <a:lnTo>
                    <a:pt x="38" y="378"/>
                  </a:lnTo>
                  <a:lnTo>
                    <a:pt x="49" y="397"/>
                  </a:lnTo>
                  <a:lnTo>
                    <a:pt x="61" y="414"/>
                  </a:lnTo>
                  <a:lnTo>
                    <a:pt x="74" y="431"/>
                  </a:lnTo>
                  <a:lnTo>
                    <a:pt x="88" y="447"/>
                  </a:lnTo>
                  <a:lnTo>
                    <a:pt x="103" y="462"/>
                  </a:lnTo>
                  <a:lnTo>
                    <a:pt x="120" y="477"/>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89" name="Freeform 382"/>
            <p:cNvSpPr/>
            <p:nvPr/>
          </p:nvSpPr>
          <p:spPr>
            <a:xfrm>
              <a:off x="1673" y="2303"/>
              <a:ext cx="40" cy="40"/>
            </a:xfrm>
            <a:custGeom>
              <a:avLst/>
              <a:gdLst>
                <a:gd name="txL" fmla="*/ 0 w 239"/>
                <a:gd name="txT" fmla="*/ 0 h 238"/>
                <a:gd name="txR" fmla="*/ 239 w 239"/>
                <a:gd name="txB" fmla="*/ 238 h 238"/>
              </a:gdLst>
              <a:ahLst/>
              <a:cxnLst>
                <a:cxn ang="0">
                  <a:pos x="0" y="0"/>
                </a:cxn>
                <a:cxn ang="0">
                  <a:pos x="0" y="1"/>
                </a:cxn>
                <a:cxn ang="0">
                  <a:pos x="0" y="1"/>
                </a:cxn>
                <a:cxn ang="0">
                  <a:pos x="0" y="2"/>
                </a:cxn>
                <a:cxn ang="0">
                  <a:pos x="0" y="2"/>
                </a:cxn>
                <a:cxn ang="0">
                  <a:pos x="1" y="3"/>
                </a:cxn>
                <a:cxn ang="0">
                  <a:pos x="1" y="3"/>
                </a:cxn>
                <a:cxn ang="0">
                  <a:pos x="1" y="4"/>
                </a:cxn>
                <a:cxn ang="0">
                  <a:pos x="1" y="4"/>
                </a:cxn>
                <a:cxn ang="0">
                  <a:pos x="2" y="4"/>
                </a:cxn>
                <a:cxn ang="0">
                  <a:pos x="2" y="5"/>
                </a:cxn>
                <a:cxn ang="0">
                  <a:pos x="2" y="5"/>
                </a:cxn>
                <a:cxn ang="0">
                  <a:pos x="3" y="5"/>
                </a:cxn>
                <a:cxn ang="0">
                  <a:pos x="3" y="6"/>
                </a:cxn>
                <a:cxn ang="0">
                  <a:pos x="4" y="6"/>
                </a:cxn>
                <a:cxn ang="0">
                  <a:pos x="4" y="6"/>
                </a:cxn>
                <a:cxn ang="0">
                  <a:pos x="5" y="6"/>
                </a:cxn>
                <a:cxn ang="0">
                  <a:pos x="5" y="7"/>
                </a:cxn>
                <a:cxn ang="0">
                  <a:pos x="6" y="7"/>
                </a:cxn>
                <a:cxn ang="0">
                  <a:pos x="6" y="7"/>
                </a:cxn>
                <a:cxn ang="0">
                  <a:pos x="7" y="7"/>
                </a:cxn>
              </a:cxnLst>
              <a:rect l="txL" t="txT" r="txR" b="txB"/>
              <a:pathLst>
                <a:path w="239" h="238">
                  <a:moveTo>
                    <a:pt x="0" y="0"/>
                  </a:moveTo>
                  <a:lnTo>
                    <a:pt x="2" y="19"/>
                  </a:lnTo>
                  <a:lnTo>
                    <a:pt x="4" y="38"/>
                  </a:lnTo>
                  <a:lnTo>
                    <a:pt x="8" y="56"/>
                  </a:lnTo>
                  <a:lnTo>
                    <a:pt x="13" y="74"/>
                  </a:lnTo>
                  <a:lnTo>
                    <a:pt x="19" y="91"/>
                  </a:lnTo>
                  <a:lnTo>
                    <a:pt x="27" y="109"/>
                  </a:lnTo>
                  <a:lnTo>
                    <a:pt x="35" y="125"/>
                  </a:lnTo>
                  <a:lnTo>
                    <a:pt x="47" y="141"/>
                  </a:lnTo>
                  <a:lnTo>
                    <a:pt x="58" y="155"/>
                  </a:lnTo>
                  <a:lnTo>
                    <a:pt x="70" y="168"/>
                  </a:lnTo>
                  <a:lnTo>
                    <a:pt x="85" y="182"/>
                  </a:lnTo>
                  <a:lnTo>
                    <a:pt x="99" y="193"/>
                  </a:lnTo>
                  <a:lnTo>
                    <a:pt x="115" y="203"/>
                  </a:lnTo>
                  <a:lnTo>
                    <a:pt x="131" y="212"/>
                  </a:lnTo>
                  <a:lnTo>
                    <a:pt x="148" y="221"/>
                  </a:lnTo>
                  <a:lnTo>
                    <a:pt x="165" y="227"/>
                  </a:lnTo>
                  <a:lnTo>
                    <a:pt x="184" y="232"/>
                  </a:lnTo>
                  <a:lnTo>
                    <a:pt x="202" y="235"/>
                  </a:lnTo>
                  <a:lnTo>
                    <a:pt x="221" y="238"/>
                  </a:lnTo>
                  <a:lnTo>
                    <a:pt x="239" y="238"/>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90" name="Line 383"/>
            <p:cNvSpPr/>
            <p:nvPr/>
          </p:nvSpPr>
          <p:spPr>
            <a:xfrm>
              <a:off x="1713" y="2343"/>
              <a:ext cx="80" cy="1"/>
            </a:xfrm>
            <a:prstGeom prst="line">
              <a:avLst/>
            </a:prstGeom>
            <a:ln w="26988" cap="flat" cmpd="sng">
              <a:solidFill>
                <a:schemeClr val="tx2"/>
              </a:solidFill>
              <a:prstDash val="solid"/>
              <a:headEnd type="none" w="med" len="med"/>
              <a:tailEnd type="none" w="med" len="med"/>
            </a:ln>
          </p:spPr>
        </p:sp>
        <p:sp>
          <p:nvSpPr>
            <p:cNvPr id="54891" name="Freeform 384"/>
            <p:cNvSpPr/>
            <p:nvPr/>
          </p:nvSpPr>
          <p:spPr>
            <a:xfrm>
              <a:off x="1812" y="2502"/>
              <a:ext cx="20" cy="80"/>
            </a:xfrm>
            <a:custGeom>
              <a:avLst/>
              <a:gdLst>
                <a:gd name="txL" fmla="*/ 0 w 119"/>
                <a:gd name="txT" fmla="*/ 0 h 477"/>
                <a:gd name="txR" fmla="*/ 119 w 119"/>
                <a:gd name="txB" fmla="*/ 477 h 477"/>
              </a:gdLst>
              <a:ahLst/>
              <a:cxnLst>
                <a:cxn ang="0">
                  <a:pos x="0" y="13"/>
                </a:cxn>
                <a:cxn ang="0">
                  <a:pos x="1" y="13"/>
                </a:cxn>
                <a:cxn ang="0">
                  <a:pos x="1" y="13"/>
                </a:cxn>
                <a:cxn ang="0">
                  <a:pos x="1" y="12"/>
                </a:cxn>
                <a:cxn ang="0">
                  <a:pos x="2" y="12"/>
                </a:cxn>
                <a:cxn ang="0">
                  <a:pos x="2" y="11"/>
                </a:cxn>
                <a:cxn ang="0">
                  <a:pos x="2" y="11"/>
                </a:cxn>
                <a:cxn ang="0">
                  <a:pos x="3" y="10"/>
                </a:cxn>
                <a:cxn ang="0">
                  <a:pos x="3" y="10"/>
                </a:cxn>
                <a:cxn ang="0">
                  <a:pos x="3" y="9"/>
                </a:cxn>
                <a:cxn ang="0">
                  <a:pos x="3" y="8"/>
                </a:cxn>
                <a:cxn ang="0">
                  <a:pos x="3" y="8"/>
                </a:cxn>
                <a:cxn ang="0">
                  <a:pos x="3" y="7"/>
                </a:cxn>
                <a:cxn ang="0">
                  <a:pos x="3" y="7"/>
                </a:cxn>
                <a:cxn ang="0">
                  <a:pos x="3" y="6"/>
                </a:cxn>
                <a:cxn ang="0">
                  <a:pos x="3" y="5"/>
                </a:cxn>
                <a:cxn ang="0">
                  <a:pos x="3" y="5"/>
                </a:cxn>
                <a:cxn ang="0">
                  <a:pos x="3" y="4"/>
                </a:cxn>
                <a:cxn ang="0">
                  <a:pos x="3" y="4"/>
                </a:cxn>
                <a:cxn ang="0">
                  <a:pos x="3" y="3"/>
                </a:cxn>
                <a:cxn ang="0">
                  <a:pos x="3" y="3"/>
                </a:cxn>
                <a:cxn ang="0">
                  <a:pos x="2" y="2"/>
                </a:cxn>
                <a:cxn ang="0">
                  <a:pos x="2" y="1"/>
                </a:cxn>
                <a:cxn ang="0">
                  <a:pos x="2" y="1"/>
                </a:cxn>
                <a:cxn ang="0">
                  <a:pos x="1" y="1"/>
                </a:cxn>
                <a:cxn ang="0">
                  <a:pos x="1" y="0"/>
                </a:cxn>
              </a:cxnLst>
              <a:rect l="txL" t="txT" r="txR" b="txB"/>
              <a:pathLst>
                <a:path w="119" h="477">
                  <a:moveTo>
                    <a:pt x="0" y="477"/>
                  </a:moveTo>
                  <a:lnTo>
                    <a:pt x="16" y="462"/>
                  </a:lnTo>
                  <a:lnTo>
                    <a:pt x="32" y="447"/>
                  </a:lnTo>
                  <a:lnTo>
                    <a:pt x="46" y="431"/>
                  </a:lnTo>
                  <a:lnTo>
                    <a:pt x="59" y="414"/>
                  </a:lnTo>
                  <a:lnTo>
                    <a:pt x="71" y="397"/>
                  </a:lnTo>
                  <a:lnTo>
                    <a:pt x="82" y="378"/>
                  </a:lnTo>
                  <a:lnTo>
                    <a:pt x="91" y="358"/>
                  </a:lnTo>
                  <a:lnTo>
                    <a:pt x="100" y="338"/>
                  </a:lnTo>
                  <a:lnTo>
                    <a:pt x="107" y="318"/>
                  </a:lnTo>
                  <a:lnTo>
                    <a:pt x="112" y="297"/>
                  </a:lnTo>
                  <a:lnTo>
                    <a:pt x="116" y="276"/>
                  </a:lnTo>
                  <a:lnTo>
                    <a:pt x="118" y="255"/>
                  </a:lnTo>
                  <a:lnTo>
                    <a:pt x="119" y="233"/>
                  </a:lnTo>
                  <a:lnTo>
                    <a:pt x="119" y="211"/>
                  </a:lnTo>
                  <a:lnTo>
                    <a:pt x="117" y="190"/>
                  </a:lnTo>
                  <a:lnTo>
                    <a:pt x="114" y="169"/>
                  </a:lnTo>
                  <a:lnTo>
                    <a:pt x="110" y="148"/>
                  </a:lnTo>
                  <a:lnTo>
                    <a:pt x="104" y="127"/>
                  </a:lnTo>
                  <a:lnTo>
                    <a:pt x="97" y="107"/>
                  </a:lnTo>
                  <a:lnTo>
                    <a:pt x="87" y="87"/>
                  </a:lnTo>
                  <a:lnTo>
                    <a:pt x="78" y="68"/>
                  </a:lnTo>
                  <a:lnTo>
                    <a:pt x="67" y="50"/>
                  </a:lnTo>
                  <a:lnTo>
                    <a:pt x="54" y="32"/>
                  </a:lnTo>
                  <a:lnTo>
                    <a:pt x="41" y="15"/>
                  </a:lnTo>
                  <a:lnTo>
                    <a:pt x="26" y="0"/>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92" name="Freeform 385"/>
            <p:cNvSpPr/>
            <p:nvPr/>
          </p:nvSpPr>
          <p:spPr>
            <a:xfrm>
              <a:off x="1634" y="2065"/>
              <a:ext cx="39" cy="40"/>
            </a:xfrm>
            <a:custGeom>
              <a:avLst/>
              <a:gdLst>
                <a:gd name="txL" fmla="*/ 0 w 237"/>
                <a:gd name="txT" fmla="*/ 0 h 239"/>
                <a:gd name="txR" fmla="*/ 237 w 237"/>
                <a:gd name="txB" fmla="*/ 239 h 239"/>
              </a:gdLst>
              <a:ahLst/>
              <a:cxnLst>
                <a:cxn ang="0">
                  <a:pos x="6" y="7"/>
                </a:cxn>
                <a:cxn ang="0">
                  <a:pos x="6" y="6"/>
                </a:cxn>
                <a:cxn ang="0">
                  <a:pos x="6" y="6"/>
                </a:cxn>
                <a:cxn ang="0">
                  <a:pos x="6" y="5"/>
                </a:cxn>
                <a:cxn ang="0">
                  <a:pos x="6" y="5"/>
                </a:cxn>
                <a:cxn ang="0">
                  <a:pos x="6" y="4"/>
                </a:cxn>
                <a:cxn ang="0">
                  <a:pos x="6" y="4"/>
                </a:cxn>
                <a:cxn ang="0">
                  <a:pos x="5" y="3"/>
                </a:cxn>
                <a:cxn ang="0">
                  <a:pos x="5" y="3"/>
                </a:cxn>
                <a:cxn ang="0">
                  <a:pos x="5" y="2"/>
                </a:cxn>
                <a:cxn ang="0">
                  <a:pos x="5" y="2"/>
                </a:cxn>
                <a:cxn ang="0">
                  <a:pos x="4" y="2"/>
                </a:cxn>
                <a:cxn ang="0">
                  <a:pos x="4" y="1"/>
                </a:cxn>
                <a:cxn ang="0">
                  <a:pos x="3" y="1"/>
                </a:cxn>
                <a:cxn ang="0">
                  <a:pos x="3" y="1"/>
                </a:cxn>
                <a:cxn ang="0">
                  <a:pos x="2" y="1"/>
                </a:cxn>
                <a:cxn ang="0">
                  <a:pos x="2" y="0"/>
                </a:cxn>
                <a:cxn ang="0">
                  <a:pos x="1" y="0"/>
                </a:cxn>
                <a:cxn ang="0">
                  <a:pos x="1" y="0"/>
                </a:cxn>
                <a:cxn ang="0">
                  <a:pos x="0" y="0"/>
                </a:cxn>
                <a:cxn ang="0">
                  <a:pos x="0" y="0"/>
                </a:cxn>
              </a:cxnLst>
              <a:rect l="txL" t="txT" r="txR" b="txB"/>
              <a:pathLst>
                <a:path w="237" h="239">
                  <a:moveTo>
                    <a:pt x="237" y="239"/>
                  </a:moveTo>
                  <a:lnTo>
                    <a:pt x="237" y="220"/>
                  </a:lnTo>
                  <a:lnTo>
                    <a:pt x="234" y="201"/>
                  </a:lnTo>
                  <a:lnTo>
                    <a:pt x="231" y="183"/>
                  </a:lnTo>
                  <a:lnTo>
                    <a:pt x="226" y="165"/>
                  </a:lnTo>
                  <a:lnTo>
                    <a:pt x="220" y="147"/>
                  </a:lnTo>
                  <a:lnTo>
                    <a:pt x="212" y="130"/>
                  </a:lnTo>
                  <a:lnTo>
                    <a:pt x="203" y="114"/>
                  </a:lnTo>
                  <a:lnTo>
                    <a:pt x="192" y="98"/>
                  </a:lnTo>
                  <a:lnTo>
                    <a:pt x="181" y="83"/>
                  </a:lnTo>
                  <a:lnTo>
                    <a:pt x="168" y="70"/>
                  </a:lnTo>
                  <a:lnTo>
                    <a:pt x="154" y="57"/>
                  </a:lnTo>
                  <a:lnTo>
                    <a:pt x="140" y="45"/>
                  </a:lnTo>
                  <a:lnTo>
                    <a:pt x="124" y="35"/>
                  </a:lnTo>
                  <a:lnTo>
                    <a:pt x="108" y="26"/>
                  </a:lnTo>
                  <a:lnTo>
                    <a:pt x="90" y="18"/>
                  </a:lnTo>
                  <a:lnTo>
                    <a:pt x="73" y="11"/>
                  </a:lnTo>
                  <a:lnTo>
                    <a:pt x="55" y="6"/>
                  </a:lnTo>
                  <a:lnTo>
                    <a:pt x="37" y="3"/>
                  </a:lnTo>
                  <a:lnTo>
                    <a:pt x="18" y="1"/>
                  </a:lnTo>
                  <a:lnTo>
                    <a:pt x="0" y="0"/>
                  </a:lnTo>
                </a:path>
              </a:pathLst>
            </a:custGeom>
            <a:noFill/>
            <a:ln w="26988" cap="flat" cmpd="sng">
              <a:solidFill>
                <a:schemeClr val="tx2">
                  <a:alpha val="100000"/>
                </a:schemeClr>
              </a:solidFill>
              <a:prstDash val="solid"/>
              <a:round/>
              <a:headEnd type="none" w="med" len="med"/>
              <a:tailEnd type="none" w="med" len="med"/>
            </a:ln>
          </p:spPr>
          <p:txBody>
            <a:bodyPr/>
            <a:lstStyle/>
            <a:p>
              <a:endParaRPr lang="zh-CN" altLang="en-US"/>
            </a:p>
          </p:txBody>
        </p:sp>
        <p:sp>
          <p:nvSpPr>
            <p:cNvPr id="54893" name="Line 386"/>
            <p:cNvSpPr/>
            <p:nvPr/>
          </p:nvSpPr>
          <p:spPr>
            <a:xfrm>
              <a:off x="1475" y="1588"/>
              <a:ext cx="1" cy="159"/>
            </a:xfrm>
            <a:prstGeom prst="line">
              <a:avLst/>
            </a:prstGeom>
            <a:ln w="26988" cap="flat" cmpd="sng">
              <a:solidFill>
                <a:schemeClr val="tx2"/>
              </a:solidFill>
              <a:prstDash val="solid"/>
              <a:headEnd type="none" w="med" len="med"/>
              <a:tailEnd type="none" w="med" len="med"/>
            </a:ln>
          </p:spPr>
        </p:sp>
        <p:sp>
          <p:nvSpPr>
            <p:cNvPr id="54894" name="Line 387"/>
            <p:cNvSpPr/>
            <p:nvPr/>
          </p:nvSpPr>
          <p:spPr>
            <a:xfrm>
              <a:off x="1236" y="1588"/>
              <a:ext cx="1" cy="159"/>
            </a:xfrm>
            <a:prstGeom prst="line">
              <a:avLst/>
            </a:prstGeom>
            <a:ln w="26988" cap="flat" cmpd="sng">
              <a:solidFill>
                <a:schemeClr val="tx2"/>
              </a:solidFill>
              <a:prstDash val="solid"/>
              <a:headEnd type="none" w="med" len="med"/>
              <a:tailEnd type="none" w="med" len="med"/>
            </a:ln>
          </p:spPr>
        </p:sp>
        <p:sp>
          <p:nvSpPr>
            <p:cNvPr id="54895" name="Line 388"/>
            <p:cNvSpPr/>
            <p:nvPr/>
          </p:nvSpPr>
          <p:spPr>
            <a:xfrm>
              <a:off x="1395" y="1588"/>
              <a:ext cx="1" cy="159"/>
            </a:xfrm>
            <a:prstGeom prst="line">
              <a:avLst/>
            </a:prstGeom>
            <a:ln w="26988" cap="flat" cmpd="sng">
              <a:solidFill>
                <a:schemeClr val="tx2"/>
              </a:solidFill>
              <a:prstDash val="solid"/>
              <a:headEnd type="none" w="med" len="med"/>
              <a:tailEnd type="none" w="med" len="med"/>
            </a:ln>
          </p:spPr>
        </p:sp>
        <p:sp>
          <p:nvSpPr>
            <p:cNvPr id="54896" name="Line 389"/>
            <p:cNvSpPr/>
            <p:nvPr/>
          </p:nvSpPr>
          <p:spPr>
            <a:xfrm>
              <a:off x="1316" y="1588"/>
              <a:ext cx="1" cy="159"/>
            </a:xfrm>
            <a:prstGeom prst="line">
              <a:avLst/>
            </a:prstGeom>
            <a:ln w="26988" cap="flat" cmpd="sng">
              <a:solidFill>
                <a:schemeClr val="tx2"/>
              </a:solidFill>
              <a:prstDash val="solid"/>
              <a:headEnd type="none" w="med" len="med"/>
              <a:tailEnd type="none" w="med" len="med"/>
            </a:ln>
          </p:spPr>
        </p:sp>
        <p:sp>
          <p:nvSpPr>
            <p:cNvPr id="54897" name="Line 390"/>
            <p:cNvSpPr/>
            <p:nvPr/>
          </p:nvSpPr>
          <p:spPr>
            <a:xfrm>
              <a:off x="1157" y="1906"/>
              <a:ext cx="397" cy="1"/>
            </a:xfrm>
            <a:prstGeom prst="line">
              <a:avLst/>
            </a:prstGeom>
            <a:ln w="26988" cap="flat" cmpd="sng">
              <a:solidFill>
                <a:schemeClr val="tx2"/>
              </a:solidFill>
              <a:prstDash val="solid"/>
              <a:headEnd type="none" w="med" len="med"/>
              <a:tailEnd type="none" w="med" len="med"/>
            </a:ln>
          </p:spPr>
        </p:sp>
        <p:sp>
          <p:nvSpPr>
            <p:cNvPr id="54898" name="Line 391"/>
            <p:cNvSpPr/>
            <p:nvPr/>
          </p:nvSpPr>
          <p:spPr>
            <a:xfrm>
              <a:off x="1256" y="1786"/>
              <a:ext cx="199" cy="1"/>
            </a:xfrm>
            <a:prstGeom prst="line">
              <a:avLst/>
            </a:prstGeom>
            <a:ln w="26988" cap="flat" cmpd="sng">
              <a:solidFill>
                <a:schemeClr val="tx2"/>
              </a:solidFill>
              <a:prstDash val="solid"/>
              <a:headEnd type="none" w="med" len="med"/>
              <a:tailEnd type="none" w="med" len="med"/>
            </a:ln>
          </p:spPr>
        </p:sp>
        <p:sp>
          <p:nvSpPr>
            <p:cNvPr id="54899" name="Line 392"/>
            <p:cNvSpPr/>
            <p:nvPr/>
          </p:nvSpPr>
          <p:spPr>
            <a:xfrm>
              <a:off x="1236" y="1747"/>
              <a:ext cx="239" cy="1"/>
            </a:xfrm>
            <a:prstGeom prst="line">
              <a:avLst/>
            </a:prstGeom>
            <a:ln w="26988" cap="flat" cmpd="sng">
              <a:solidFill>
                <a:schemeClr val="tx2"/>
              </a:solidFill>
              <a:prstDash val="solid"/>
              <a:headEnd type="none" w="med" len="med"/>
              <a:tailEnd type="none" w="med" len="med"/>
            </a:ln>
          </p:spPr>
        </p:sp>
        <p:sp>
          <p:nvSpPr>
            <p:cNvPr id="54900" name="Line 393"/>
            <p:cNvSpPr/>
            <p:nvPr/>
          </p:nvSpPr>
          <p:spPr>
            <a:xfrm>
              <a:off x="1256" y="1786"/>
              <a:ext cx="1" cy="120"/>
            </a:xfrm>
            <a:prstGeom prst="line">
              <a:avLst/>
            </a:prstGeom>
            <a:ln w="26988" cap="flat" cmpd="sng">
              <a:solidFill>
                <a:schemeClr val="tx2"/>
              </a:solidFill>
              <a:prstDash val="solid"/>
              <a:headEnd type="none" w="med" len="med"/>
              <a:tailEnd type="none" w="med" len="med"/>
            </a:ln>
          </p:spPr>
        </p:sp>
        <p:sp>
          <p:nvSpPr>
            <p:cNvPr id="54901" name="Line 394"/>
            <p:cNvSpPr/>
            <p:nvPr/>
          </p:nvSpPr>
          <p:spPr>
            <a:xfrm>
              <a:off x="1276" y="1747"/>
              <a:ext cx="1" cy="39"/>
            </a:xfrm>
            <a:prstGeom prst="line">
              <a:avLst/>
            </a:prstGeom>
            <a:ln w="26988" cap="flat" cmpd="sng">
              <a:solidFill>
                <a:schemeClr val="tx2"/>
              </a:solidFill>
              <a:prstDash val="solid"/>
              <a:headEnd type="none" w="med" len="med"/>
              <a:tailEnd type="none" w="med" len="med"/>
            </a:ln>
          </p:spPr>
        </p:sp>
        <p:sp>
          <p:nvSpPr>
            <p:cNvPr id="54902" name="Line 395"/>
            <p:cNvSpPr/>
            <p:nvPr/>
          </p:nvSpPr>
          <p:spPr>
            <a:xfrm>
              <a:off x="1455" y="1786"/>
              <a:ext cx="1" cy="120"/>
            </a:xfrm>
            <a:prstGeom prst="line">
              <a:avLst/>
            </a:prstGeom>
            <a:ln w="26988" cap="flat" cmpd="sng">
              <a:solidFill>
                <a:schemeClr val="tx2"/>
              </a:solidFill>
              <a:prstDash val="solid"/>
              <a:headEnd type="none" w="med" len="med"/>
              <a:tailEnd type="none" w="med" len="med"/>
            </a:ln>
          </p:spPr>
        </p:sp>
        <p:sp>
          <p:nvSpPr>
            <p:cNvPr id="54903" name="Line 396"/>
            <p:cNvSpPr/>
            <p:nvPr/>
          </p:nvSpPr>
          <p:spPr>
            <a:xfrm>
              <a:off x="1435" y="1747"/>
              <a:ext cx="1" cy="39"/>
            </a:xfrm>
            <a:prstGeom prst="line">
              <a:avLst/>
            </a:prstGeom>
            <a:ln w="26988" cap="flat" cmpd="sng">
              <a:solidFill>
                <a:schemeClr val="tx2"/>
              </a:solidFill>
              <a:prstDash val="solid"/>
              <a:headEnd type="none" w="med" len="med"/>
              <a:tailEnd type="none" w="med" len="med"/>
            </a:ln>
          </p:spPr>
        </p:sp>
        <p:sp>
          <p:nvSpPr>
            <p:cNvPr id="54904" name="Line 397"/>
            <p:cNvSpPr/>
            <p:nvPr/>
          </p:nvSpPr>
          <p:spPr>
            <a:xfrm>
              <a:off x="1236" y="1588"/>
              <a:ext cx="239" cy="1"/>
            </a:xfrm>
            <a:prstGeom prst="line">
              <a:avLst/>
            </a:prstGeom>
            <a:ln w="26988" cap="flat" cmpd="sng">
              <a:solidFill>
                <a:schemeClr val="tx2"/>
              </a:solidFill>
              <a:prstDash val="solid"/>
              <a:headEnd type="none" w="med" len="med"/>
              <a:tailEnd type="none" w="med" len="med"/>
            </a:ln>
          </p:spPr>
        </p:sp>
      </p:grpSp>
      <p:grpSp>
        <p:nvGrpSpPr>
          <p:cNvPr id="4" name="Group 398"/>
          <p:cNvGrpSpPr>
            <a:grpSpLocks noChangeAspect="1"/>
          </p:cNvGrpSpPr>
          <p:nvPr/>
        </p:nvGrpSpPr>
        <p:grpSpPr>
          <a:xfrm>
            <a:off x="6588125" y="1209675"/>
            <a:ext cx="1677988" cy="3160713"/>
            <a:chOff x="4014" y="890"/>
            <a:chExt cx="1057" cy="1991"/>
          </a:xfrm>
        </p:grpSpPr>
        <p:sp>
          <p:nvSpPr>
            <p:cNvPr id="54284" name="AutoShape 399"/>
            <p:cNvSpPr>
              <a:spLocks noChangeAspect="1" noTextEdit="1"/>
            </p:cNvSpPr>
            <p:nvPr/>
          </p:nvSpPr>
          <p:spPr>
            <a:xfrm>
              <a:off x="4014" y="890"/>
              <a:ext cx="1057" cy="1991"/>
            </a:xfrm>
            <a:prstGeom prst="rect">
              <a:avLst/>
            </a:prstGeom>
            <a:noFill/>
            <a:ln w="9525">
              <a:noFill/>
            </a:ln>
          </p:spPr>
          <p:txBody>
            <a:bodyPr/>
            <a:lstStyle/>
            <a:p>
              <a:endParaRPr lang="zh-CN" altLang="en-US"/>
            </a:p>
          </p:txBody>
        </p:sp>
        <p:grpSp>
          <p:nvGrpSpPr>
            <p:cNvPr id="54285" name="Group 400"/>
            <p:cNvGrpSpPr/>
            <p:nvPr/>
          </p:nvGrpSpPr>
          <p:grpSpPr>
            <a:xfrm>
              <a:off x="4019" y="895"/>
              <a:ext cx="1047" cy="1981"/>
              <a:chOff x="4019" y="895"/>
              <a:chExt cx="1047" cy="1981"/>
            </a:xfrm>
          </p:grpSpPr>
          <p:sp>
            <p:nvSpPr>
              <p:cNvPr id="54511" name="Line 401"/>
              <p:cNvSpPr/>
              <p:nvPr/>
            </p:nvSpPr>
            <p:spPr>
              <a:xfrm>
                <a:off x="4687" y="895"/>
                <a:ext cx="1" cy="111"/>
              </a:xfrm>
              <a:prstGeom prst="line">
                <a:avLst/>
              </a:prstGeom>
              <a:ln w="9525" cap="flat" cmpd="sng">
                <a:solidFill>
                  <a:srgbClr val="0000FF"/>
                </a:solidFill>
                <a:prstDash val="solid"/>
                <a:headEnd type="none" w="med" len="med"/>
                <a:tailEnd type="none" w="med" len="med"/>
              </a:ln>
            </p:spPr>
          </p:sp>
          <p:sp>
            <p:nvSpPr>
              <p:cNvPr id="54512" name="Line 402"/>
              <p:cNvSpPr/>
              <p:nvPr/>
            </p:nvSpPr>
            <p:spPr>
              <a:xfrm>
                <a:off x="4687" y="1036"/>
                <a:ext cx="1" cy="30"/>
              </a:xfrm>
              <a:prstGeom prst="line">
                <a:avLst/>
              </a:prstGeom>
              <a:ln w="9525" cap="flat" cmpd="sng">
                <a:solidFill>
                  <a:srgbClr val="0000FF"/>
                </a:solidFill>
                <a:prstDash val="solid"/>
                <a:headEnd type="none" w="med" len="med"/>
                <a:tailEnd type="none" w="med" len="med"/>
              </a:ln>
            </p:spPr>
          </p:sp>
          <p:sp>
            <p:nvSpPr>
              <p:cNvPr id="54513" name="Line 403"/>
              <p:cNvSpPr/>
              <p:nvPr/>
            </p:nvSpPr>
            <p:spPr>
              <a:xfrm>
                <a:off x="4687" y="1095"/>
                <a:ext cx="1" cy="149"/>
              </a:xfrm>
              <a:prstGeom prst="line">
                <a:avLst/>
              </a:prstGeom>
              <a:ln w="9525" cap="flat" cmpd="sng">
                <a:solidFill>
                  <a:srgbClr val="0000FF"/>
                </a:solidFill>
                <a:prstDash val="solid"/>
                <a:headEnd type="none" w="med" len="med"/>
                <a:tailEnd type="none" w="med" len="med"/>
              </a:ln>
            </p:spPr>
          </p:sp>
          <p:sp>
            <p:nvSpPr>
              <p:cNvPr id="54514" name="Line 404"/>
              <p:cNvSpPr/>
              <p:nvPr/>
            </p:nvSpPr>
            <p:spPr>
              <a:xfrm>
                <a:off x="4687" y="1274"/>
                <a:ext cx="1" cy="30"/>
              </a:xfrm>
              <a:prstGeom prst="line">
                <a:avLst/>
              </a:prstGeom>
              <a:ln w="9525" cap="flat" cmpd="sng">
                <a:solidFill>
                  <a:srgbClr val="0000FF"/>
                </a:solidFill>
                <a:prstDash val="solid"/>
                <a:headEnd type="none" w="med" len="med"/>
                <a:tailEnd type="none" w="med" len="med"/>
              </a:ln>
            </p:spPr>
          </p:sp>
          <p:sp>
            <p:nvSpPr>
              <p:cNvPr id="54515" name="Line 405"/>
              <p:cNvSpPr/>
              <p:nvPr/>
            </p:nvSpPr>
            <p:spPr>
              <a:xfrm>
                <a:off x="4687" y="1334"/>
                <a:ext cx="1" cy="149"/>
              </a:xfrm>
              <a:prstGeom prst="line">
                <a:avLst/>
              </a:prstGeom>
              <a:ln w="9525" cap="flat" cmpd="sng">
                <a:solidFill>
                  <a:srgbClr val="0000FF"/>
                </a:solidFill>
                <a:prstDash val="solid"/>
                <a:headEnd type="none" w="med" len="med"/>
                <a:tailEnd type="none" w="med" len="med"/>
              </a:ln>
            </p:spPr>
          </p:sp>
          <p:sp>
            <p:nvSpPr>
              <p:cNvPr id="54516" name="Line 406"/>
              <p:cNvSpPr/>
              <p:nvPr/>
            </p:nvSpPr>
            <p:spPr>
              <a:xfrm>
                <a:off x="4687" y="1513"/>
                <a:ext cx="1" cy="30"/>
              </a:xfrm>
              <a:prstGeom prst="line">
                <a:avLst/>
              </a:prstGeom>
              <a:ln w="9525" cap="flat" cmpd="sng">
                <a:solidFill>
                  <a:srgbClr val="0000FF"/>
                </a:solidFill>
                <a:prstDash val="solid"/>
                <a:headEnd type="none" w="med" len="med"/>
                <a:tailEnd type="none" w="med" len="med"/>
              </a:ln>
            </p:spPr>
          </p:sp>
          <p:sp>
            <p:nvSpPr>
              <p:cNvPr id="54517" name="Line 407"/>
              <p:cNvSpPr/>
              <p:nvPr/>
            </p:nvSpPr>
            <p:spPr>
              <a:xfrm>
                <a:off x="4687" y="1573"/>
                <a:ext cx="1" cy="148"/>
              </a:xfrm>
              <a:prstGeom prst="line">
                <a:avLst/>
              </a:prstGeom>
              <a:ln w="9525" cap="flat" cmpd="sng">
                <a:solidFill>
                  <a:srgbClr val="0000FF"/>
                </a:solidFill>
                <a:prstDash val="solid"/>
                <a:headEnd type="none" w="med" len="med"/>
                <a:tailEnd type="none" w="med" len="med"/>
              </a:ln>
            </p:spPr>
          </p:sp>
          <p:sp>
            <p:nvSpPr>
              <p:cNvPr id="54518" name="Line 408"/>
              <p:cNvSpPr/>
              <p:nvPr/>
            </p:nvSpPr>
            <p:spPr>
              <a:xfrm>
                <a:off x="4687" y="1751"/>
                <a:ext cx="1" cy="30"/>
              </a:xfrm>
              <a:prstGeom prst="line">
                <a:avLst/>
              </a:prstGeom>
              <a:ln w="9525" cap="flat" cmpd="sng">
                <a:solidFill>
                  <a:srgbClr val="0000FF"/>
                </a:solidFill>
                <a:prstDash val="solid"/>
                <a:headEnd type="none" w="med" len="med"/>
                <a:tailEnd type="none" w="med" len="med"/>
              </a:ln>
            </p:spPr>
          </p:sp>
          <p:sp>
            <p:nvSpPr>
              <p:cNvPr id="54519" name="Line 409"/>
              <p:cNvSpPr/>
              <p:nvPr/>
            </p:nvSpPr>
            <p:spPr>
              <a:xfrm>
                <a:off x="4687" y="1811"/>
                <a:ext cx="1" cy="149"/>
              </a:xfrm>
              <a:prstGeom prst="line">
                <a:avLst/>
              </a:prstGeom>
              <a:ln w="9525" cap="flat" cmpd="sng">
                <a:solidFill>
                  <a:srgbClr val="0000FF"/>
                </a:solidFill>
                <a:prstDash val="solid"/>
                <a:headEnd type="none" w="med" len="med"/>
                <a:tailEnd type="none" w="med" len="med"/>
              </a:ln>
            </p:spPr>
          </p:sp>
          <p:sp>
            <p:nvSpPr>
              <p:cNvPr id="54520" name="Line 410"/>
              <p:cNvSpPr/>
              <p:nvPr/>
            </p:nvSpPr>
            <p:spPr>
              <a:xfrm>
                <a:off x="4687" y="1990"/>
                <a:ext cx="1" cy="30"/>
              </a:xfrm>
              <a:prstGeom prst="line">
                <a:avLst/>
              </a:prstGeom>
              <a:ln w="9525" cap="flat" cmpd="sng">
                <a:solidFill>
                  <a:srgbClr val="0000FF"/>
                </a:solidFill>
                <a:prstDash val="solid"/>
                <a:headEnd type="none" w="med" len="med"/>
                <a:tailEnd type="none" w="med" len="med"/>
              </a:ln>
            </p:spPr>
          </p:sp>
          <p:sp>
            <p:nvSpPr>
              <p:cNvPr id="54521" name="Line 411"/>
              <p:cNvSpPr/>
              <p:nvPr/>
            </p:nvSpPr>
            <p:spPr>
              <a:xfrm>
                <a:off x="4687" y="2050"/>
                <a:ext cx="1" cy="148"/>
              </a:xfrm>
              <a:prstGeom prst="line">
                <a:avLst/>
              </a:prstGeom>
              <a:ln w="9525" cap="flat" cmpd="sng">
                <a:solidFill>
                  <a:srgbClr val="0000FF"/>
                </a:solidFill>
                <a:prstDash val="solid"/>
                <a:headEnd type="none" w="med" len="med"/>
                <a:tailEnd type="none" w="med" len="med"/>
              </a:ln>
            </p:spPr>
          </p:sp>
          <p:sp>
            <p:nvSpPr>
              <p:cNvPr id="54522" name="Line 412"/>
              <p:cNvSpPr/>
              <p:nvPr/>
            </p:nvSpPr>
            <p:spPr>
              <a:xfrm>
                <a:off x="4687" y="2228"/>
                <a:ext cx="1" cy="30"/>
              </a:xfrm>
              <a:prstGeom prst="line">
                <a:avLst/>
              </a:prstGeom>
              <a:ln w="9525" cap="flat" cmpd="sng">
                <a:solidFill>
                  <a:srgbClr val="0000FF"/>
                </a:solidFill>
                <a:prstDash val="solid"/>
                <a:headEnd type="none" w="med" len="med"/>
                <a:tailEnd type="none" w="med" len="med"/>
              </a:ln>
            </p:spPr>
          </p:sp>
          <p:sp>
            <p:nvSpPr>
              <p:cNvPr id="54523" name="Line 413"/>
              <p:cNvSpPr/>
              <p:nvPr/>
            </p:nvSpPr>
            <p:spPr>
              <a:xfrm>
                <a:off x="4687" y="2288"/>
                <a:ext cx="1" cy="149"/>
              </a:xfrm>
              <a:prstGeom prst="line">
                <a:avLst/>
              </a:prstGeom>
              <a:ln w="9525" cap="flat" cmpd="sng">
                <a:solidFill>
                  <a:srgbClr val="0000FF"/>
                </a:solidFill>
                <a:prstDash val="solid"/>
                <a:headEnd type="none" w="med" len="med"/>
                <a:tailEnd type="none" w="med" len="med"/>
              </a:ln>
            </p:spPr>
          </p:sp>
          <p:sp>
            <p:nvSpPr>
              <p:cNvPr id="54524" name="Line 414"/>
              <p:cNvSpPr/>
              <p:nvPr/>
            </p:nvSpPr>
            <p:spPr>
              <a:xfrm>
                <a:off x="4687" y="2467"/>
                <a:ext cx="1" cy="30"/>
              </a:xfrm>
              <a:prstGeom prst="line">
                <a:avLst/>
              </a:prstGeom>
              <a:ln w="9525" cap="flat" cmpd="sng">
                <a:solidFill>
                  <a:srgbClr val="0000FF"/>
                </a:solidFill>
                <a:prstDash val="solid"/>
                <a:headEnd type="none" w="med" len="med"/>
                <a:tailEnd type="none" w="med" len="med"/>
              </a:ln>
            </p:spPr>
          </p:sp>
          <p:sp>
            <p:nvSpPr>
              <p:cNvPr id="54525" name="Line 415"/>
              <p:cNvSpPr/>
              <p:nvPr/>
            </p:nvSpPr>
            <p:spPr>
              <a:xfrm>
                <a:off x="4687" y="2527"/>
                <a:ext cx="1" cy="149"/>
              </a:xfrm>
              <a:prstGeom prst="line">
                <a:avLst/>
              </a:prstGeom>
              <a:ln w="9525" cap="flat" cmpd="sng">
                <a:solidFill>
                  <a:srgbClr val="0000FF"/>
                </a:solidFill>
                <a:prstDash val="solid"/>
                <a:headEnd type="none" w="med" len="med"/>
                <a:tailEnd type="none" w="med" len="med"/>
              </a:ln>
            </p:spPr>
          </p:sp>
          <p:sp>
            <p:nvSpPr>
              <p:cNvPr id="54526" name="Line 416"/>
              <p:cNvSpPr/>
              <p:nvPr/>
            </p:nvSpPr>
            <p:spPr>
              <a:xfrm>
                <a:off x="4687" y="2705"/>
                <a:ext cx="1" cy="30"/>
              </a:xfrm>
              <a:prstGeom prst="line">
                <a:avLst/>
              </a:prstGeom>
              <a:ln w="9525" cap="flat" cmpd="sng">
                <a:solidFill>
                  <a:srgbClr val="0000FF"/>
                </a:solidFill>
                <a:prstDash val="solid"/>
                <a:headEnd type="none" w="med" len="med"/>
                <a:tailEnd type="none" w="med" len="med"/>
              </a:ln>
            </p:spPr>
          </p:sp>
          <p:sp>
            <p:nvSpPr>
              <p:cNvPr id="54527" name="Line 417"/>
              <p:cNvSpPr/>
              <p:nvPr/>
            </p:nvSpPr>
            <p:spPr>
              <a:xfrm>
                <a:off x="4687" y="2765"/>
                <a:ext cx="1" cy="111"/>
              </a:xfrm>
              <a:prstGeom prst="line">
                <a:avLst/>
              </a:prstGeom>
              <a:ln w="9525" cap="flat" cmpd="sng">
                <a:solidFill>
                  <a:srgbClr val="0000FF"/>
                </a:solidFill>
                <a:prstDash val="solid"/>
                <a:headEnd type="none" w="med" len="med"/>
                <a:tailEnd type="none" w="med" len="med"/>
              </a:ln>
            </p:spPr>
          </p:sp>
          <p:sp>
            <p:nvSpPr>
              <p:cNvPr id="54528" name="Line 418"/>
              <p:cNvSpPr/>
              <p:nvPr/>
            </p:nvSpPr>
            <p:spPr>
              <a:xfrm>
                <a:off x="4048" y="2422"/>
                <a:ext cx="107" cy="1"/>
              </a:xfrm>
              <a:prstGeom prst="line">
                <a:avLst/>
              </a:prstGeom>
              <a:ln w="9525" cap="flat" cmpd="sng">
                <a:solidFill>
                  <a:srgbClr val="0000FF"/>
                </a:solidFill>
                <a:prstDash val="solid"/>
                <a:headEnd type="none" w="med" len="med"/>
                <a:tailEnd type="none" w="med" len="med"/>
              </a:ln>
            </p:spPr>
          </p:sp>
          <p:sp>
            <p:nvSpPr>
              <p:cNvPr id="54529" name="Line 419"/>
              <p:cNvSpPr/>
              <p:nvPr/>
            </p:nvSpPr>
            <p:spPr>
              <a:xfrm>
                <a:off x="4185" y="2422"/>
                <a:ext cx="29" cy="1"/>
              </a:xfrm>
              <a:prstGeom prst="line">
                <a:avLst/>
              </a:prstGeom>
              <a:ln w="9525" cap="flat" cmpd="sng">
                <a:solidFill>
                  <a:srgbClr val="0000FF"/>
                </a:solidFill>
                <a:prstDash val="solid"/>
                <a:headEnd type="none" w="med" len="med"/>
                <a:tailEnd type="none" w="med" len="med"/>
              </a:ln>
            </p:spPr>
          </p:sp>
          <p:sp>
            <p:nvSpPr>
              <p:cNvPr id="54530" name="Line 420"/>
              <p:cNvSpPr/>
              <p:nvPr/>
            </p:nvSpPr>
            <p:spPr>
              <a:xfrm>
                <a:off x="4244" y="2422"/>
                <a:ext cx="149" cy="1"/>
              </a:xfrm>
              <a:prstGeom prst="line">
                <a:avLst/>
              </a:prstGeom>
              <a:ln w="9525" cap="flat" cmpd="sng">
                <a:solidFill>
                  <a:srgbClr val="0000FF"/>
                </a:solidFill>
                <a:prstDash val="solid"/>
                <a:headEnd type="none" w="med" len="med"/>
                <a:tailEnd type="none" w="med" len="med"/>
              </a:ln>
            </p:spPr>
          </p:sp>
          <p:sp>
            <p:nvSpPr>
              <p:cNvPr id="54531" name="Line 421"/>
              <p:cNvSpPr/>
              <p:nvPr/>
            </p:nvSpPr>
            <p:spPr>
              <a:xfrm>
                <a:off x="4423" y="2422"/>
                <a:ext cx="30" cy="1"/>
              </a:xfrm>
              <a:prstGeom prst="line">
                <a:avLst/>
              </a:prstGeom>
              <a:ln w="9525" cap="flat" cmpd="sng">
                <a:solidFill>
                  <a:srgbClr val="0000FF"/>
                </a:solidFill>
                <a:prstDash val="solid"/>
                <a:headEnd type="none" w="med" len="med"/>
                <a:tailEnd type="none" w="med" len="med"/>
              </a:ln>
            </p:spPr>
          </p:sp>
          <p:sp>
            <p:nvSpPr>
              <p:cNvPr id="54532" name="Line 422"/>
              <p:cNvSpPr/>
              <p:nvPr/>
            </p:nvSpPr>
            <p:spPr>
              <a:xfrm>
                <a:off x="4483" y="2422"/>
                <a:ext cx="149" cy="1"/>
              </a:xfrm>
              <a:prstGeom prst="line">
                <a:avLst/>
              </a:prstGeom>
              <a:ln w="9525" cap="flat" cmpd="sng">
                <a:solidFill>
                  <a:srgbClr val="0000FF"/>
                </a:solidFill>
                <a:prstDash val="solid"/>
                <a:headEnd type="none" w="med" len="med"/>
                <a:tailEnd type="none" w="med" len="med"/>
              </a:ln>
            </p:spPr>
          </p:sp>
          <p:sp>
            <p:nvSpPr>
              <p:cNvPr id="54533" name="Line 423"/>
              <p:cNvSpPr/>
              <p:nvPr/>
            </p:nvSpPr>
            <p:spPr>
              <a:xfrm>
                <a:off x="4661" y="2422"/>
                <a:ext cx="30" cy="1"/>
              </a:xfrm>
              <a:prstGeom prst="line">
                <a:avLst/>
              </a:prstGeom>
              <a:ln w="9525" cap="flat" cmpd="sng">
                <a:solidFill>
                  <a:srgbClr val="0000FF"/>
                </a:solidFill>
                <a:prstDash val="solid"/>
                <a:headEnd type="none" w="med" len="med"/>
                <a:tailEnd type="none" w="med" len="med"/>
              </a:ln>
            </p:spPr>
          </p:sp>
          <p:sp>
            <p:nvSpPr>
              <p:cNvPr id="54534" name="Line 424"/>
              <p:cNvSpPr/>
              <p:nvPr/>
            </p:nvSpPr>
            <p:spPr>
              <a:xfrm>
                <a:off x="4721" y="2422"/>
                <a:ext cx="149" cy="1"/>
              </a:xfrm>
              <a:prstGeom prst="line">
                <a:avLst/>
              </a:prstGeom>
              <a:ln w="9525" cap="flat" cmpd="sng">
                <a:solidFill>
                  <a:srgbClr val="0000FF"/>
                </a:solidFill>
                <a:prstDash val="solid"/>
                <a:headEnd type="none" w="med" len="med"/>
                <a:tailEnd type="none" w="med" len="med"/>
              </a:ln>
            </p:spPr>
          </p:sp>
          <p:sp>
            <p:nvSpPr>
              <p:cNvPr id="54535" name="Line 425"/>
              <p:cNvSpPr/>
              <p:nvPr/>
            </p:nvSpPr>
            <p:spPr>
              <a:xfrm>
                <a:off x="4899" y="2422"/>
                <a:ext cx="30" cy="1"/>
              </a:xfrm>
              <a:prstGeom prst="line">
                <a:avLst/>
              </a:prstGeom>
              <a:ln w="9525" cap="flat" cmpd="sng">
                <a:solidFill>
                  <a:srgbClr val="0000FF"/>
                </a:solidFill>
                <a:prstDash val="solid"/>
                <a:headEnd type="none" w="med" len="med"/>
                <a:tailEnd type="none" w="med" len="med"/>
              </a:ln>
            </p:spPr>
          </p:sp>
          <p:sp>
            <p:nvSpPr>
              <p:cNvPr id="54536" name="Line 426"/>
              <p:cNvSpPr/>
              <p:nvPr/>
            </p:nvSpPr>
            <p:spPr>
              <a:xfrm>
                <a:off x="4959" y="2422"/>
                <a:ext cx="107" cy="1"/>
              </a:xfrm>
              <a:prstGeom prst="line">
                <a:avLst/>
              </a:prstGeom>
              <a:ln w="9525" cap="flat" cmpd="sng">
                <a:solidFill>
                  <a:srgbClr val="0000FF"/>
                </a:solidFill>
                <a:prstDash val="solid"/>
                <a:headEnd type="none" w="med" len="med"/>
                <a:tailEnd type="none" w="med" len="med"/>
              </a:ln>
            </p:spPr>
          </p:sp>
          <p:sp>
            <p:nvSpPr>
              <p:cNvPr id="54537" name="Line 427"/>
              <p:cNvSpPr/>
              <p:nvPr/>
            </p:nvSpPr>
            <p:spPr>
              <a:xfrm>
                <a:off x="4019" y="1726"/>
                <a:ext cx="110" cy="1"/>
              </a:xfrm>
              <a:prstGeom prst="line">
                <a:avLst/>
              </a:prstGeom>
              <a:ln w="9525" cap="flat" cmpd="sng">
                <a:solidFill>
                  <a:srgbClr val="0000FF"/>
                </a:solidFill>
                <a:prstDash val="solid"/>
                <a:headEnd type="none" w="med" len="med"/>
                <a:tailEnd type="none" w="med" len="med"/>
              </a:ln>
            </p:spPr>
          </p:sp>
          <p:sp>
            <p:nvSpPr>
              <p:cNvPr id="54538" name="Line 428"/>
              <p:cNvSpPr/>
              <p:nvPr/>
            </p:nvSpPr>
            <p:spPr>
              <a:xfrm>
                <a:off x="4159" y="1726"/>
                <a:ext cx="30" cy="1"/>
              </a:xfrm>
              <a:prstGeom prst="line">
                <a:avLst/>
              </a:prstGeom>
              <a:ln w="9525" cap="flat" cmpd="sng">
                <a:solidFill>
                  <a:srgbClr val="0000FF"/>
                </a:solidFill>
                <a:prstDash val="solid"/>
                <a:headEnd type="none" w="med" len="med"/>
                <a:tailEnd type="none" w="med" len="med"/>
              </a:ln>
            </p:spPr>
          </p:sp>
          <p:sp>
            <p:nvSpPr>
              <p:cNvPr id="54539" name="Line 429"/>
              <p:cNvSpPr/>
              <p:nvPr/>
            </p:nvSpPr>
            <p:spPr>
              <a:xfrm>
                <a:off x="4219" y="1726"/>
                <a:ext cx="149" cy="1"/>
              </a:xfrm>
              <a:prstGeom prst="line">
                <a:avLst/>
              </a:prstGeom>
              <a:ln w="9525" cap="flat" cmpd="sng">
                <a:solidFill>
                  <a:srgbClr val="0000FF"/>
                </a:solidFill>
                <a:prstDash val="solid"/>
                <a:headEnd type="none" w="med" len="med"/>
                <a:tailEnd type="none" w="med" len="med"/>
              </a:ln>
            </p:spPr>
          </p:sp>
          <p:sp>
            <p:nvSpPr>
              <p:cNvPr id="54540" name="Line 430"/>
              <p:cNvSpPr/>
              <p:nvPr/>
            </p:nvSpPr>
            <p:spPr>
              <a:xfrm>
                <a:off x="4398" y="1726"/>
                <a:ext cx="29" cy="1"/>
              </a:xfrm>
              <a:prstGeom prst="line">
                <a:avLst/>
              </a:prstGeom>
              <a:ln w="9525" cap="flat" cmpd="sng">
                <a:solidFill>
                  <a:srgbClr val="0000FF"/>
                </a:solidFill>
                <a:prstDash val="solid"/>
                <a:headEnd type="none" w="med" len="med"/>
                <a:tailEnd type="none" w="med" len="med"/>
              </a:ln>
            </p:spPr>
          </p:sp>
          <p:sp>
            <p:nvSpPr>
              <p:cNvPr id="54541" name="Line 431"/>
              <p:cNvSpPr/>
              <p:nvPr/>
            </p:nvSpPr>
            <p:spPr>
              <a:xfrm>
                <a:off x="4457" y="1726"/>
                <a:ext cx="149" cy="1"/>
              </a:xfrm>
              <a:prstGeom prst="line">
                <a:avLst/>
              </a:prstGeom>
              <a:ln w="9525" cap="flat" cmpd="sng">
                <a:solidFill>
                  <a:srgbClr val="0000FF"/>
                </a:solidFill>
                <a:prstDash val="solid"/>
                <a:headEnd type="none" w="med" len="med"/>
                <a:tailEnd type="none" w="med" len="med"/>
              </a:ln>
            </p:spPr>
          </p:sp>
          <p:sp>
            <p:nvSpPr>
              <p:cNvPr id="54542" name="Line 432"/>
              <p:cNvSpPr/>
              <p:nvPr/>
            </p:nvSpPr>
            <p:spPr>
              <a:xfrm>
                <a:off x="4636" y="1726"/>
                <a:ext cx="30" cy="1"/>
              </a:xfrm>
              <a:prstGeom prst="line">
                <a:avLst/>
              </a:prstGeom>
              <a:ln w="9525" cap="flat" cmpd="sng">
                <a:solidFill>
                  <a:srgbClr val="0000FF"/>
                </a:solidFill>
                <a:prstDash val="solid"/>
                <a:headEnd type="none" w="med" len="med"/>
                <a:tailEnd type="none" w="med" len="med"/>
              </a:ln>
            </p:spPr>
          </p:sp>
          <p:sp>
            <p:nvSpPr>
              <p:cNvPr id="54543" name="Line 433"/>
              <p:cNvSpPr/>
              <p:nvPr/>
            </p:nvSpPr>
            <p:spPr>
              <a:xfrm>
                <a:off x="4695" y="1726"/>
                <a:ext cx="111" cy="1"/>
              </a:xfrm>
              <a:prstGeom prst="line">
                <a:avLst/>
              </a:prstGeom>
              <a:ln w="9525" cap="flat" cmpd="sng">
                <a:solidFill>
                  <a:srgbClr val="0000FF"/>
                </a:solidFill>
                <a:prstDash val="solid"/>
                <a:headEnd type="none" w="med" len="med"/>
                <a:tailEnd type="none" w="med" len="med"/>
              </a:ln>
            </p:spPr>
          </p:sp>
          <p:sp>
            <p:nvSpPr>
              <p:cNvPr id="54544" name="Line 434"/>
              <p:cNvSpPr/>
              <p:nvPr/>
            </p:nvSpPr>
            <p:spPr>
              <a:xfrm>
                <a:off x="4568" y="1230"/>
                <a:ext cx="1" cy="337"/>
              </a:xfrm>
              <a:prstGeom prst="line">
                <a:avLst/>
              </a:prstGeom>
              <a:ln w="9525" cap="flat" cmpd="sng">
                <a:solidFill>
                  <a:srgbClr val="0000FF"/>
                </a:solidFill>
                <a:prstDash val="solid"/>
                <a:headEnd type="none" w="med" len="med"/>
                <a:tailEnd type="none" w="med" len="med"/>
              </a:ln>
            </p:spPr>
          </p:sp>
          <p:sp>
            <p:nvSpPr>
              <p:cNvPr id="54545" name="Line 435"/>
              <p:cNvSpPr/>
              <p:nvPr/>
            </p:nvSpPr>
            <p:spPr>
              <a:xfrm>
                <a:off x="4806" y="1230"/>
                <a:ext cx="1" cy="337"/>
              </a:xfrm>
              <a:prstGeom prst="line">
                <a:avLst/>
              </a:prstGeom>
              <a:ln w="9525" cap="flat" cmpd="sng">
                <a:solidFill>
                  <a:srgbClr val="0000FF"/>
                </a:solidFill>
                <a:prstDash val="solid"/>
                <a:headEnd type="none" w="med" len="med"/>
                <a:tailEnd type="none" w="med" len="med"/>
              </a:ln>
            </p:spPr>
          </p:sp>
          <p:sp>
            <p:nvSpPr>
              <p:cNvPr id="54546" name="Line 436"/>
              <p:cNvSpPr/>
              <p:nvPr/>
            </p:nvSpPr>
            <p:spPr>
              <a:xfrm>
                <a:off x="4514" y="1945"/>
                <a:ext cx="128" cy="1"/>
              </a:xfrm>
              <a:prstGeom prst="line">
                <a:avLst/>
              </a:prstGeom>
              <a:ln w="9525" cap="flat" cmpd="sng">
                <a:solidFill>
                  <a:srgbClr val="0000FF"/>
                </a:solidFill>
                <a:prstDash val="solid"/>
                <a:headEnd type="none" w="med" len="med"/>
                <a:tailEnd type="none" w="med" len="med"/>
              </a:ln>
            </p:spPr>
          </p:sp>
          <p:sp>
            <p:nvSpPr>
              <p:cNvPr id="54547" name="Line 437"/>
              <p:cNvSpPr/>
              <p:nvPr/>
            </p:nvSpPr>
            <p:spPr>
              <a:xfrm>
                <a:off x="4672" y="1945"/>
                <a:ext cx="29" cy="1"/>
              </a:xfrm>
              <a:prstGeom prst="line">
                <a:avLst/>
              </a:prstGeom>
              <a:ln w="9525" cap="flat" cmpd="sng">
                <a:solidFill>
                  <a:srgbClr val="0000FF"/>
                </a:solidFill>
                <a:prstDash val="solid"/>
                <a:headEnd type="none" w="med" len="med"/>
                <a:tailEnd type="none" w="med" len="med"/>
              </a:ln>
            </p:spPr>
          </p:sp>
          <p:sp>
            <p:nvSpPr>
              <p:cNvPr id="54548" name="Line 438"/>
              <p:cNvSpPr/>
              <p:nvPr/>
            </p:nvSpPr>
            <p:spPr>
              <a:xfrm>
                <a:off x="4731" y="1945"/>
                <a:ext cx="128" cy="1"/>
              </a:xfrm>
              <a:prstGeom prst="line">
                <a:avLst/>
              </a:prstGeom>
              <a:ln w="9525" cap="flat" cmpd="sng">
                <a:solidFill>
                  <a:srgbClr val="0000FF"/>
                </a:solidFill>
                <a:prstDash val="solid"/>
                <a:headEnd type="none" w="med" len="med"/>
                <a:tailEnd type="none" w="med" len="med"/>
              </a:ln>
            </p:spPr>
          </p:sp>
          <p:sp>
            <p:nvSpPr>
              <p:cNvPr id="54549" name="Line 439"/>
              <p:cNvSpPr/>
              <p:nvPr/>
            </p:nvSpPr>
            <p:spPr>
              <a:xfrm>
                <a:off x="4846" y="1567"/>
                <a:ext cx="1" cy="159"/>
              </a:xfrm>
              <a:prstGeom prst="line">
                <a:avLst/>
              </a:prstGeom>
              <a:ln w="9525" cap="flat" cmpd="sng">
                <a:solidFill>
                  <a:srgbClr val="0000FF"/>
                </a:solidFill>
                <a:prstDash val="solid"/>
                <a:headEnd type="none" w="med" len="med"/>
                <a:tailEnd type="none" w="med" len="med"/>
              </a:ln>
            </p:spPr>
          </p:sp>
          <p:sp>
            <p:nvSpPr>
              <p:cNvPr id="54550" name="Line 440"/>
              <p:cNvSpPr/>
              <p:nvPr/>
            </p:nvSpPr>
            <p:spPr>
              <a:xfrm>
                <a:off x="4568" y="1070"/>
                <a:ext cx="99" cy="160"/>
              </a:xfrm>
              <a:prstGeom prst="line">
                <a:avLst/>
              </a:prstGeom>
              <a:ln w="9525" cap="flat" cmpd="sng">
                <a:solidFill>
                  <a:srgbClr val="0000FF"/>
                </a:solidFill>
                <a:prstDash val="solid"/>
                <a:headEnd type="none" w="med" len="med"/>
                <a:tailEnd type="none" w="med" len="med"/>
              </a:ln>
            </p:spPr>
          </p:sp>
          <p:sp>
            <p:nvSpPr>
              <p:cNvPr id="54551" name="Line 441"/>
              <p:cNvSpPr/>
              <p:nvPr/>
            </p:nvSpPr>
            <p:spPr>
              <a:xfrm flipH="1">
                <a:off x="4707" y="1070"/>
                <a:ext cx="99" cy="160"/>
              </a:xfrm>
              <a:prstGeom prst="line">
                <a:avLst/>
              </a:prstGeom>
              <a:ln w="9525" cap="flat" cmpd="sng">
                <a:solidFill>
                  <a:srgbClr val="0000FF"/>
                </a:solidFill>
                <a:prstDash val="solid"/>
                <a:headEnd type="none" w="med" len="med"/>
                <a:tailEnd type="none" w="med" len="med"/>
              </a:ln>
            </p:spPr>
          </p:sp>
          <p:sp>
            <p:nvSpPr>
              <p:cNvPr id="54552" name="Line 442"/>
              <p:cNvSpPr/>
              <p:nvPr/>
            </p:nvSpPr>
            <p:spPr>
              <a:xfrm>
                <a:off x="4707" y="1070"/>
                <a:ext cx="99" cy="160"/>
              </a:xfrm>
              <a:prstGeom prst="line">
                <a:avLst/>
              </a:prstGeom>
              <a:ln w="9525" cap="flat" cmpd="sng">
                <a:solidFill>
                  <a:srgbClr val="0000FF"/>
                </a:solidFill>
                <a:prstDash val="solid"/>
                <a:headEnd type="none" w="med" len="med"/>
                <a:tailEnd type="none" w="med" len="med"/>
              </a:ln>
            </p:spPr>
          </p:sp>
          <p:sp>
            <p:nvSpPr>
              <p:cNvPr id="54553" name="Line 443"/>
              <p:cNvSpPr/>
              <p:nvPr/>
            </p:nvSpPr>
            <p:spPr>
              <a:xfrm flipH="1">
                <a:off x="4568" y="1070"/>
                <a:ext cx="99" cy="160"/>
              </a:xfrm>
              <a:prstGeom prst="line">
                <a:avLst/>
              </a:prstGeom>
              <a:ln w="9525" cap="flat" cmpd="sng">
                <a:solidFill>
                  <a:srgbClr val="0000FF"/>
                </a:solidFill>
                <a:prstDash val="solid"/>
                <a:headEnd type="none" w="med" len="med"/>
                <a:tailEnd type="none" w="med" len="med"/>
              </a:ln>
            </p:spPr>
          </p:sp>
          <p:sp>
            <p:nvSpPr>
              <p:cNvPr id="54554" name="Freeform 444"/>
              <p:cNvSpPr/>
              <p:nvPr/>
            </p:nvSpPr>
            <p:spPr>
              <a:xfrm>
                <a:off x="4066" y="1389"/>
                <a:ext cx="35" cy="1206"/>
              </a:xfrm>
              <a:custGeom>
                <a:avLst/>
                <a:gdLst>
                  <a:gd name="txL" fmla="*/ 0 w 214"/>
                  <a:gd name="txT" fmla="*/ 0 h 7238"/>
                  <a:gd name="txR" fmla="*/ 214 w 214"/>
                  <a:gd name="txB" fmla="*/ 7238 h 7238"/>
                </a:gdLst>
                <a:ahLst/>
                <a:cxnLst>
                  <a:cxn ang="0">
                    <a:pos x="5" y="198"/>
                  </a:cxn>
                  <a:cxn ang="0">
                    <a:pos x="5" y="191"/>
                  </a:cxn>
                  <a:cxn ang="0">
                    <a:pos x="5" y="188"/>
                  </a:cxn>
                  <a:cxn ang="0">
                    <a:pos x="5" y="185"/>
                  </a:cxn>
                  <a:cxn ang="0">
                    <a:pos x="4" y="182"/>
                  </a:cxn>
                  <a:cxn ang="0">
                    <a:pos x="4" y="179"/>
                  </a:cxn>
                  <a:cxn ang="0">
                    <a:pos x="4" y="173"/>
                  </a:cxn>
                  <a:cxn ang="0">
                    <a:pos x="5" y="169"/>
                  </a:cxn>
                  <a:cxn ang="0">
                    <a:pos x="4" y="166"/>
                  </a:cxn>
                  <a:cxn ang="0">
                    <a:pos x="4" y="163"/>
                  </a:cxn>
                  <a:cxn ang="0">
                    <a:pos x="4" y="160"/>
                  </a:cxn>
                  <a:cxn ang="0">
                    <a:pos x="3" y="154"/>
                  </a:cxn>
                  <a:cxn ang="0">
                    <a:pos x="3" y="151"/>
                  </a:cxn>
                  <a:cxn ang="0">
                    <a:pos x="3" y="147"/>
                  </a:cxn>
                  <a:cxn ang="0">
                    <a:pos x="3" y="144"/>
                  </a:cxn>
                  <a:cxn ang="0">
                    <a:pos x="3" y="136"/>
                  </a:cxn>
                  <a:cxn ang="0">
                    <a:pos x="3" y="133"/>
                  </a:cxn>
                  <a:cxn ang="0">
                    <a:pos x="3" y="130"/>
                  </a:cxn>
                  <a:cxn ang="0">
                    <a:pos x="3" y="127"/>
                  </a:cxn>
                  <a:cxn ang="0">
                    <a:pos x="2" y="124"/>
                  </a:cxn>
                  <a:cxn ang="0">
                    <a:pos x="2" y="119"/>
                  </a:cxn>
                  <a:cxn ang="0">
                    <a:pos x="1" y="115"/>
                  </a:cxn>
                  <a:cxn ang="0">
                    <a:pos x="1" y="111"/>
                  </a:cxn>
                  <a:cxn ang="0">
                    <a:pos x="1" y="108"/>
                  </a:cxn>
                  <a:cxn ang="0">
                    <a:pos x="0" y="105"/>
                  </a:cxn>
                  <a:cxn ang="0">
                    <a:pos x="0" y="102"/>
                  </a:cxn>
                  <a:cxn ang="0">
                    <a:pos x="0" y="99"/>
                  </a:cxn>
                  <a:cxn ang="0">
                    <a:pos x="0" y="96"/>
                  </a:cxn>
                  <a:cxn ang="0">
                    <a:pos x="0" y="93"/>
                  </a:cxn>
                  <a:cxn ang="0">
                    <a:pos x="1" y="89"/>
                  </a:cxn>
                  <a:cxn ang="0">
                    <a:pos x="1" y="85"/>
                  </a:cxn>
                  <a:cxn ang="0">
                    <a:pos x="2" y="78"/>
                  </a:cxn>
                  <a:cxn ang="0">
                    <a:pos x="2" y="74"/>
                  </a:cxn>
                  <a:cxn ang="0">
                    <a:pos x="2" y="70"/>
                  </a:cxn>
                  <a:cxn ang="0">
                    <a:pos x="2" y="67"/>
                  </a:cxn>
                  <a:cxn ang="0">
                    <a:pos x="2" y="64"/>
                  </a:cxn>
                  <a:cxn ang="0">
                    <a:pos x="2" y="61"/>
                  </a:cxn>
                  <a:cxn ang="0">
                    <a:pos x="2" y="58"/>
                  </a:cxn>
                  <a:cxn ang="0">
                    <a:pos x="1" y="53"/>
                  </a:cxn>
                  <a:cxn ang="0">
                    <a:pos x="1" y="50"/>
                  </a:cxn>
                  <a:cxn ang="0">
                    <a:pos x="0" y="47"/>
                  </a:cxn>
                  <a:cxn ang="0">
                    <a:pos x="0" y="45"/>
                  </a:cxn>
                  <a:cxn ang="0">
                    <a:pos x="0" y="44"/>
                  </a:cxn>
                  <a:cxn ang="0">
                    <a:pos x="0" y="42"/>
                  </a:cxn>
                  <a:cxn ang="0">
                    <a:pos x="0" y="41"/>
                  </a:cxn>
                  <a:cxn ang="0">
                    <a:pos x="0" y="39"/>
                  </a:cxn>
                  <a:cxn ang="0">
                    <a:pos x="1" y="34"/>
                  </a:cxn>
                  <a:cxn ang="0">
                    <a:pos x="1" y="32"/>
                  </a:cxn>
                  <a:cxn ang="0">
                    <a:pos x="1" y="31"/>
                  </a:cxn>
                  <a:cxn ang="0">
                    <a:pos x="1" y="29"/>
                  </a:cxn>
                  <a:cxn ang="0">
                    <a:pos x="1" y="27"/>
                  </a:cxn>
                  <a:cxn ang="0">
                    <a:pos x="1" y="26"/>
                  </a:cxn>
                  <a:cxn ang="0">
                    <a:pos x="1" y="23"/>
                  </a:cxn>
                  <a:cxn ang="0">
                    <a:pos x="0" y="19"/>
                  </a:cxn>
                  <a:cxn ang="0">
                    <a:pos x="0" y="16"/>
                  </a:cxn>
                  <a:cxn ang="0">
                    <a:pos x="0" y="14"/>
                  </a:cxn>
                  <a:cxn ang="0">
                    <a:pos x="0" y="12"/>
                  </a:cxn>
                  <a:cxn ang="0">
                    <a:pos x="0" y="11"/>
                  </a:cxn>
                  <a:cxn ang="0">
                    <a:pos x="0" y="9"/>
                  </a:cxn>
                  <a:cxn ang="0">
                    <a:pos x="1" y="5"/>
                  </a:cxn>
                  <a:cxn ang="0">
                    <a:pos x="1" y="4"/>
                  </a:cxn>
                  <a:cxn ang="0">
                    <a:pos x="1" y="2"/>
                  </a:cxn>
                  <a:cxn ang="0">
                    <a:pos x="1" y="0"/>
                  </a:cxn>
                </a:cxnLst>
                <a:rect l="txL" t="txT" r="txR" b="txB"/>
                <a:pathLst>
                  <a:path w="214" h="7238">
                    <a:moveTo>
                      <a:pt x="214" y="7238"/>
                    </a:moveTo>
                    <a:lnTo>
                      <a:pt x="203" y="7124"/>
                    </a:lnTo>
                    <a:lnTo>
                      <a:pt x="193" y="7011"/>
                    </a:lnTo>
                    <a:lnTo>
                      <a:pt x="182" y="6898"/>
                    </a:lnTo>
                    <a:lnTo>
                      <a:pt x="178" y="6842"/>
                    </a:lnTo>
                    <a:lnTo>
                      <a:pt x="174" y="6785"/>
                    </a:lnTo>
                    <a:lnTo>
                      <a:pt x="171" y="6729"/>
                    </a:lnTo>
                    <a:lnTo>
                      <a:pt x="169" y="6672"/>
                    </a:lnTo>
                    <a:lnTo>
                      <a:pt x="167" y="6615"/>
                    </a:lnTo>
                    <a:lnTo>
                      <a:pt x="166" y="6559"/>
                    </a:lnTo>
                    <a:lnTo>
                      <a:pt x="165" y="6502"/>
                    </a:lnTo>
                    <a:lnTo>
                      <a:pt x="166" y="6446"/>
                    </a:lnTo>
                    <a:lnTo>
                      <a:pt x="167" y="6332"/>
                    </a:lnTo>
                    <a:lnTo>
                      <a:pt x="168" y="6218"/>
                    </a:lnTo>
                    <a:lnTo>
                      <a:pt x="169" y="6162"/>
                    </a:lnTo>
                    <a:lnTo>
                      <a:pt x="170" y="6105"/>
                    </a:lnTo>
                    <a:lnTo>
                      <a:pt x="169" y="6049"/>
                    </a:lnTo>
                    <a:lnTo>
                      <a:pt x="168" y="5992"/>
                    </a:lnTo>
                    <a:lnTo>
                      <a:pt x="166" y="5936"/>
                    </a:lnTo>
                    <a:lnTo>
                      <a:pt x="162" y="5879"/>
                    </a:lnTo>
                    <a:lnTo>
                      <a:pt x="158" y="5822"/>
                    </a:lnTo>
                    <a:lnTo>
                      <a:pt x="153" y="5766"/>
                    </a:lnTo>
                    <a:lnTo>
                      <a:pt x="142" y="5653"/>
                    </a:lnTo>
                    <a:lnTo>
                      <a:pt x="131" y="5540"/>
                    </a:lnTo>
                    <a:lnTo>
                      <a:pt x="127" y="5483"/>
                    </a:lnTo>
                    <a:lnTo>
                      <a:pt x="123" y="5427"/>
                    </a:lnTo>
                    <a:lnTo>
                      <a:pt x="121" y="5370"/>
                    </a:lnTo>
                    <a:lnTo>
                      <a:pt x="119" y="5313"/>
                    </a:lnTo>
                    <a:lnTo>
                      <a:pt x="119" y="5257"/>
                    </a:lnTo>
                    <a:lnTo>
                      <a:pt x="119" y="5199"/>
                    </a:lnTo>
                    <a:lnTo>
                      <a:pt x="123" y="4973"/>
                    </a:lnTo>
                    <a:lnTo>
                      <a:pt x="124" y="4916"/>
                    </a:lnTo>
                    <a:lnTo>
                      <a:pt x="123" y="4859"/>
                    </a:lnTo>
                    <a:lnTo>
                      <a:pt x="122" y="4802"/>
                    </a:lnTo>
                    <a:lnTo>
                      <a:pt x="120" y="4746"/>
                    </a:lnTo>
                    <a:lnTo>
                      <a:pt x="117" y="4690"/>
                    </a:lnTo>
                    <a:lnTo>
                      <a:pt x="113" y="4634"/>
                    </a:lnTo>
                    <a:lnTo>
                      <a:pt x="106" y="4577"/>
                    </a:lnTo>
                    <a:lnTo>
                      <a:pt x="100" y="4521"/>
                    </a:lnTo>
                    <a:lnTo>
                      <a:pt x="93" y="4464"/>
                    </a:lnTo>
                    <a:lnTo>
                      <a:pt x="86" y="4408"/>
                    </a:lnTo>
                    <a:lnTo>
                      <a:pt x="69" y="4295"/>
                    </a:lnTo>
                    <a:lnTo>
                      <a:pt x="54" y="4183"/>
                    </a:lnTo>
                    <a:lnTo>
                      <a:pt x="46" y="4127"/>
                    </a:lnTo>
                    <a:lnTo>
                      <a:pt x="39" y="4071"/>
                    </a:lnTo>
                    <a:lnTo>
                      <a:pt x="32" y="4015"/>
                    </a:lnTo>
                    <a:lnTo>
                      <a:pt x="26" y="3958"/>
                    </a:lnTo>
                    <a:lnTo>
                      <a:pt x="22" y="3901"/>
                    </a:lnTo>
                    <a:lnTo>
                      <a:pt x="18" y="3845"/>
                    </a:lnTo>
                    <a:lnTo>
                      <a:pt x="15" y="3788"/>
                    </a:lnTo>
                    <a:lnTo>
                      <a:pt x="13" y="3732"/>
                    </a:lnTo>
                    <a:lnTo>
                      <a:pt x="11" y="3675"/>
                    </a:lnTo>
                    <a:lnTo>
                      <a:pt x="11" y="3619"/>
                    </a:lnTo>
                    <a:lnTo>
                      <a:pt x="11" y="3562"/>
                    </a:lnTo>
                    <a:lnTo>
                      <a:pt x="12" y="3504"/>
                    </a:lnTo>
                    <a:lnTo>
                      <a:pt x="13" y="3448"/>
                    </a:lnTo>
                    <a:lnTo>
                      <a:pt x="15" y="3391"/>
                    </a:lnTo>
                    <a:lnTo>
                      <a:pt x="18" y="3335"/>
                    </a:lnTo>
                    <a:lnTo>
                      <a:pt x="21" y="3277"/>
                    </a:lnTo>
                    <a:lnTo>
                      <a:pt x="25" y="3221"/>
                    </a:lnTo>
                    <a:lnTo>
                      <a:pt x="29" y="3164"/>
                    </a:lnTo>
                    <a:lnTo>
                      <a:pt x="40" y="3051"/>
                    </a:lnTo>
                    <a:lnTo>
                      <a:pt x="51" y="2937"/>
                    </a:lnTo>
                    <a:lnTo>
                      <a:pt x="62" y="2824"/>
                    </a:lnTo>
                    <a:lnTo>
                      <a:pt x="71" y="2711"/>
                    </a:lnTo>
                    <a:lnTo>
                      <a:pt x="76" y="2654"/>
                    </a:lnTo>
                    <a:lnTo>
                      <a:pt x="80" y="2597"/>
                    </a:lnTo>
                    <a:lnTo>
                      <a:pt x="83" y="2541"/>
                    </a:lnTo>
                    <a:lnTo>
                      <a:pt x="85" y="2484"/>
                    </a:lnTo>
                    <a:lnTo>
                      <a:pt x="86" y="2428"/>
                    </a:lnTo>
                    <a:lnTo>
                      <a:pt x="86" y="2371"/>
                    </a:lnTo>
                    <a:lnTo>
                      <a:pt x="85" y="2315"/>
                    </a:lnTo>
                    <a:lnTo>
                      <a:pt x="83" y="2258"/>
                    </a:lnTo>
                    <a:lnTo>
                      <a:pt x="79" y="2201"/>
                    </a:lnTo>
                    <a:lnTo>
                      <a:pt x="73" y="2145"/>
                    </a:lnTo>
                    <a:lnTo>
                      <a:pt x="66" y="2088"/>
                    </a:lnTo>
                    <a:lnTo>
                      <a:pt x="59" y="2032"/>
                    </a:lnTo>
                    <a:lnTo>
                      <a:pt x="41" y="1919"/>
                    </a:lnTo>
                    <a:lnTo>
                      <a:pt x="31" y="1862"/>
                    </a:lnTo>
                    <a:lnTo>
                      <a:pt x="23" y="1806"/>
                    </a:lnTo>
                    <a:lnTo>
                      <a:pt x="15" y="1750"/>
                    </a:lnTo>
                    <a:lnTo>
                      <a:pt x="9" y="1693"/>
                    </a:lnTo>
                    <a:lnTo>
                      <a:pt x="6" y="1665"/>
                    </a:lnTo>
                    <a:lnTo>
                      <a:pt x="4" y="1637"/>
                    </a:lnTo>
                    <a:lnTo>
                      <a:pt x="3" y="1609"/>
                    </a:lnTo>
                    <a:lnTo>
                      <a:pt x="1" y="1580"/>
                    </a:lnTo>
                    <a:lnTo>
                      <a:pt x="0" y="1553"/>
                    </a:lnTo>
                    <a:lnTo>
                      <a:pt x="1" y="1525"/>
                    </a:lnTo>
                    <a:lnTo>
                      <a:pt x="3" y="1496"/>
                    </a:lnTo>
                    <a:lnTo>
                      <a:pt x="5" y="1468"/>
                    </a:lnTo>
                    <a:lnTo>
                      <a:pt x="7" y="1440"/>
                    </a:lnTo>
                    <a:lnTo>
                      <a:pt x="10" y="1412"/>
                    </a:lnTo>
                    <a:lnTo>
                      <a:pt x="18" y="1356"/>
                    </a:lnTo>
                    <a:lnTo>
                      <a:pt x="35" y="1243"/>
                    </a:lnTo>
                    <a:lnTo>
                      <a:pt x="43" y="1186"/>
                    </a:lnTo>
                    <a:lnTo>
                      <a:pt x="46" y="1159"/>
                    </a:lnTo>
                    <a:lnTo>
                      <a:pt x="49" y="1131"/>
                    </a:lnTo>
                    <a:lnTo>
                      <a:pt x="51" y="1102"/>
                    </a:lnTo>
                    <a:lnTo>
                      <a:pt x="52" y="1074"/>
                    </a:lnTo>
                    <a:lnTo>
                      <a:pt x="52" y="1046"/>
                    </a:lnTo>
                    <a:lnTo>
                      <a:pt x="51" y="1018"/>
                    </a:lnTo>
                    <a:lnTo>
                      <a:pt x="50" y="989"/>
                    </a:lnTo>
                    <a:lnTo>
                      <a:pt x="49" y="961"/>
                    </a:lnTo>
                    <a:lnTo>
                      <a:pt x="47" y="932"/>
                    </a:lnTo>
                    <a:lnTo>
                      <a:pt x="44" y="905"/>
                    </a:lnTo>
                    <a:lnTo>
                      <a:pt x="37" y="848"/>
                    </a:lnTo>
                    <a:lnTo>
                      <a:pt x="31" y="792"/>
                    </a:lnTo>
                    <a:lnTo>
                      <a:pt x="17" y="678"/>
                    </a:lnTo>
                    <a:lnTo>
                      <a:pt x="11" y="622"/>
                    </a:lnTo>
                    <a:lnTo>
                      <a:pt x="6" y="564"/>
                    </a:lnTo>
                    <a:lnTo>
                      <a:pt x="4" y="536"/>
                    </a:lnTo>
                    <a:lnTo>
                      <a:pt x="3" y="508"/>
                    </a:lnTo>
                    <a:lnTo>
                      <a:pt x="1" y="480"/>
                    </a:lnTo>
                    <a:lnTo>
                      <a:pt x="1" y="452"/>
                    </a:lnTo>
                    <a:lnTo>
                      <a:pt x="1" y="423"/>
                    </a:lnTo>
                    <a:lnTo>
                      <a:pt x="4" y="396"/>
                    </a:lnTo>
                    <a:lnTo>
                      <a:pt x="6" y="367"/>
                    </a:lnTo>
                    <a:lnTo>
                      <a:pt x="9" y="339"/>
                    </a:lnTo>
                    <a:lnTo>
                      <a:pt x="21" y="226"/>
                    </a:lnTo>
                    <a:lnTo>
                      <a:pt x="24" y="198"/>
                    </a:lnTo>
                    <a:lnTo>
                      <a:pt x="26" y="169"/>
                    </a:lnTo>
                    <a:lnTo>
                      <a:pt x="28" y="142"/>
                    </a:lnTo>
                    <a:lnTo>
                      <a:pt x="28" y="113"/>
                    </a:lnTo>
                    <a:lnTo>
                      <a:pt x="29" y="85"/>
                    </a:lnTo>
                    <a:lnTo>
                      <a:pt x="28" y="56"/>
                    </a:lnTo>
                    <a:lnTo>
                      <a:pt x="27"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55" name="Freeform 445"/>
              <p:cNvSpPr/>
              <p:nvPr/>
            </p:nvSpPr>
            <p:spPr>
              <a:xfrm>
                <a:off x="4088" y="2595"/>
                <a:ext cx="13" cy="225"/>
              </a:xfrm>
              <a:custGeom>
                <a:avLst/>
                <a:gdLst>
                  <a:gd name="txL" fmla="*/ 0 w 80"/>
                  <a:gd name="txT" fmla="*/ 0 h 1348"/>
                  <a:gd name="txR" fmla="*/ 80 w 80"/>
                  <a:gd name="txB" fmla="*/ 1348 h 1348"/>
                </a:gdLst>
                <a:ahLst/>
                <a:cxnLst>
                  <a:cxn ang="0">
                    <a:pos x="2" y="0"/>
                  </a:cxn>
                  <a:cxn ang="0">
                    <a:pos x="2" y="1"/>
                  </a:cxn>
                  <a:cxn ang="0">
                    <a:pos x="1" y="2"/>
                  </a:cxn>
                  <a:cxn ang="0">
                    <a:pos x="1" y="4"/>
                  </a:cxn>
                  <a:cxn ang="0">
                    <a:pos x="1" y="4"/>
                  </a:cxn>
                  <a:cxn ang="0">
                    <a:pos x="1" y="5"/>
                  </a:cxn>
                  <a:cxn ang="0">
                    <a:pos x="1" y="5"/>
                  </a:cxn>
                  <a:cxn ang="0">
                    <a:pos x="0" y="6"/>
                  </a:cxn>
                  <a:cxn ang="0">
                    <a:pos x="0" y="6"/>
                  </a:cxn>
                  <a:cxn ang="0">
                    <a:pos x="0" y="7"/>
                  </a:cxn>
                  <a:cxn ang="0">
                    <a:pos x="0" y="8"/>
                  </a:cxn>
                  <a:cxn ang="0">
                    <a:pos x="0" y="8"/>
                  </a:cxn>
                  <a:cxn ang="0">
                    <a:pos x="0" y="9"/>
                  </a:cxn>
                  <a:cxn ang="0">
                    <a:pos x="0" y="9"/>
                  </a:cxn>
                  <a:cxn ang="0">
                    <a:pos x="0" y="10"/>
                  </a:cxn>
                  <a:cxn ang="0">
                    <a:pos x="0" y="10"/>
                  </a:cxn>
                  <a:cxn ang="0">
                    <a:pos x="0" y="12"/>
                  </a:cxn>
                  <a:cxn ang="0">
                    <a:pos x="1" y="14"/>
                  </a:cxn>
                  <a:cxn ang="0">
                    <a:pos x="1" y="15"/>
                  </a:cxn>
                  <a:cxn ang="0">
                    <a:pos x="1" y="16"/>
                  </a:cxn>
                  <a:cxn ang="0">
                    <a:pos x="1" y="16"/>
                  </a:cxn>
                  <a:cxn ang="0">
                    <a:pos x="1" y="17"/>
                  </a:cxn>
                  <a:cxn ang="0">
                    <a:pos x="1" y="18"/>
                  </a:cxn>
                  <a:cxn ang="0">
                    <a:pos x="1" y="19"/>
                  </a:cxn>
                  <a:cxn ang="0">
                    <a:pos x="1" y="21"/>
                  </a:cxn>
                  <a:cxn ang="0">
                    <a:pos x="1" y="22"/>
                  </a:cxn>
                  <a:cxn ang="0">
                    <a:pos x="1" y="24"/>
                  </a:cxn>
                  <a:cxn ang="0">
                    <a:pos x="1" y="24"/>
                  </a:cxn>
                  <a:cxn ang="0">
                    <a:pos x="1" y="25"/>
                  </a:cxn>
                  <a:cxn ang="0">
                    <a:pos x="1" y="25"/>
                  </a:cxn>
                  <a:cxn ang="0">
                    <a:pos x="1" y="26"/>
                  </a:cxn>
                  <a:cxn ang="0">
                    <a:pos x="1" y="27"/>
                  </a:cxn>
                  <a:cxn ang="0">
                    <a:pos x="1" y="28"/>
                  </a:cxn>
                  <a:cxn ang="0">
                    <a:pos x="1" y="29"/>
                  </a:cxn>
                  <a:cxn ang="0">
                    <a:pos x="1" y="29"/>
                  </a:cxn>
                  <a:cxn ang="0">
                    <a:pos x="1" y="30"/>
                  </a:cxn>
                  <a:cxn ang="0">
                    <a:pos x="1" y="31"/>
                  </a:cxn>
                  <a:cxn ang="0">
                    <a:pos x="1" y="31"/>
                  </a:cxn>
                  <a:cxn ang="0">
                    <a:pos x="1" y="32"/>
                  </a:cxn>
                  <a:cxn ang="0">
                    <a:pos x="1" y="32"/>
                  </a:cxn>
                  <a:cxn ang="0">
                    <a:pos x="1" y="33"/>
                  </a:cxn>
                  <a:cxn ang="0">
                    <a:pos x="1" y="34"/>
                  </a:cxn>
                  <a:cxn ang="0">
                    <a:pos x="1" y="34"/>
                  </a:cxn>
                  <a:cxn ang="0">
                    <a:pos x="1" y="35"/>
                  </a:cxn>
                  <a:cxn ang="0">
                    <a:pos x="0" y="36"/>
                  </a:cxn>
                  <a:cxn ang="0">
                    <a:pos x="0" y="38"/>
                  </a:cxn>
                </a:cxnLst>
                <a:rect l="txL" t="txT" r="txR" b="txB"/>
                <a:pathLst>
                  <a:path w="80" h="1348">
                    <a:moveTo>
                      <a:pt x="80" y="0"/>
                    </a:moveTo>
                    <a:lnTo>
                      <a:pt x="67" y="41"/>
                    </a:lnTo>
                    <a:lnTo>
                      <a:pt x="53" y="82"/>
                    </a:lnTo>
                    <a:lnTo>
                      <a:pt x="40" y="123"/>
                    </a:lnTo>
                    <a:lnTo>
                      <a:pt x="34" y="144"/>
                    </a:lnTo>
                    <a:lnTo>
                      <a:pt x="29" y="164"/>
                    </a:lnTo>
                    <a:lnTo>
                      <a:pt x="24" y="185"/>
                    </a:lnTo>
                    <a:lnTo>
                      <a:pt x="20" y="206"/>
                    </a:lnTo>
                    <a:lnTo>
                      <a:pt x="17" y="227"/>
                    </a:lnTo>
                    <a:lnTo>
                      <a:pt x="13" y="247"/>
                    </a:lnTo>
                    <a:lnTo>
                      <a:pt x="11" y="268"/>
                    </a:lnTo>
                    <a:lnTo>
                      <a:pt x="10" y="290"/>
                    </a:lnTo>
                    <a:lnTo>
                      <a:pt x="10" y="310"/>
                    </a:lnTo>
                    <a:lnTo>
                      <a:pt x="10" y="332"/>
                    </a:lnTo>
                    <a:lnTo>
                      <a:pt x="12" y="352"/>
                    </a:lnTo>
                    <a:lnTo>
                      <a:pt x="13" y="374"/>
                    </a:lnTo>
                    <a:lnTo>
                      <a:pt x="20" y="416"/>
                    </a:lnTo>
                    <a:lnTo>
                      <a:pt x="32" y="500"/>
                    </a:lnTo>
                    <a:lnTo>
                      <a:pt x="37" y="544"/>
                    </a:lnTo>
                    <a:lnTo>
                      <a:pt x="39" y="565"/>
                    </a:lnTo>
                    <a:lnTo>
                      <a:pt x="41" y="586"/>
                    </a:lnTo>
                    <a:lnTo>
                      <a:pt x="42" y="607"/>
                    </a:lnTo>
                    <a:lnTo>
                      <a:pt x="43" y="629"/>
                    </a:lnTo>
                    <a:lnTo>
                      <a:pt x="43" y="671"/>
                    </a:lnTo>
                    <a:lnTo>
                      <a:pt x="40" y="756"/>
                    </a:lnTo>
                    <a:lnTo>
                      <a:pt x="39" y="800"/>
                    </a:lnTo>
                    <a:lnTo>
                      <a:pt x="39" y="842"/>
                    </a:lnTo>
                    <a:lnTo>
                      <a:pt x="39" y="863"/>
                    </a:lnTo>
                    <a:lnTo>
                      <a:pt x="40" y="885"/>
                    </a:lnTo>
                    <a:lnTo>
                      <a:pt x="41" y="906"/>
                    </a:lnTo>
                    <a:lnTo>
                      <a:pt x="43" y="927"/>
                    </a:lnTo>
                    <a:lnTo>
                      <a:pt x="47" y="969"/>
                    </a:lnTo>
                    <a:lnTo>
                      <a:pt x="52" y="1013"/>
                    </a:lnTo>
                    <a:lnTo>
                      <a:pt x="53" y="1033"/>
                    </a:lnTo>
                    <a:lnTo>
                      <a:pt x="54" y="1055"/>
                    </a:lnTo>
                    <a:lnTo>
                      <a:pt x="54" y="1076"/>
                    </a:lnTo>
                    <a:lnTo>
                      <a:pt x="53" y="1097"/>
                    </a:lnTo>
                    <a:lnTo>
                      <a:pt x="52" y="1118"/>
                    </a:lnTo>
                    <a:lnTo>
                      <a:pt x="48" y="1139"/>
                    </a:lnTo>
                    <a:lnTo>
                      <a:pt x="46" y="1160"/>
                    </a:lnTo>
                    <a:lnTo>
                      <a:pt x="42" y="1181"/>
                    </a:lnTo>
                    <a:lnTo>
                      <a:pt x="38" y="1202"/>
                    </a:lnTo>
                    <a:lnTo>
                      <a:pt x="34" y="1222"/>
                    </a:lnTo>
                    <a:lnTo>
                      <a:pt x="24" y="1265"/>
                    </a:lnTo>
                    <a:lnTo>
                      <a:pt x="12" y="1307"/>
                    </a:lnTo>
                    <a:lnTo>
                      <a:pt x="0" y="1348"/>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56" name="Freeform 446"/>
              <p:cNvSpPr/>
              <p:nvPr/>
            </p:nvSpPr>
            <p:spPr>
              <a:xfrm>
                <a:off x="4528" y="1325"/>
                <a:ext cx="318" cy="103"/>
              </a:xfrm>
              <a:custGeom>
                <a:avLst/>
                <a:gdLst>
                  <a:gd name="txL" fmla="*/ 0 w 1906"/>
                  <a:gd name="txT" fmla="*/ 0 h 620"/>
                  <a:gd name="txR" fmla="*/ 1906 w 1906"/>
                  <a:gd name="txB" fmla="*/ 620 h 620"/>
                </a:gdLst>
                <a:ahLst/>
                <a:cxnLst>
                  <a:cxn ang="0">
                    <a:pos x="2" y="16"/>
                  </a:cxn>
                  <a:cxn ang="0">
                    <a:pos x="4" y="13"/>
                  </a:cxn>
                  <a:cxn ang="0">
                    <a:pos x="7" y="12"/>
                  </a:cxn>
                  <a:cxn ang="0">
                    <a:pos x="8" y="11"/>
                  </a:cxn>
                  <a:cxn ang="0">
                    <a:pos x="10" y="9"/>
                  </a:cxn>
                  <a:cxn ang="0">
                    <a:pos x="11" y="8"/>
                  </a:cxn>
                  <a:cxn ang="0">
                    <a:pos x="13" y="8"/>
                  </a:cxn>
                  <a:cxn ang="0">
                    <a:pos x="14" y="7"/>
                  </a:cxn>
                  <a:cxn ang="0">
                    <a:pos x="16" y="6"/>
                  </a:cxn>
                  <a:cxn ang="0">
                    <a:pos x="18" y="5"/>
                  </a:cxn>
                  <a:cxn ang="0">
                    <a:pos x="19" y="5"/>
                  </a:cxn>
                  <a:cxn ang="0">
                    <a:pos x="21" y="4"/>
                  </a:cxn>
                  <a:cxn ang="0">
                    <a:pos x="24" y="3"/>
                  </a:cxn>
                  <a:cxn ang="0">
                    <a:pos x="25" y="2"/>
                  </a:cxn>
                  <a:cxn ang="0">
                    <a:pos x="27" y="2"/>
                  </a:cxn>
                  <a:cxn ang="0">
                    <a:pos x="28" y="1"/>
                  </a:cxn>
                  <a:cxn ang="0">
                    <a:pos x="28" y="1"/>
                  </a:cxn>
                  <a:cxn ang="0">
                    <a:pos x="29" y="1"/>
                  </a:cxn>
                  <a:cxn ang="0">
                    <a:pos x="31" y="1"/>
                  </a:cxn>
                  <a:cxn ang="0">
                    <a:pos x="33" y="1"/>
                  </a:cxn>
                  <a:cxn ang="0">
                    <a:pos x="34" y="1"/>
                  </a:cxn>
                  <a:cxn ang="0">
                    <a:pos x="37" y="0"/>
                  </a:cxn>
                  <a:cxn ang="0">
                    <a:pos x="39" y="0"/>
                  </a:cxn>
                  <a:cxn ang="0">
                    <a:pos x="40" y="0"/>
                  </a:cxn>
                  <a:cxn ang="0">
                    <a:pos x="41" y="0"/>
                  </a:cxn>
                  <a:cxn ang="0">
                    <a:pos x="42" y="0"/>
                  </a:cxn>
                  <a:cxn ang="0">
                    <a:pos x="43" y="0"/>
                  </a:cxn>
                  <a:cxn ang="0">
                    <a:pos x="43" y="0"/>
                  </a:cxn>
                  <a:cxn ang="0">
                    <a:pos x="44" y="1"/>
                  </a:cxn>
                  <a:cxn ang="0">
                    <a:pos x="45" y="1"/>
                  </a:cxn>
                  <a:cxn ang="0">
                    <a:pos x="46" y="1"/>
                  </a:cxn>
                  <a:cxn ang="0">
                    <a:pos x="48" y="2"/>
                  </a:cxn>
                  <a:cxn ang="0">
                    <a:pos x="49" y="3"/>
                  </a:cxn>
                  <a:cxn ang="0">
                    <a:pos x="51" y="4"/>
                  </a:cxn>
                  <a:cxn ang="0">
                    <a:pos x="52" y="5"/>
                  </a:cxn>
                </a:cxnLst>
                <a:rect l="txL" t="txT" r="txR" b="txB"/>
                <a:pathLst>
                  <a:path w="1906" h="620">
                    <a:moveTo>
                      <a:pt x="0" y="620"/>
                    </a:moveTo>
                    <a:lnTo>
                      <a:pt x="52" y="575"/>
                    </a:lnTo>
                    <a:lnTo>
                      <a:pt x="103" y="530"/>
                    </a:lnTo>
                    <a:lnTo>
                      <a:pt x="154" y="487"/>
                    </a:lnTo>
                    <a:lnTo>
                      <a:pt x="207" y="443"/>
                    </a:lnTo>
                    <a:lnTo>
                      <a:pt x="233" y="423"/>
                    </a:lnTo>
                    <a:lnTo>
                      <a:pt x="260" y="402"/>
                    </a:lnTo>
                    <a:lnTo>
                      <a:pt x="287" y="383"/>
                    </a:lnTo>
                    <a:lnTo>
                      <a:pt x="314" y="363"/>
                    </a:lnTo>
                    <a:lnTo>
                      <a:pt x="341" y="345"/>
                    </a:lnTo>
                    <a:lnTo>
                      <a:pt x="369" y="326"/>
                    </a:lnTo>
                    <a:lnTo>
                      <a:pt x="397" y="309"/>
                    </a:lnTo>
                    <a:lnTo>
                      <a:pt x="425" y="292"/>
                    </a:lnTo>
                    <a:lnTo>
                      <a:pt x="453" y="276"/>
                    </a:lnTo>
                    <a:lnTo>
                      <a:pt x="483" y="261"/>
                    </a:lnTo>
                    <a:lnTo>
                      <a:pt x="512" y="247"/>
                    </a:lnTo>
                    <a:lnTo>
                      <a:pt x="543" y="234"/>
                    </a:lnTo>
                    <a:lnTo>
                      <a:pt x="573" y="221"/>
                    </a:lnTo>
                    <a:lnTo>
                      <a:pt x="604" y="210"/>
                    </a:lnTo>
                    <a:lnTo>
                      <a:pt x="635" y="200"/>
                    </a:lnTo>
                    <a:lnTo>
                      <a:pt x="666" y="189"/>
                    </a:lnTo>
                    <a:lnTo>
                      <a:pt x="698" y="179"/>
                    </a:lnTo>
                    <a:lnTo>
                      <a:pt x="730" y="169"/>
                    </a:lnTo>
                    <a:lnTo>
                      <a:pt x="761" y="156"/>
                    </a:lnTo>
                    <a:lnTo>
                      <a:pt x="792" y="143"/>
                    </a:lnTo>
                    <a:lnTo>
                      <a:pt x="852" y="114"/>
                    </a:lnTo>
                    <a:lnTo>
                      <a:pt x="882" y="100"/>
                    </a:lnTo>
                    <a:lnTo>
                      <a:pt x="912" y="86"/>
                    </a:lnTo>
                    <a:lnTo>
                      <a:pt x="943" y="73"/>
                    </a:lnTo>
                    <a:lnTo>
                      <a:pt x="958" y="67"/>
                    </a:lnTo>
                    <a:lnTo>
                      <a:pt x="974" y="62"/>
                    </a:lnTo>
                    <a:lnTo>
                      <a:pt x="989" y="57"/>
                    </a:lnTo>
                    <a:lnTo>
                      <a:pt x="1005" y="52"/>
                    </a:lnTo>
                    <a:lnTo>
                      <a:pt x="1021" y="47"/>
                    </a:lnTo>
                    <a:lnTo>
                      <a:pt x="1036" y="44"/>
                    </a:lnTo>
                    <a:lnTo>
                      <a:pt x="1053" y="41"/>
                    </a:lnTo>
                    <a:lnTo>
                      <a:pt x="1069" y="38"/>
                    </a:lnTo>
                    <a:lnTo>
                      <a:pt x="1102" y="34"/>
                    </a:lnTo>
                    <a:lnTo>
                      <a:pt x="1135" y="31"/>
                    </a:lnTo>
                    <a:lnTo>
                      <a:pt x="1168" y="28"/>
                    </a:lnTo>
                    <a:lnTo>
                      <a:pt x="1202" y="25"/>
                    </a:lnTo>
                    <a:lnTo>
                      <a:pt x="1235" y="22"/>
                    </a:lnTo>
                    <a:lnTo>
                      <a:pt x="1302" y="12"/>
                    </a:lnTo>
                    <a:lnTo>
                      <a:pt x="1336" y="7"/>
                    </a:lnTo>
                    <a:lnTo>
                      <a:pt x="1368" y="4"/>
                    </a:lnTo>
                    <a:lnTo>
                      <a:pt x="1401" y="1"/>
                    </a:lnTo>
                    <a:lnTo>
                      <a:pt x="1418" y="0"/>
                    </a:lnTo>
                    <a:lnTo>
                      <a:pt x="1434" y="0"/>
                    </a:lnTo>
                    <a:lnTo>
                      <a:pt x="1450" y="0"/>
                    </a:lnTo>
                    <a:lnTo>
                      <a:pt x="1466" y="1"/>
                    </a:lnTo>
                    <a:lnTo>
                      <a:pt x="1482" y="2"/>
                    </a:lnTo>
                    <a:lnTo>
                      <a:pt x="1498" y="4"/>
                    </a:lnTo>
                    <a:lnTo>
                      <a:pt x="1513" y="6"/>
                    </a:lnTo>
                    <a:lnTo>
                      <a:pt x="1529" y="9"/>
                    </a:lnTo>
                    <a:lnTo>
                      <a:pt x="1544" y="12"/>
                    </a:lnTo>
                    <a:lnTo>
                      <a:pt x="1560" y="17"/>
                    </a:lnTo>
                    <a:lnTo>
                      <a:pt x="1575" y="21"/>
                    </a:lnTo>
                    <a:lnTo>
                      <a:pt x="1589" y="26"/>
                    </a:lnTo>
                    <a:lnTo>
                      <a:pt x="1605" y="31"/>
                    </a:lnTo>
                    <a:lnTo>
                      <a:pt x="1620" y="37"/>
                    </a:lnTo>
                    <a:lnTo>
                      <a:pt x="1635" y="43"/>
                    </a:lnTo>
                    <a:lnTo>
                      <a:pt x="1650" y="49"/>
                    </a:lnTo>
                    <a:lnTo>
                      <a:pt x="1679" y="64"/>
                    </a:lnTo>
                    <a:lnTo>
                      <a:pt x="1709" y="79"/>
                    </a:lnTo>
                    <a:lnTo>
                      <a:pt x="1737" y="97"/>
                    </a:lnTo>
                    <a:lnTo>
                      <a:pt x="1766" y="115"/>
                    </a:lnTo>
                    <a:lnTo>
                      <a:pt x="1794" y="134"/>
                    </a:lnTo>
                    <a:lnTo>
                      <a:pt x="1823" y="154"/>
                    </a:lnTo>
                    <a:lnTo>
                      <a:pt x="1851" y="175"/>
                    </a:lnTo>
                    <a:lnTo>
                      <a:pt x="1878" y="197"/>
                    </a:lnTo>
                    <a:lnTo>
                      <a:pt x="1906" y="219"/>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57" name="Freeform 447"/>
              <p:cNvSpPr/>
              <p:nvPr/>
            </p:nvSpPr>
            <p:spPr>
              <a:xfrm>
                <a:off x="4528" y="1373"/>
                <a:ext cx="72" cy="72"/>
              </a:xfrm>
              <a:custGeom>
                <a:avLst/>
                <a:gdLst>
                  <a:gd name="txL" fmla="*/ 0 w 431"/>
                  <a:gd name="txT" fmla="*/ 0 h 431"/>
                  <a:gd name="txR" fmla="*/ 431 w 431"/>
                  <a:gd name="txB" fmla="*/ 431 h 431"/>
                </a:gdLst>
                <a:ahLst/>
                <a:cxnLst>
                  <a:cxn ang="0">
                    <a:pos x="0" y="12"/>
                  </a:cxn>
                  <a:cxn ang="0">
                    <a:pos x="7" y="5"/>
                  </a:cxn>
                  <a:cxn ang="0">
                    <a:pos x="12" y="0"/>
                  </a:cxn>
                </a:cxnLst>
                <a:rect l="txL" t="txT" r="txR" b="txB"/>
                <a:pathLst>
                  <a:path w="431" h="431">
                    <a:moveTo>
                      <a:pt x="0" y="431"/>
                    </a:moveTo>
                    <a:lnTo>
                      <a:pt x="239" y="192"/>
                    </a:lnTo>
                    <a:lnTo>
                      <a:pt x="431"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58" name="Freeform 448"/>
              <p:cNvSpPr/>
              <p:nvPr/>
            </p:nvSpPr>
            <p:spPr>
              <a:xfrm>
                <a:off x="4528" y="1343"/>
                <a:ext cx="144" cy="144"/>
              </a:xfrm>
              <a:custGeom>
                <a:avLst/>
                <a:gdLst>
                  <a:gd name="txL" fmla="*/ 0 w 864"/>
                  <a:gd name="txT" fmla="*/ 0 h 864"/>
                  <a:gd name="txR" fmla="*/ 864 w 864"/>
                  <a:gd name="txB" fmla="*/ 864 h 864"/>
                </a:gdLst>
                <a:ahLst/>
                <a:cxnLst>
                  <a:cxn ang="0">
                    <a:pos x="0" y="24"/>
                  </a:cxn>
                  <a:cxn ang="0">
                    <a:pos x="7" y="17"/>
                  </a:cxn>
                  <a:cxn ang="0">
                    <a:pos x="24" y="0"/>
                  </a:cxn>
                </a:cxnLst>
                <a:rect l="txL" t="txT" r="txR" b="txB"/>
                <a:pathLst>
                  <a:path w="864" h="864">
                    <a:moveTo>
                      <a:pt x="0" y="864"/>
                    </a:moveTo>
                    <a:lnTo>
                      <a:pt x="239" y="625"/>
                    </a:lnTo>
                    <a:lnTo>
                      <a:pt x="864"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59" name="Line 449"/>
              <p:cNvSpPr/>
              <p:nvPr/>
            </p:nvSpPr>
            <p:spPr>
              <a:xfrm flipV="1">
                <a:off x="4528" y="1490"/>
                <a:ext cx="40" cy="39"/>
              </a:xfrm>
              <a:prstGeom prst="line">
                <a:avLst/>
              </a:prstGeom>
              <a:ln w="9525" cap="flat" cmpd="sng">
                <a:solidFill>
                  <a:srgbClr val="0000FF"/>
                </a:solidFill>
                <a:prstDash val="solid"/>
                <a:headEnd type="none" w="med" len="med"/>
                <a:tailEnd type="none" w="med" len="med"/>
              </a:ln>
            </p:spPr>
          </p:sp>
          <p:sp>
            <p:nvSpPr>
              <p:cNvPr id="54560" name="Line 450"/>
              <p:cNvSpPr/>
              <p:nvPr/>
            </p:nvSpPr>
            <p:spPr>
              <a:xfrm flipV="1">
                <a:off x="4687" y="1329"/>
                <a:ext cx="41" cy="41"/>
              </a:xfrm>
              <a:prstGeom prst="line">
                <a:avLst/>
              </a:prstGeom>
              <a:ln w="9525" cap="flat" cmpd="sng">
                <a:solidFill>
                  <a:srgbClr val="0000FF"/>
                </a:solidFill>
                <a:prstDash val="solid"/>
                <a:headEnd type="none" w="med" len="med"/>
                <a:tailEnd type="none" w="med" len="med"/>
              </a:ln>
            </p:spPr>
          </p:sp>
          <p:sp>
            <p:nvSpPr>
              <p:cNvPr id="54561" name="Line 451"/>
              <p:cNvSpPr/>
              <p:nvPr/>
            </p:nvSpPr>
            <p:spPr>
              <a:xfrm flipV="1">
                <a:off x="4568" y="1450"/>
                <a:ext cx="39" cy="40"/>
              </a:xfrm>
              <a:prstGeom prst="line">
                <a:avLst/>
              </a:prstGeom>
              <a:ln w="9525" cap="flat" cmpd="sng">
                <a:solidFill>
                  <a:srgbClr val="0000FF"/>
                </a:solidFill>
                <a:prstDash val="solid"/>
                <a:headEnd type="none" w="med" len="med"/>
                <a:tailEnd type="none" w="med" len="med"/>
              </a:ln>
            </p:spPr>
          </p:sp>
          <p:sp>
            <p:nvSpPr>
              <p:cNvPr id="54562" name="Line 452"/>
              <p:cNvSpPr/>
              <p:nvPr/>
            </p:nvSpPr>
            <p:spPr>
              <a:xfrm flipV="1">
                <a:off x="4645" y="1370"/>
                <a:ext cx="42" cy="42"/>
              </a:xfrm>
              <a:prstGeom prst="line">
                <a:avLst/>
              </a:prstGeom>
              <a:ln w="9525" cap="flat" cmpd="sng">
                <a:solidFill>
                  <a:srgbClr val="0000FF"/>
                </a:solidFill>
                <a:prstDash val="solid"/>
                <a:headEnd type="none" w="med" len="med"/>
                <a:tailEnd type="none" w="med" len="med"/>
              </a:ln>
            </p:spPr>
          </p:sp>
          <p:sp>
            <p:nvSpPr>
              <p:cNvPr id="54563" name="Line 453"/>
              <p:cNvSpPr/>
              <p:nvPr/>
            </p:nvSpPr>
            <p:spPr>
              <a:xfrm flipV="1">
                <a:off x="4532" y="1532"/>
                <a:ext cx="36" cy="35"/>
              </a:xfrm>
              <a:prstGeom prst="line">
                <a:avLst/>
              </a:prstGeom>
              <a:ln w="9525" cap="flat" cmpd="sng">
                <a:solidFill>
                  <a:srgbClr val="0000FF"/>
                </a:solidFill>
                <a:prstDash val="solid"/>
                <a:headEnd type="none" w="med" len="med"/>
                <a:tailEnd type="none" w="med" len="med"/>
              </a:ln>
            </p:spPr>
          </p:sp>
          <p:sp>
            <p:nvSpPr>
              <p:cNvPr id="54564" name="Line 454"/>
              <p:cNvSpPr/>
              <p:nvPr/>
            </p:nvSpPr>
            <p:spPr>
              <a:xfrm flipV="1">
                <a:off x="4697" y="1325"/>
                <a:ext cx="77" cy="77"/>
              </a:xfrm>
              <a:prstGeom prst="line">
                <a:avLst/>
              </a:prstGeom>
              <a:ln w="9525" cap="flat" cmpd="sng">
                <a:solidFill>
                  <a:srgbClr val="0000FF"/>
                </a:solidFill>
                <a:prstDash val="solid"/>
                <a:headEnd type="none" w="med" len="med"/>
                <a:tailEnd type="none" w="med" len="med"/>
              </a:ln>
            </p:spPr>
          </p:sp>
          <p:sp>
            <p:nvSpPr>
              <p:cNvPr id="54565" name="Line 455"/>
              <p:cNvSpPr/>
              <p:nvPr/>
            </p:nvSpPr>
            <p:spPr>
              <a:xfrm flipV="1">
                <a:off x="4568" y="1492"/>
                <a:ext cx="39" cy="40"/>
              </a:xfrm>
              <a:prstGeom prst="line">
                <a:avLst/>
              </a:prstGeom>
              <a:ln w="9525" cap="flat" cmpd="sng">
                <a:solidFill>
                  <a:srgbClr val="0000FF"/>
                </a:solidFill>
                <a:prstDash val="solid"/>
                <a:headEnd type="none" w="med" len="med"/>
                <a:tailEnd type="none" w="med" len="med"/>
              </a:ln>
            </p:spPr>
          </p:sp>
          <p:sp>
            <p:nvSpPr>
              <p:cNvPr id="54566" name="Line 456"/>
              <p:cNvSpPr/>
              <p:nvPr/>
            </p:nvSpPr>
            <p:spPr>
              <a:xfrm flipV="1">
                <a:off x="4574" y="1534"/>
                <a:ext cx="33" cy="33"/>
              </a:xfrm>
              <a:prstGeom prst="line">
                <a:avLst/>
              </a:prstGeom>
              <a:ln w="9525" cap="flat" cmpd="sng">
                <a:solidFill>
                  <a:srgbClr val="0000FF"/>
                </a:solidFill>
                <a:prstDash val="solid"/>
                <a:headEnd type="none" w="med" len="med"/>
                <a:tailEnd type="none" w="med" len="med"/>
              </a:ln>
            </p:spPr>
          </p:sp>
          <p:sp>
            <p:nvSpPr>
              <p:cNvPr id="54567" name="Freeform 457"/>
              <p:cNvSpPr/>
              <p:nvPr/>
            </p:nvSpPr>
            <p:spPr>
              <a:xfrm>
                <a:off x="4729" y="1335"/>
                <a:ext cx="77" cy="77"/>
              </a:xfrm>
              <a:custGeom>
                <a:avLst/>
                <a:gdLst>
                  <a:gd name="txL" fmla="*/ 0 w 464"/>
                  <a:gd name="txT" fmla="*/ 0 h 464"/>
                  <a:gd name="txR" fmla="*/ 464 w 464"/>
                  <a:gd name="txB" fmla="*/ 464 h 464"/>
                </a:gdLst>
                <a:ahLst/>
                <a:cxnLst>
                  <a:cxn ang="0">
                    <a:pos x="13" y="0"/>
                  </a:cxn>
                  <a:cxn ang="0">
                    <a:pos x="13" y="0"/>
                  </a:cxn>
                  <a:cxn ang="0">
                    <a:pos x="0" y="13"/>
                  </a:cxn>
                </a:cxnLst>
                <a:rect l="txL" t="txT" r="txR" b="txB"/>
                <a:pathLst>
                  <a:path w="464" h="464">
                    <a:moveTo>
                      <a:pt x="464" y="0"/>
                    </a:moveTo>
                    <a:lnTo>
                      <a:pt x="462" y="2"/>
                    </a:lnTo>
                    <a:lnTo>
                      <a:pt x="0" y="464"/>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68" name="Freeform 458"/>
              <p:cNvSpPr/>
              <p:nvPr/>
            </p:nvSpPr>
            <p:spPr>
              <a:xfrm>
                <a:off x="4753" y="1351"/>
                <a:ext cx="79" cy="79"/>
              </a:xfrm>
              <a:custGeom>
                <a:avLst/>
                <a:gdLst>
                  <a:gd name="txL" fmla="*/ 0 w 475"/>
                  <a:gd name="txT" fmla="*/ 0 h 476"/>
                  <a:gd name="txR" fmla="*/ 475 w 475"/>
                  <a:gd name="txB" fmla="*/ 476 h 476"/>
                </a:gdLst>
                <a:ahLst/>
                <a:cxnLst>
                  <a:cxn ang="0">
                    <a:pos x="0" y="13"/>
                  </a:cxn>
                  <a:cxn ang="0">
                    <a:pos x="9" y="4"/>
                  </a:cxn>
                  <a:cxn ang="0">
                    <a:pos x="13" y="0"/>
                  </a:cxn>
                </a:cxnLst>
                <a:rect l="txL" t="txT" r="txR" b="txB"/>
                <a:pathLst>
                  <a:path w="475" h="476">
                    <a:moveTo>
                      <a:pt x="0" y="476"/>
                    </a:moveTo>
                    <a:lnTo>
                      <a:pt x="318" y="158"/>
                    </a:lnTo>
                    <a:lnTo>
                      <a:pt x="475"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69" name="Freeform 459"/>
              <p:cNvSpPr/>
              <p:nvPr/>
            </p:nvSpPr>
            <p:spPr>
              <a:xfrm>
                <a:off x="4766" y="1380"/>
                <a:ext cx="80" cy="79"/>
              </a:xfrm>
              <a:custGeom>
                <a:avLst/>
                <a:gdLst>
                  <a:gd name="txL" fmla="*/ 0 w 476"/>
                  <a:gd name="txT" fmla="*/ 0 h 477"/>
                  <a:gd name="txR" fmla="*/ 476 w 476"/>
                  <a:gd name="txB" fmla="*/ 477 h 477"/>
                </a:gdLst>
                <a:ahLst/>
                <a:cxnLst>
                  <a:cxn ang="0">
                    <a:pos x="0" y="13"/>
                  </a:cxn>
                  <a:cxn ang="0">
                    <a:pos x="7" y="7"/>
                  </a:cxn>
                  <a:cxn ang="0">
                    <a:pos x="13" y="0"/>
                  </a:cxn>
                </a:cxnLst>
                <a:rect l="txL" t="txT" r="txR" b="txB"/>
                <a:pathLst>
                  <a:path w="476" h="477">
                    <a:moveTo>
                      <a:pt x="0" y="477"/>
                    </a:moveTo>
                    <a:lnTo>
                      <a:pt x="239" y="239"/>
                    </a:lnTo>
                    <a:lnTo>
                      <a:pt x="476"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70" name="Freeform 460"/>
              <p:cNvSpPr/>
              <p:nvPr/>
            </p:nvSpPr>
            <p:spPr>
              <a:xfrm>
                <a:off x="4766" y="1422"/>
                <a:ext cx="80" cy="80"/>
              </a:xfrm>
              <a:custGeom>
                <a:avLst/>
                <a:gdLst>
                  <a:gd name="txL" fmla="*/ 0 w 476"/>
                  <a:gd name="txT" fmla="*/ 0 h 477"/>
                  <a:gd name="txR" fmla="*/ 476 w 476"/>
                  <a:gd name="txB" fmla="*/ 477 h 477"/>
                </a:gdLst>
                <a:ahLst/>
                <a:cxnLst>
                  <a:cxn ang="0">
                    <a:pos x="0" y="13"/>
                  </a:cxn>
                  <a:cxn ang="0">
                    <a:pos x="7" y="7"/>
                  </a:cxn>
                  <a:cxn ang="0">
                    <a:pos x="13" y="0"/>
                  </a:cxn>
                </a:cxnLst>
                <a:rect l="txL" t="txT" r="txR" b="txB"/>
                <a:pathLst>
                  <a:path w="476" h="477">
                    <a:moveTo>
                      <a:pt x="0" y="477"/>
                    </a:moveTo>
                    <a:lnTo>
                      <a:pt x="239" y="239"/>
                    </a:lnTo>
                    <a:lnTo>
                      <a:pt x="476"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71" name="Freeform 461"/>
              <p:cNvSpPr/>
              <p:nvPr/>
            </p:nvSpPr>
            <p:spPr>
              <a:xfrm>
                <a:off x="4766" y="1464"/>
                <a:ext cx="80" cy="80"/>
              </a:xfrm>
              <a:custGeom>
                <a:avLst/>
                <a:gdLst>
                  <a:gd name="txL" fmla="*/ 0 w 476"/>
                  <a:gd name="txT" fmla="*/ 0 h 477"/>
                  <a:gd name="txR" fmla="*/ 476 w 476"/>
                  <a:gd name="txB" fmla="*/ 477 h 477"/>
                </a:gdLst>
                <a:ahLst/>
                <a:cxnLst>
                  <a:cxn ang="0">
                    <a:pos x="0" y="13"/>
                  </a:cxn>
                  <a:cxn ang="0">
                    <a:pos x="7" y="7"/>
                  </a:cxn>
                  <a:cxn ang="0">
                    <a:pos x="13" y="0"/>
                  </a:cxn>
                </a:cxnLst>
                <a:rect l="txL" t="txT" r="txR" b="txB"/>
                <a:pathLst>
                  <a:path w="476" h="477">
                    <a:moveTo>
                      <a:pt x="0" y="477"/>
                    </a:moveTo>
                    <a:lnTo>
                      <a:pt x="239" y="239"/>
                    </a:lnTo>
                    <a:lnTo>
                      <a:pt x="476"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72" name="Freeform 462"/>
              <p:cNvSpPr/>
              <p:nvPr/>
            </p:nvSpPr>
            <p:spPr>
              <a:xfrm>
                <a:off x="4785" y="1506"/>
                <a:ext cx="61" cy="61"/>
              </a:xfrm>
              <a:custGeom>
                <a:avLst/>
                <a:gdLst>
                  <a:gd name="txL" fmla="*/ 0 w 365"/>
                  <a:gd name="txT" fmla="*/ 0 h 366"/>
                  <a:gd name="txR" fmla="*/ 365 w 365"/>
                  <a:gd name="txB" fmla="*/ 366 h 366"/>
                </a:gdLst>
                <a:ahLst/>
                <a:cxnLst>
                  <a:cxn ang="0">
                    <a:pos x="0" y="10"/>
                  </a:cxn>
                  <a:cxn ang="0">
                    <a:pos x="4" y="7"/>
                  </a:cxn>
                  <a:cxn ang="0">
                    <a:pos x="10" y="0"/>
                  </a:cxn>
                </a:cxnLst>
                <a:rect l="txL" t="txT" r="txR" b="txB"/>
                <a:pathLst>
                  <a:path w="365" h="366">
                    <a:moveTo>
                      <a:pt x="0" y="366"/>
                    </a:moveTo>
                    <a:lnTo>
                      <a:pt x="128" y="239"/>
                    </a:lnTo>
                    <a:lnTo>
                      <a:pt x="365"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73" name="Line 463"/>
              <p:cNvSpPr/>
              <p:nvPr/>
            </p:nvSpPr>
            <p:spPr>
              <a:xfrm flipV="1">
                <a:off x="4827" y="1549"/>
                <a:ext cx="19" cy="18"/>
              </a:xfrm>
              <a:prstGeom prst="line">
                <a:avLst/>
              </a:prstGeom>
              <a:ln w="9525" cap="flat" cmpd="sng">
                <a:solidFill>
                  <a:srgbClr val="0000FF"/>
                </a:solidFill>
                <a:prstDash val="solid"/>
                <a:headEnd type="none" w="med" len="med"/>
                <a:tailEnd type="none" w="med" len="med"/>
              </a:ln>
            </p:spPr>
          </p:sp>
          <p:sp>
            <p:nvSpPr>
              <p:cNvPr id="54574" name="Line 464"/>
              <p:cNvSpPr/>
              <p:nvPr/>
            </p:nvSpPr>
            <p:spPr>
              <a:xfrm flipH="1" flipV="1">
                <a:off x="4429" y="1280"/>
                <a:ext cx="57" cy="57"/>
              </a:xfrm>
              <a:prstGeom prst="line">
                <a:avLst/>
              </a:prstGeom>
              <a:ln w="9525" cap="flat" cmpd="sng">
                <a:solidFill>
                  <a:srgbClr val="0000FF"/>
                </a:solidFill>
                <a:prstDash val="solid"/>
                <a:headEnd type="none" w="med" len="med"/>
                <a:tailEnd type="none" w="med" len="med"/>
              </a:ln>
            </p:spPr>
          </p:sp>
          <p:sp>
            <p:nvSpPr>
              <p:cNvPr id="54575" name="Line 465"/>
              <p:cNvSpPr/>
              <p:nvPr/>
            </p:nvSpPr>
            <p:spPr>
              <a:xfrm flipH="1" flipV="1">
                <a:off x="4429" y="1210"/>
                <a:ext cx="99" cy="99"/>
              </a:xfrm>
              <a:prstGeom prst="line">
                <a:avLst/>
              </a:prstGeom>
              <a:ln w="9525" cap="flat" cmpd="sng">
                <a:solidFill>
                  <a:srgbClr val="0000FF"/>
                </a:solidFill>
                <a:prstDash val="solid"/>
                <a:headEnd type="none" w="med" len="med"/>
                <a:tailEnd type="none" w="med" len="med"/>
              </a:ln>
            </p:spPr>
          </p:sp>
          <p:sp>
            <p:nvSpPr>
              <p:cNvPr id="54576" name="Line 466"/>
              <p:cNvSpPr/>
              <p:nvPr/>
            </p:nvSpPr>
            <p:spPr>
              <a:xfrm flipH="1" flipV="1">
                <a:off x="4389" y="1170"/>
                <a:ext cx="20" cy="20"/>
              </a:xfrm>
              <a:prstGeom prst="line">
                <a:avLst/>
              </a:prstGeom>
              <a:ln w="9525" cap="flat" cmpd="sng">
                <a:solidFill>
                  <a:srgbClr val="0000FF"/>
                </a:solidFill>
                <a:prstDash val="solid"/>
                <a:headEnd type="none" w="med" len="med"/>
                <a:tailEnd type="none" w="med" len="med"/>
              </a:ln>
            </p:spPr>
          </p:sp>
          <p:sp>
            <p:nvSpPr>
              <p:cNvPr id="54577" name="Line 467"/>
              <p:cNvSpPr/>
              <p:nvPr/>
            </p:nvSpPr>
            <p:spPr>
              <a:xfrm flipH="1" flipV="1">
                <a:off x="4389" y="1100"/>
                <a:ext cx="139" cy="139"/>
              </a:xfrm>
              <a:prstGeom prst="line">
                <a:avLst/>
              </a:prstGeom>
              <a:ln w="9525" cap="flat" cmpd="sng">
                <a:solidFill>
                  <a:srgbClr val="0000FF"/>
                </a:solidFill>
                <a:prstDash val="solid"/>
                <a:headEnd type="none" w="med" len="med"/>
                <a:tailEnd type="none" w="med" len="med"/>
              </a:ln>
            </p:spPr>
          </p:sp>
          <p:sp>
            <p:nvSpPr>
              <p:cNvPr id="54578" name="Line 468"/>
              <p:cNvSpPr/>
              <p:nvPr/>
            </p:nvSpPr>
            <p:spPr>
              <a:xfrm flipH="1" flipV="1">
                <a:off x="4389" y="1029"/>
                <a:ext cx="139" cy="140"/>
              </a:xfrm>
              <a:prstGeom prst="line">
                <a:avLst/>
              </a:prstGeom>
              <a:ln w="9525" cap="flat" cmpd="sng">
                <a:solidFill>
                  <a:srgbClr val="0000FF"/>
                </a:solidFill>
                <a:prstDash val="solid"/>
                <a:headEnd type="none" w="med" len="med"/>
                <a:tailEnd type="none" w="med" len="med"/>
              </a:ln>
            </p:spPr>
          </p:sp>
          <p:sp>
            <p:nvSpPr>
              <p:cNvPr id="54579" name="Line 469"/>
              <p:cNvSpPr/>
              <p:nvPr/>
            </p:nvSpPr>
            <p:spPr>
              <a:xfrm flipH="1" flipV="1">
                <a:off x="4389" y="959"/>
                <a:ext cx="99" cy="99"/>
              </a:xfrm>
              <a:prstGeom prst="line">
                <a:avLst/>
              </a:prstGeom>
              <a:ln w="9525" cap="flat" cmpd="sng">
                <a:solidFill>
                  <a:srgbClr val="0000FF"/>
                </a:solidFill>
                <a:prstDash val="solid"/>
                <a:headEnd type="none" w="med" len="med"/>
                <a:tailEnd type="none" w="med" len="med"/>
              </a:ln>
            </p:spPr>
          </p:sp>
          <p:sp>
            <p:nvSpPr>
              <p:cNvPr id="54580" name="Line 470"/>
              <p:cNvSpPr/>
              <p:nvPr/>
            </p:nvSpPr>
            <p:spPr>
              <a:xfrm flipH="1" flipV="1">
                <a:off x="4451" y="951"/>
                <a:ext cx="80" cy="80"/>
              </a:xfrm>
              <a:prstGeom prst="line">
                <a:avLst/>
              </a:prstGeom>
              <a:ln w="9525" cap="flat" cmpd="sng">
                <a:solidFill>
                  <a:srgbClr val="0000FF"/>
                </a:solidFill>
                <a:prstDash val="solid"/>
                <a:headEnd type="none" w="med" len="med"/>
                <a:tailEnd type="none" w="med" len="med"/>
              </a:ln>
            </p:spPr>
          </p:sp>
          <p:sp>
            <p:nvSpPr>
              <p:cNvPr id="54581" name="Line 471"/>
              <p:cNvSpPr/>
              <p:nvPr/>
            </p:nvSpPr>
            <p:spPr>
              <a:xfrm flipH="1" flipV="1">
                <a:off x="4846" y="1276"/>
                <a:ext cx="61" cy="61"/>
              </a:xfrm>
              <a:prstGeom prst="line">
                <a:avLst/>
              </a:prstGeom>
              <a:ln w="9525" cap="flat" cmpd="sng">
                <a:solidFill>
                  <a:srgbClr val="0000FF"/>
                </a:solidFill>
                <a:prstDash val="solid"/>
                <a:headEnd type="none" w="med" len="med"/>
                <a:tailEnd type="none" w="med" len="med"/>
              </a:ln>
            </p:spPr>
          </p:sp>
          <p:sp>
            <p:nvSpPr>
              <p:cNvPr id="54582" name="Line 472"/>
              <p:cNvSpPr/>
              <p:nvPr/>
            </p:nvSpPr>
            <p:spPr>
              <a:xfrm flipH="1" flipV="1">
                <a:off x="4522" y="951"/>
                <a:ext cx="79" cy="80"/>
              </a:xfrm>
              <a:prstGeom prst="line">
                <a:avLst/>
              </a:prstGeom>
              <a:ln w="9525" cap="flat" cmpd="sng">
                <a:solidFill>
                  <a:srgbClr val="0000FF"/>
                </a:solidFill>
                <a:prstDash val="solid"/>
                <a:headEnd type="none" w="med" len="med"/>
                <a:tailEnd type="none" w="med" len="med"/>
              </a:ln>
            </p:spPr>
          </p:sp>
          <p:sp>
            <p:nvSpPr>
              <p:cNvPr id="54583" name="Line 473"/>
              <p:cNvSpPr/>
              <p:nvPr/>
            </p:nvSpPr>
            <p:spPr>
              <a:xfrm flipH="1" flipV="1">
                <a:off x="4846" y="1205"/>
                <a:ext cx="99" cy="100"/>
              </a:xfrm>
              <a:prstGeom prst="line">
                <a:avLst/>
              </a:prstGeom>
              <a:ln w="9525" cap="flat" cmpd="sng">
                <a:solidFill>
                  <a:srgbClr val="0000FF"/>
                </a:solidFill>
                <a:prstDash val="solid"/>
                <a:headEnd type="none" w="med" len="med"/>
                <a:tailEnd type="none" w="med" len="med"/>
              </a:ln>
            </p:spPr>
          </p:sp>
          <p:sp>
            <p:nvSpPr>
              <p:cNvPr id="54584" name="Line 474"/>
              <p:cNvSpPr/>
              <p:nvPr/>
            </p:nvSpPr>
            <p:spPr>
              <a:xfrm flipH="1" flipV="1">
                <a:off x="4592" y="951"/>
                <a:ext cx="79" cy="80"/>
              </a:xfrm>
              <a:prstGeom prst="line">
                <a:avLst/>
              </a:prstGeom>
              <a:ln w="9525" cap="flat" cmpd="sng">
                <a:solidFill>
                  <a:srgbClr val="0000FF"/>
                </a:solidFill>
                <a:prstDash val="solid"/>
                <a:headEnd type="none" w="med" len="med"/>
                <a:tailEnd type="none" w="med" len="med"/>
              </a:ln>
            </p:spPr>
          </p:sp>
          <p:sp>
            <p:nvSpPr>
              <p:cNvPr id="54585" name="Line 475"/>
              <p:cNvSpPr/>
              <p:nvPr/>
            </p:nvSpPr>
            <p:spPr>
              <a:xfrm flipH="1" flipV="1">
                <a:off x="4846" y="1135"/>
                <a:ext cx="99" cy="100"/>
              </a:xfrm>
              <a:prstGeom prst="line">
                <a:avLst/>
              </a:prstGeom>
              <a:ln w="9525" cap="flat" cmpd="sng">
                <a:solidFill>
                  <a:srgbClr val="0000FF"/>
                </a:solidFill>
                <a:prstDash val="solid"/>
                <a:headEnd type="none" w="med" len="med"/>
                <a:tailEnd type="none" w="med" len="med"/>
              </a:ln>
            </p:spPr>
          </p:sp>
          <p:sp>
            <p:nvSpPr>
              <p:cNvPr id="54586" name="Freeform 476"/>
              <p:cNvSpPr/>
              <p:nvPr/>
            </p:nvSpPr>
            <p:spPr>
              <a:xfrm>
                <a:off x="4662" y="951"/>
                <a:ext cx="79" cy="80"/>
              </a:xfrm>
              <a:custGeom>
                <a:avLst/>
                <a:gdLst>
                  <a:gd name="txL" fmla="*/ 0 w 477"/>
                  <a:gd name="txT" fmla="*/ 0 h 476"/>
                  <a:gd name="txR" fmla="*/ 477 w 477"/>
                  <a:gd name="txB" fmla="*/ 476 h 476"/>
                </a:gdLst>
                <a:ahLst/>
                <a:cxnLst>
                  <a:cxn ang="0">
                    <a:pos x="0" y="0"/>
                  </a:cxn>
                  <a:cxn ang="0">
                    <a:pos x="4" y="4"/>
                  </a:cxn>
                  <a:cxn ang="0">
                    <a:pos x="13" y="13"/>
                  </a:cxn>
                </a:cxnLst>
                <a:rect l="txL" t="txT" r="txR" b="txB"/>
                <a:pathLst>
                  <a:path w="477" h="476">
                    <a:moveTo>
                      <a:pt x="0" y="0"/>
                    </a:moveTo>
                    <a:lnTo>
                      <a:pt x="149" y="149"/>
                    </a:lnTo>
                    <a:lnTo>
                      <a:pt x="477" y="476"/>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587" name="Line 477"/>
              <p:cNvSpPr/>
              <p:nvPr/>
            </p:nvSpPr>
            <p:spPr>
              <a:xfrm flipH="1" flipV="1">
                <a:off x="4885" y="1105"/>
                <a:ext cx="85" cy="85"/>
              </a:xfrm>
              <a:prstGeom prst="line">
                <a:avLst/>
              </a:prstGeom>
              <a:ln w="9525" cap="flat" cmpd="sng">
                <a:solidFill>
                  <a:srgbClr val="0000FF"/>
                </a:solidFill>
                <a:prstDash val="solid"/>
                <a:headEnd type="none" w="med" len="med"/>
                <a:tailEnd type="none" w="med" len="med"/>
              </a:ln>
            </p:spPr>
          </p:sp>
          <p:sp>
            <p:nvSpPr>
              <p:cNvPr id="54588" name="Line 478"/>
              <p:cNvSpPr/>
              <p:nvPr/>
            </p:nvSpPr>
            <p:spPr>
              <a:xfrm flipH="1" flipV="1">
                <a:off x="4732" y="951"/>
                <a:ext cx="80" cy="80"/>
              </a:xfrm>
              <a:prstGeom prst="line">
                <a:avLst/>
              </a:prstGeom>
              <a:ln w="9525" cap="flat" cmpd="sng">
                <a:solidFill>
                  <a:srgbClr val="0000FF"/>
                </a:solidFill>
                <a:prstDash val="solid"/>
                <a:headEnd type="none" w="med" len="med"/>
                <a:tailEnd type="none" w="med" len="med"/>
              </a:ln>
            </p:spPr>
          </p:sp>
          <p:sp>
            <p:nvSpPr>
              <p:cNvPr id="54589" name="Line 479"/>
              <p:cNvSpPr/>
              <p:nvPr/>
            </p:nvSpPr>
            <p:spPr>
              <a:xfrm flipH="1" flipV="1">
                <a:off x="4802" y="951"/>
                <a:ext cx="183" cy="183"/>
              </a:xfrm>
              <a:prstGeom prst="line">
                <a:avLst/>
              </a:prstGeom>
              <a:ln w="9525" cap="flat" cmpd="sng">
                <a:solidFill>
                  <a:srgbClr val="0000FF"/>
                </a:solidFill>
                <a:prstDash val="solid"/>
                <a:headEnd type="none" w="med" len="med"/>
                <a:tailEnd type="none" w="med" len="med"/>
              </a:ln>
            </p:spPr>
          </p:sp>
          <p:sp>
            <p:nvSpPr>
              <p:cNvPr id="54590" name="Line 480"/>
              <p:cNvSpPr/>
              <p:nvPr/>
            </p:nvSpPr>
            <p:spPr>
              <a:xfrm flipH="1" flipV="1">
                <a:off x="4872" y="951"/>
                <a:ext cx="113" cy="112"/>
              </a:xfrm>
              <a:prstGeom prst="line">
                <a:avLst/>
              </a:prstGeom>
              <a:ln w="9525" cap="flat" cmpd="sng">
                <a:solidFill>
                  <a:srgbClr val="0000FF"/>
                </a:solidFill>
                <a:prstDash val="solid"/>
                <a:headEnd type="none" w="med" len="med"/>
                <a:tailEnd type="none" w="med" len="med"/>
              </a:ln>
            </p:spPr>
          </p:sp>
          <p:sp>
            <p:nvSpPr>
              <p:cNvPr id="54591" name="Line 481"/>
              <p:cNvSpPr/>
              <p:nvPr/>
            </p:nvSpPr>
            <p:spPr>
              <a:xfrm flipH="1" flipV="1">
                <a:off x="4943" y="951"/>
                <a:ext cx="42" cy="42"/>
              </a:xfrm>
              <a:prstGeom prst="line">
                <a:avLst/>
              </a:prstGeom>
              <a:ln w="9525" cap="flat" cmpd="sng">
                <a:solidFill>
                  <a:srgbClr val="0000FF"/>
                </a:solidFill>
                <a:prstDash val="solid"/>
                <a:headEnd type="none" w="med" len="med"/>
                <a:tailEnd type="none" w="med" len="med"/>
              </a:ln>
            </p:spPr>
          </p:sp>
          <p:sp>
            <p:nvSpPr>
              <p:cNvPr id="54592" name="Line 482"/>
              <p:cNvSpPr/>
              <p:nvPr/>
            </p:nvSpPr>
            <p:spPr>
              <a:xfrm flipV="1">
                <a:off x="4531" y="1229"/>
                <a:ext cx="1" cy="1"/>
              </a:xfrm>
              <a:prstGeom prst="line">
                <a:avLst/>
              </a:prstGeom>
              <a:ln w="9525" cap="flat" cmpd="sng">
                <a:solidFill>
                  <a:srgbClr val="0000FF"/>
                </a:solidFill>
                <a:prstDash val="solid"/>
                <a:headEnd type="none" w="med" len="med"/>
                <a:tailEnd type="none" w="med" len="med"/>
              </a:ln>
            </p:spPr>
          </p:sp>
          <p:sp>
            <p:nvSpPr>
              <p:cNvPr id="54593" name="Line 483"/>
              <p:cNvSpPr/>
              <p:nvPr/>
            </p:nvSpPr>
            <p:spPr>
              <a:xfrm flipV="1">
                <a:off x="4531" y="1219"/>
                <a:ext cx="1" cy="5"/>
              </a:xfrm>
              <a:prstGeom prst="line">
                <a:avLst/>
              </a:prstGeom>
              <a:ln w="9525" cap="flat" cmpd="sng">
                <a:solidFill>
                  <a:srgbClr val="0000FF"/>
                </a:solidFill>
                <a:prstDash val="solid"/>
                <a:headEnd type="none" w="med" len="med"/>
                <a:tailEnd type="none" w="med" len="med"/>
              </a:ln>
            </p:spPr>
          </p:sp>
          <p:sp>
            <p:nvSpPr>
              <p:cNvPr id="54594" name="Line 484"/>
              <p:cNvSpPr/>
              <p:nvPr/>
            </p:nvSpPr>
            <p:spPr>
              <a:xfrm flipV="1">
                <a:off x="4531" y="1209"/>
                <a:ext cx="1" cy="5"/>
              </a:xfrm>
              <a:prstGeom prst="line">
                <a:avLst/>
              </a:prstGeom>
              <a:ln w="9525" cap="flat" cmpd="sng">
                <a:solidFill>
                  <a:srgbClr val="0000FF"/>
                </a:solidFill>
                <a:prstDash val="solid"/>
                <a:headEnd type="none" w="med" len="med"/>
                <a:tailEnd type="none" w="med" len="med"/>
              </a:ln>
            </p:spPr>
          </p:sp>
          <p:sp>
            <p:nvSpPr>
              <p:cNvPr id="54595" name="Line 485"/>
              <p:cNvSpPr/>
              <p:nvPr/>
            </p:nvSpPr>
            <p:spPr>
              <a:xfrm flipV="1">
                <a:off x="4531" y="1199"/>
                <a:ext cx="1" cy="5"/>
              </a:xfrm>
              <a:prstGeom prst="line">
                <a:avLst/>
              </a:prstGeom>
              <a:ln w="9525" cap="flat" cmpd="sng">
                <a:solidFill>
                  <a:srgbClr val="0000FF"/>
                </a:solidFill>
                <a:prstDash val="solid"/>
                <a:headEnd type="none" w="med" len="med"/>
                <a:tailEnd type="none" w="med" len="med"/>
              </a:ln>
            </p:spPr>
          </p:sp>
          <p:sp>
            <p:nvSpPr>
              <p:cNvPr id="54596" name="Line 486"/>
              <p:cNvSpPr/>
              <p:nvPr/>
            </p:nvSpPr>
            <p:spPr>
              <a:xfrm flipV="1">
                <a:off x="4531" y="1189"/>
                <a:ext cx="1" cy="5"/>
              </a:xfrm>
              <a:prstGeom prst="line">
                <a:avLst/>
              </a:prstGeom>
              <a:ln w="9525" cap="flat" cmpd="sng">
                <a:solidFill>
                  <a:srgbClr val="0000FF"/>
                </a:solidFill>
                <a:prstDash val="solid"/>
                <a:headEnd type="none" w="med" len="med"/>
                <a:tailEnd type="none" w="med" len="med"/>
              </a:ln>
            </p:spPr>
          </p:sp>
          <p:sp>
            <p:nvSpPr>
              <p:cNvPr id="54597" name="Line 487"/>
              <p:cNvSpPr/>
              <p:nvPr/>
            </p:nvSpPr>
            <p:spPr>
              <a:xfrm flipV="1">
                <a:off x="4531" y="1179"/>
                <a:ext cx="1" cy="5"/>
              </a:xfrm>
              <a:prstGeom prst="line">
                <a:avLst/>
              </a:prstGeom>
              <a:ln w="9525" cap="flat" cmpd="sng">
                <a:solidFill>
                  <a:srgbClr val="0000FF"/>
                </a:solidFill>
                <a:prstDash val="solid"/>
                <a:headEnd type="none" w="med" len="med"/>
                <a:tailEnd type="none" w="med" len="med"/>
              </a:ln>
            </p:spPr>
          </p:sp>
          <p:sp>
            <p:nvSpPr>
              <p:cNvPr id="54598" name="Line 488"/>
              <p:cNvSpPr/>
              <p:nvPr/>
            </p:nvSpPr>
            <p:spPr>
              <a:xfrm flipV="1">
                <a:off x="4531" y="1169"/>
                <a:ext cx="1" cy="5"/>
              </a:xfrm>
              <a:prstGeom prst="line">
                <a:avLst/>
              </a:prstGeom>
              <a:ln w="9525" cap="flat" cmpd="sng">
                <a:solidFill>
                  <a:srgbClr val="0000FF"/>
                </a:solidFill>
                <a:prstDash val="solid"/>
                <a:headEnd type="none" w="med" len="med"/>
                <a:tailEnd type="none" w="med" len="med"/>
              </a:ln>
            </p:spPr>
          </p:sp>
          <p:sp>
            <p:nvSpPr>
              <p:cNvPr id="54599" name="Line 489"/>
              <p:cNvSpPr/>
              <p:nvPr/>
            </p:nvSpPr>
            <p:spPr>
              <a:xfrm flipV="1">
                <a:off x="4531" y="1159"/>
                <a:ext cx="1" cy="5"/>
              </a:xfrm>
              <a:prstGeom prst="line">
                <a:avLst/>
              </a:prstGeom>
              <a:ln w="9525" cap="flat" cmpd="sng">
                <a:solidFill>
                  <a:srgbClr val="0000FF"/>
                </a:solidFill>
                <a:prstDash val="solid"/>
                <a:headEnd type="none" w="med" len="med"/>
                <a:tailEnd type="none" w="med" len="med"/>
              </a:ln>
            </p:spPr>
          </p:sp>
          <p:sp>
            <p:nvSpPr>
              <p:cNvPr id="54600" name="Line 490"/>
              <p:cNvSpPr/>
              <p:nvPr/>
            </p:nvSpPr>
            <p:spPr>
              <a:xfrm flipV="1">
                <a:off x="4531" y="1149"/>
                <a:ext cx="1" cy="5"/>
              </a:xfrm>
              <a:prstGeom prst="line">
                <a:avLst/>
              </a:prstGeom>
              <a:ln w="9525" cap="flat" cmpd="sng">
                <a:solidFill>
                  <a:srgbClr val="0000FF"/>
                </a:solidFill>
                <a:prstDash val="solid"/>
                <a:headEnd type="none" w="med" len="med"/>
                <a:tailEnd type="none" w="med" len="med"/>
              </a:ln>
            </p:spPr>
          </p:sp>
          <p:sp>
            <p:nvSpPr>
              <p:cNvPr id="54601" name="Line 491"/>
              <p:cNvSpPr/>
              <p:nvPr/>
            </p:nvSpPr>
            <p:spPr>
              <a:xfrm flipV="1">
                <a:off x="4531" y="1139"/>
                <a:ext cx="1" cy="5"/>
              </a:xfrm>
              <a:prstGeom prst="line">
                <a:avLst/>
              </a:prstGeom>
              <a:ln w="9525" cap="flat" cmpd="sng">
                <a:solidFill>
                  <a:srgbClr val="0000FF"/>
                </a:solidFill>
                <a:prstDash val="solid"/>
                <a:headEnd type="none" w="med" len="med"/>
                <a:tailEnd type="none" w="med" len="med"/>
              </a:ln>
            </p:spPr>
          </p:sp>
          <p:sp>
            <p:nvSpPr>
              <p:cNvPr id="54602" name="Line 492"/>
              <p:cNvSpPr/>
              <p:nvPr/>
            </p:nvSpPr>
            <p:spPr>
              <a:xfrm flipV="1">
                <a:off x="4531" y="1129"/>
                <a:ext cx="1" cy="5"/>
              </a:xfrm>
              <a:prstGeom prst="line">
                <a:avLst/>
              </a:prstGeom>
              <a:ln w="9525" cap="flat" cmpd="sng">
                <a:solidFill>
                  <a:srgbClr val="0000FF"/>
                </a:solidFill>
                <a:prstDash val="solid"/>
                <a:headEnd type="none" w="med" len="med"/>
                <a:tailEnd type="none" w="med" len="med"/>
              </a:ln>
            </p:spPr>
          </p:sp>
          <p:sp>
            <p:nvSpPr>
              <p:cNvPr id="54603" name="Line 493"/>
              <p:cNvSpPr/>
              <p:nvPr/>
            </p:nvSpPr>
            <p:spPr>
              <a:xfrm flipV="1">
                <a:off x="4531" y="1119"/>
                <a:ext cx="1" cy="5"/>
              </a:xfrm>
              <a:prstGeom prst="line">
                <a:avLst/>
              </a:prstGeom>
              <a:ln w="9525" cap="flat" cmpd="sng">
                <a:solidFill>
                  <a:srgbClr val="0000FF"/>
                </a:solidFill>
                <a:prstDash val="solid"/>
                <a:headEnd type="none" w="med" len="med"/>
                <a:tailEnd type="none" w="med" len="med"/>
              </a:ln>
            </p:spPr>
          </p:sp>
          <p:sp>
            <p:nvSpPr>
              <p:cNvPr id="54604" name="Line 494"/>
              <p:cNvSpPr/>
              <p:nvPr/>
            </p:nvSpPr>
            <p:spPr>
              <a:xfrm flipV="1">
                <a:off x="4531" y="1110"/>
                <a:ext cx="1" cy="4"/>
              </a:xfrm>
              <a:prstGeom prst="line">
                <a:avLst/>
              </a:prstGeom>
              <a:ln w="9525" cap="flat" cmpd="sng">
                <a:solidFill>
                  <a:srgbClr val="0000FF"/>
                </a:solidFill>
                <a:prstDash val="solid"/>
                <a:headEnd type="none" w="med" len="med"/>
                <a:tailEnd type="none" w="med" len="med"/>
              </a:ln>
            </p:spPr>
          </p:sp>
          <p:sp>
            <p:nvSpPr>
              <p:cNvPr id="54605" name="Line 495"/>
              <p:cNvSpPr/>
              <p:nvPr/>
            </p:nvSpPr>
            <p:spPr>
              <a:xfrm flipV="1">
                <a:off x="4536" y="1224"/>
                <a:ext cx="1" cy="5"/>
              </a:xfrm>
              <a:prstGeom prst="line">
                <a:avLst/>
              </a:prstGeom>
              <a:ln w="9525" cap="flat" cmpd="sng">
                <a:solidFill>
                  <a:srgbClr val="0000FF"/>
                </a:solidFill>
                <a:prstDash val="solid"/>
                <a:headEnd type="none" w="med" len="med"/>
                <a:tailEnd type="none" w="med" len="med"/>
              </a:ln>
            </p:spPr>
          </p:sp>
          <p:sp>
            <p:nvSpPr>
              <p:cNvPr id="54606" name="Line 496"/>
              <p:cNvSpPr/>
              <p:nvPr/>
            </p:nvSpPr>
            <p:spPr>
              <a:xfrm flipV="1">
                <a:off x="4536" y="1214"/>
                <a:ext cx="1" cy="5"/>
              </a:xfrm>
              <a:prstGeom prst="line">
                <a:avLst/>
              </a:prstGeom>
              <a:ln w="9525" cap="flat" cmpd="sng">
                <a:solidFill>
                  <a:srgbClr val="0000FF"/>
                </a:solidFill>
                <a:prstDash val="solid"/>
                <a:headEnd type="none" w="med" len="med"/>
                <a:tailEnd type="none" w="med" len="med"/>
              </a:ln>
            </p:spPr>
          </p:sp>
          <p:sp>
            <p:nvSpPr>
              <p:cNvPr id="54607" name="Line 497"/>
              <p:cNvSpPr/>
              <p:nvPr/>
            </p:nvSpPr>
            <p:spPr>
              <a:xfrm flipV="1">
                <a:off x="4536" y="1204"/>
                <a:ext cx="1" cy="5"/>
              </a:xfrm>
              <a:prstGeom prst="line">
                <a:avLst/>
              </a:prstGeom>
              <a:ln w="9525" cap="flat" cmpd="sng">
                <a:solidFill>
                  <a:srgbClr val="0000FF"/>
                </a:solidFill>
                <a:prstDash val="solid"/>
                <a:headEnd type="none" w="med" len="med"/>
                <a:tailEnd type="none" w="med" len="med"/>
              </a:ln>
            </p:spPr>
          </p:sp>
          <p:sp>
            <p:nvSpPr>
              <p:cNvPr id="54608" name="Line 498"/>
              <p:cNvSpPr/>
              <p:nvPr/>
            </p:nvSpPr>
            <p:spPr>
              <a:xfrm flipV="1">
                <a:off x="4536" y="1194"/>
                <a:ext cx="1" cy="5"/>
              </a:xfrm>
              <a:prstGeom prst="line">
                <a:avLst/>
              </a:prstGeom>
              <a:ln w="9525" cap="flat" cmpd="sng">
                <a:solidFill>
                  <a:srgbClr val="0000FF"/>
                </a:solidFill>
                <a:prstDash val="solid"/>
                <a:headEnd type="none" w="med" len="med"/>
                <a:tailEnd type="none" w="med" len="med"/>
              </a:ln>
            </p:spPr>
          </p:sp>
          <p:sp>
            <p:nvSpPr>
              <p:cNvPr id="54609" name="Line 499"/>
              <p:cNvSpPr/>
              <p:nvPr/>
            </p:nvSpPr>
            <p:spPr>
              <a:xfrm flipV="1">
                <a:off x="4536" y="1184"/>
                <a:ext cx="1" cy="5"/>
              </a:xfrm>
              <a:prstGeom prst="line">
                <a:avLst/>
              </a:prstGeom>
              <a:ln w="9525" cap="flat" cmpd="sng">
                <a:solidFill>
                  <a:srgbClr val="0000FF"/>
                </a:solidFill>
                <a:prstDash val="solid"/>
                <a:headEnd type="none" w="med" len="med"/>
                <a:tailEnd type="none" w="med" len="med"/>
              </a:ln>
            </p:spPr>
          </p:sp>
          <p:sp>
            <p:nvSpPr>
              <p:cNvPr id="54610" name="Line 500"/>
              <p:cNvSpPr/>
              <p:nvPr/>
            </p:nvSpPr>
            <p:spPr>
              <a:xfrm flipV="1">
                <a:off x="4536" y="1174"/>
                <a:ext cx="1" cy="5"/>
              </a:xfrm>
              <a:prstGeom prst="line">
                <a:avLst/>
              </a:prstGeom>
              <a:ln w="9525" cap="flat" cmpd="sng">
                <a:solidFill>
                  <a:srgbClr val="0000FF"/>
                </a:solidFill>
                <a:prstDash val="solid"/>
                <a:headEnd type="none" w="med" len="med"/>
                <a:tailEnd type="none" w="med" len="med"/>
              </a:ln>
            </p:spPr>
          </p:sp>
          <p:sp>
            <p:nvSpPr>
              <p:cNvPr id="54611" name="Line 501"/>
              <p:cNvSpPr/>
              <p:nvPr/>
            </p:nvSpPr>
            <p:spPr>
              <a:xfrm flipV="1">
                <a:off x="4536" y="1164"/>
                <a:ext cx="1" cy="5"/>
              </a:xfrm>
              <a:prstGeom prst="line">
                <a:avLst/>
              </a:prstGeom>
              <a:ln w="9525" cap="flat" cmpd="sng">
                <a:solidFill>
                  <a:srgbClr val="0000FF"/>
                </a:solidFill>
                <a:prstDash val="solid"/>
                <a:headEnd type="none" w="med" len="med"/>
                <a:tailEnd type="none" w="med" len="med"/>
              </a:ln>
            </p:spPr>
          </p:sp>
          <p:sp>
            <p:nvSpPr>
              <p:cNvPr id="54612" name="Line 502"/>
              <p:cNvSpPr/>
              <p:nvPr/>
            </p:nvSpPr>
            <p:spPr>
              <a:xfrm flipV="1">
                <a:off x="4536" y="1154"/>
                <a:ext cx="1" cy="5"/>
              </a:xfrm>
              <a:prstGeom prst="line">
                <a:avLst/>
              </a:prstGeom>
              <a:ln w="9525" cap="flat" cmpd="sng">
                <a:solidFill>
                  <a:srgbClr val="0000FF"/>
                </a:solidFill>
                <a:prstDash val="solid"/>
                <a:headEnd type="none" w="med" len="med"/>
                <a:tailEnd type="none" w="med" len="med"/>
              </a:ln>
            </p:spPr>
          </p:sp>
          <p:sp>
            <p:nvSpPr>
              <p:cNvPr id="54613" name="Line 503"/>
              <p:cNvSpPr/>
              <p:nvPr/>
            </p:nvSpPr>
            <p:spPr>
              <a:xfrm flipV="1">
                <a:off x="4536" y="1144"/>
                <a:ext cx="1" cy="5"/>
              </a:xfrm>
              <a:prstGeom prst="line">
                <a:avLst/>
              </a:prstGeom>
              <a:ln w="9525" cap="flat" cmpd="sng">
                <a:solidFill>
                  <a:srgbClr val="0000FF"/>
                </a:solidFill>
                <a:prstDash val="solid"/>
                <a:headEnd type="none" w="med" len="med"/>
                <a:tailEnd type="none" w="med" len="med"/>
              </a:ln>
            </p:spPr>
          </p:sp>
          <p:sp>
            <p:nvSpPr>
              <p:cNvPr id="54614" name="Line 504"/>
              <p:cNvSpPr/>
              <p:nvPr/>
            </p:nvSpPr>
            <p:spPr>
              <a:xfrm flipV="1">
                <a:off x="4536" y="1134"/>
                <a:ext cx="1" cy="5"/>
              </a:xfrm>
              <a:prstGeom prst="line">
                <a:avLst/>
              </a:prstGeom>
              <a:ln w="9525" cap="flat" cmpd="sng">
                <a:solidFill>
                  <a:srgbClr val="0000FF"/>
                </a:solidFill>
                <a:prstDash val="solid"/>
                <a:headEnd type="none" w="med" len="med"/>
                <a:tailEnd type="none" w="med" len="med"/>
              </a:ln>
            </p:spPr>
          </p:sp>
          <p:sp>
            <p:nvSpPr>
              <p:cNvPr id="54615" name="Line 505"/>
              <p:cNvSpPr/>
              <p:nvPr/>
            </p:nvSpPr>
            <p:spPr>
              <a:xfrm flipV="1">
                <a:off x="4536" y="1124"/>
                <a:ext cx="1" cy="5"/>
              </a:xfrm>
              <a:prstGeom prst="line">
                <a:avLst/>
              </a:prstGeom>
              <a:ln w="9525" cap="flat" cmpd="sng">
                <a:solidFill>
                  <a:srgbClr val="0000FF"/>
                </a:solidFill>
                <a:prstDash val="solid"/>
                <a:headEnd type="none" w="med" len="med"/>
                <a:tailEnd type="none" w="med" len="med"/>
              </a:ln>
            </p:spPr>
          </p:sp>
          <p:sp>
            <p:nvSpPr>
              <p:cNvPr id="54616" name="Line 506"/>
              <p:cNvSpPr/>
              <p:nvPr/>
            </p:nvSpPr>
            <p:spPr>
              <a:xfrm flipV="1">
                <a:off x="4536" y="1114"/>
                <a:ext cx="1" cy="5"/>
              </a:xfrm>
              <a:prstGeom prst="line">
                <a:avLst/>
              </a:prstGeom>
              <a:ln w="9525" cap="flat" cmpd="sng">
                <a:solidFill>
                  <a:srgbClr val="0000FF"/>
                </a:solidFill>
                <a:prstDash val="solid"/>
                <a:headEnd type="none" w="med" len="med"/>
                <a:tailEnd type="none" w="med" len="med"/>
              </a:ln>
            </p:spPr>
          </p:sp>
          <p:sp>
            <p:nvSpPr>
              <p:cNvPr id="54617" name="Line 507"/>
              <p:cNvSpPr/>
              <p:nvPr/>
            </p:nvSpPr>
            <p:spPr>
              <a:xfrm flipV="1">
                <a:off x="4541" y="1229"/>
                <a:ext cx="1" cy="1"/>
              </a:xfrm>
              <a:prstGeom prst="line">
                <a:avLst/>
              </a:prstGeom>
              <a:ln w="9525" cap="flat" cmpd="sng">
                <a:solidFill>
                  <a:srgbClr val="0000FF"/>
                </a:solidFill>
                <a:prstDash val="solid"/>
                <a:headEnd type="none" w="med" len="med"/>
                <a:tailEnd type="none" w="med" len="med"/>
              </a:ln>
            </p:spPr>
          </p:sp>
          <p:sp>
            <p:nvSpPr>
              <p:cNvPr id="54618" name="Line 508"/>
              <p:cNvSpPr/>
              <p:nvPr/>
            </p:nvSpPr>
            <p:spPr>
              <a:xfrm flipV="1">
                <a:off x="4541" y="1219"/>
                <a:ext cx="1" cy="5"/>
              </a:xfrm>
              <a:prstGeom prst="line">
                <a:avLst/>
              </a:prstGeom>
              <a:ln w="9525" cap="flat" cmpd="sng">
                <a:solidFill>
                  <a:srgbClr val="0000FF"/>
                </a:solidFill>
                <a:prstDash val="solid"/>
                <a:headEnd type="none" w="med" len="med"/>
                <a:tailEnd type="none" w="med" len="med"/>
              </a:ln>
            </p:spPr>
          </p:sp>
          <p:sp>
            <p:nvSpPr>
              <p:cNvPr id="54619" name="Line 509"/>
              <p:cNvSpPr/>
              <p:nvPr/>
            </p:nvSpPr>
            <p:spPr>
              <a:xfrm flipV="1">
                <a:off x="4541" y="1209"/>
                <a:ext cx="1" cy="5"/>
              </a:xfrm>
              <a:prstGeom prst="line">
                <a:avLst/>
              </a:prstGeom>
              <a:ln w="9525" cap="flat" cmpd="sng">
                <a:solidFill>
                  <a:srgbClr val="0000FF"/>
                </a:solidFill>
                <a:prstDash val="solid"/>
                <a:headEnd type="none" w="med" len="med"/>
                <a:tailEnd type="none" w="med" len="med"/>
              </a:ln>
            </p:spPr>
          </p:sp>
          <p:sp>
            <p:nvSpPr>
              <p:cNvPr id="54620" name="Line 510"/>
              <p:cNvSpPr/>
              <p:nvPr/>
            </p:nvSpPr>
            <p:spPr>
              <a:xfrm flipV="1">
                <a:off x="4541" y="1199"/>
                <a:ext cx="1" cy="5"/>
              </a:xfrm>
              <a:prstGeom prst="line">
                <a:avLst/>
              </a:prstGeom>
              <a:ln w="9525" cap="flat" cmpd="sng">
                <a:solidFill>
                  <a:srgbClr val="0000FF"/>
                </a:solidFill>
                <a:prstDash val="solid"/>
                <a:headEnd type="none" w="med" len="med"/>
                <a:tailEnd type="none" w="med" len="med"/>
              </a:ln>
            </p:spPr>
          </p:sp>
          <p:sp>
            <p:nvSpPr>
              <p:cNvPr id="54621" name="Line 511"/>
              <p:cNvSpPr/>
              <p:nvPr/>
            </p:nvSpPr>
            <p:spPr>
              <a:xfrm flipV="1">
                <a:off x="4541" y="1189"/>
                <a:ext cx="1" cy="5"/>
              </a:xfrm>
              <a:prstGeom prst="line">
                <a:avLst/>
              </a:prstGeom>
              <a:ln w="9525" cap="flat" cmpd="sng">
                <a:solidFill>
                  <a:srgbClr val="0000FF"/>
                </a:solidFill>
                <a:prstDash val="solid"/>
                <a:headEnd type="none" w="med" len="med"/>
                <a:tailEnd type="none" w="med" len="med"/>
              </a:ln>
            </p:spPr>
          </p:sp>
          <p:sp>
            <p:nvSpPr>
              <p:cNvPr id="54622" name="Line 512"/>
              <p:cNvSpPr/>
              <p:nvPr/>
            </p:nvSpPr>
            <p:spPr>
              <a:xfrm flipV="1">
                <a:off x="4541" y="1179"/>
                <a:ext cx="1" cy="5"/>
              </a:xfrm>
              <a:prstGeom prst="line">
                <a:avLst/>
              </a:prstGeom>
              <a:ln w="9525" cap="flat" cmpd="sng">
                <a:solidFill>
                  <a:srgbClr val="0000FF"/>
                </a:solidFill>
                <a:prstDash val="solid"/>
                <a:headEnd type="none" w="med" len="med"/>
                <a:tailEnd type="none" w="med" len="med"/>
              </a:ln>
            </p:spPr>
          </p:sp>
          <p:sp>
            <p:nvSpPr>
              <p:cNvPr id="54623" name="Line 513"/>
              <p:cNvSpPr/>
              <p:nvPr/>
            </p:nvSpPr>
            <p:spPr>
              <a:xfrm flipV="1">
                <a:off x="4541" y="1169"/>
                <a:ext cx="1" cy="5"/>
              </a:xfrm>
              <a:prstGeom prst="line">
                <a:avLst/>
              </a:prstGeom>
              <a:ln w="9525" cap="flat" cmpd="sng">
                <a:solidFill>
                  <a:srgbClr val="0000FF"/>
                </a:solidFill>
                <a:prstDash val="solid"/>
                <a:headEnd type="none" w="med" len="med"/>
                <a:tailEnd type="none" w="med" len="med"/>
              </a:ln>
            </p:spPr>
          </p:sp>
          <p:sp>
            <p:nvSpPr>
              <p:cNvPr id="54624" name="Line 514"/>
              <p:cNvSpPr/>
              <p:nvPr/>
            </p:nvSpPr>
            <p:spPr>
              <a:xfrm flipV="1">
                <a:off x="4541" y="1159"/>
                <a:ext cx="1" cy="5"/>
              </a:xfrm>
              <a:prstGeom prst="line">
                <a:avLst/>
              </a:prstGeom>
              <a:ln w="9525" cap="flat" cmpd="sng">
                <a:solidFill>
                  <a:srgbClr val="0000FF"/>
                </a:solidFill>
                <a:prstDash val="solid"/>
                <a:headEnd type="none" w="med" len="med"/>
                <a:tailEnd type="none" w="med" len="med"/>
              </a:ln>
            </p:spPr>
          </p:sp>
          <p:sp>
            <p:nvSpPr>
              <p:cNvPr id="54625" name="Line 515"/>
              <p:cNvSpPr/>
              <p:nvPr/>
            </p:nvSpPr>
            <p:spPr>
              <a:xfrm flipV="1">
                <a:off x="4541" y="1149"/>
                <a:ext cx="1" cy="5"/>
              </a:xfrm>
              <a:prstGeom prst="line">
                <a:avLst/>
              </a:prstGeom>
              <a:ln w="9525" cap="flat" cmpd="sng">
                <a:solidFill>
                  <a:srgbClr val="0000FF"/>
                </a:solidFill>
                <a:prstDash val="solid"/>
                <a:headEnd type="none" w="med" len="med"/>
                <a:tailEnd type="none" w="med" len="med"/>
              </a:ln>
            </p:spPr>
          </p:sp>
          <p:sp>
            <p:nvSpPr>
              <p:cNvPr id="54626" name="Line 516"/>
              <p:cNvSpPr/>
              <p:nvPr/>
            </p:nvSpPr>
            <p:spPr>
              <a:xfrm flipV="1">
                <a:off x="4541" y="1139"/>
                <a:ext cx="1" cy="5"/>
              </a:xfrm>
              <a:prstGeom prst="line">
                <a:avLst/>
              </a:prstGeom>
              <a:ln w="9525" cap="flat" cmpd="sng">
                <a:solidFill>
                  <a:srgbClr val="0000FF"/>
                </a:solidFill>
                <a:prstDash val="solid"/>
                <a:headEnd type="none" w="med" len="med"/>
                <a:tailEnd type="none" w="med" len="med"/>
              </a:ln>
            </p:spPr>
          </p:sp>
          <p:sp>
            <p:nvSpPr>
              <p:cNvPr id="54627" name="Line 517"/>
              <p:cNvSpPr/>
              <p:nvPr/>
            </p:nvSpPr>
            <p:spPr>
              <a:xfrm flipV="1">
                <a:off x="4541" y="1129"/>
                <a:ext cx="1" cy="5"/>
              </a:xfrm>
              <a:prstGeom prst="line">
                <a:avLst/>
              </a:prstGeom>
              <a:ln w="9525" cap="flat" cmpd="sng">
                <a:solidFill>
                  <a:srgbClr val="0000FF"/>
                </a:solidFill>
                <a:prstDash val="solid"/>
                <a:headEnd type="none" w="med" len="med"/>
                <a:tailEnd type="none" w="med" len="med"/>
              </a:ln>
            </p:spPr>
          </p:sp>
          <p:sp>
            <p:nvSpPr>
              <p:cNvPr id="54628" name="Line 518"/>
              <p:cNvSpPr/>
              <p:nvPr/>
            </p:nvSpPr>
            <p:spPr>
              <a:xfrm flipV="1">
                <a:off x="4541" y="1119"/>
                <a:ext cx="1" cy="5"/>
              </a:xfrm>
              <a:prstGeom prst="line">
                <a:avLst/>
              </a:prstGeom>
              <a:ln w="9525" cap="flat" cmpd="sng">
                <a:solidFill>
                  <a:srgbClr val="0000FF"/>
                </a:solidFill>
                <a:prstDash val="solid"/>
                <a:headEnd type="none" w="med" len="med"/>
                <a:tailEnd type="none" w="med" len="med"/>
              </a:ln>
            </p:spPr>
          </p:sp>
          <p:sp>
            <p:nvSpPr>
              <p:cNvPr id="54629" name="Line 519"/>
              <p:cNvSpPr/>
              <p:nvPr/>
            </p:nvSpPr>
            <p:spPr>
              <a:xfrm flipV="1">
                <a:off x="4541" y="1110"/>
                <a:ext cx="1" cy="4"/>
              </a:xfrm>
              <a:prstGeom prst="line">
                <a:avLst/>
              </a:prstGeom>
              <a:ln w="9525" cap="flat" cmpd="sng">
                <a:solidFill>
                  <a:srgbClr val="0000FF"/>
                </a:solidFill>
                <a:prstDash val="solid"/>
                <a:headEnd type="none" w="med" len="med"/>
                <a:tailEnd type="none" w="med" len="med"/>
              </a:ln>
            </p:spPr>
          </p:sp>
          <p:sp>
            <p:nvSpPr>
              <p:cNvPr id="54630" name="Line 520"/>
              <p:cNvSpPr/>
              <p:nvPr/>
            </p:nvSpPr>
            <p:spPr>
              <a:xfrm flipV="1">
                <a:off x="4546" y="1224"/>
                <a:ext cx="1" cy="5"/>
              </a:xfrm>
              <a:prstGeom prst="line">
                <a:avLst/>
              </a:prstGeom>
              <a:ln w="9525" cap="flat" cmpd="sng">
                <a:solidFill>
                  <a:srgbClr val="0000FF"/>
                </a:solidFill>
                <a:prstDash val="solid"/>
                <a:headEnd type="none" w="med" len="med"/>
                <a:tailEnd type="none" w="med" len="med"/>
              </a:ln>
            </p:spPr>
          </p:sp>
          <p:sp>
            <p:nvSpPr>
              <p:cNvPr id="54631" name="Line 521"/>
              <p:cNvSpPr/>
              <p:nvPr/>
            </p:nvSpPr>
            <p:spPr>
              <a:xfrm flipV="1">
                <a:off x="4546" y="1214"/>
                <a:ext cx="1" cy="5"/>
              </a:xfrm>
              <a:prstGeom prst="line">
                <a:avLst/>
              </a:prstGeom>
              <a:ln w="9525" cap="flat" cmpd="sng">
                <a:solidFill>
                  <a:srgbClr val="0000FF"/>
                </a:solidFill>
                <a:prstDash val="solid"/>
                <a:headEnd type="none" w="med" len="med"/>
                <a:tailEnd type="none" w="med" len="med"/>
              </a:ln>
            </p:spPr>
          </p:sp>
          <p:sp>
            <p:nvSpPr>
              <p:cNvPr id="54632" name="Line 522"/>
              <p:cNvSpPr/>
              <p:nvPr/>
            </p:nvSpPr>
            <p:spPr>
              <a:xfrm flipV="1">
                <a:off x="4546" y="1204"/>
                <a:ext cx="1" cy="5"/>
              </a:xfrm>
              <a:prstGeom prst="line">
                <a:avLst/>
              </a:prstGeom>
              <a:ln w="9525" cap="flat" cmpd="sng">
                <a:solidFill>
                  <a:srgbClr val="0000FF"/>
                </a:solidFill>
                <a:prstDash val="solid"/>
                <a:headEnd type="none" w="med" len="med"/>
                <a:tailEnd type="none" w="med" len="med"/>
              </a:ln>
            </p:spPr>
          </p:sp>
          <p:sp>
            <p:nvSpPr>
              <p:cNvPr id="54633" name="Line 523"/>
              <p:cNvSpPr/>
              <p:nvPr/>
            </p:nvSpPr>
            <p:spPr>
              <a:xfrm flipV="1">
                <a:off x="4546" y="1194"/>
                <a:ext cx="1" cy="5"/>
              </a:xfrm>
              <a:prstGeom prst="line">
                <a:avLst/>
              </a:prstGeom>
              <a:ln w="9525" cap="flat" cmpd="sng">
                <a:solidFill>
                  <a:srgbClr val="0000FF"/>
                </a:solidFill>
                <a:prstDash val="solid"/>
                <a:headEnd type="none" w="med" len="med"/>
                <a:tailEnd type="none" w="med" len="med"/>
              </a:ln>
            </p:spPr>
          </p:sp>
          <p:sp>
            <p:nvSpPr>
              <p:cNvPr id="54634" name="Line 524"/>
              <p:cNvSpPr/>
              <p:nvPr/>
            </p:nvSpPr>
            <p:spPr>
              <a:xfrm flipV="1">
                <a:off x="4546" y="1184"/>
                <a:ext cx="1" cy="5"/>
              </a:xfrm>
              <a:prstGeom prst="line">
                <a:avLst/>
              </a:prstGeom>
              <a:ln w="9525" cap="flat" cmpd="sng">
                <a:solidFill>
                  <a:srgbClr val="0000FF"/>
                </a:solidFill>
                <a:prstDash val="solid"/>
                <a:headEnd type="none" w="med" len="med"/>
                <a:tailEnd type="none" w="med" len="med"/>
              </a:ln>
            </p:spPr>
          </p:sp>
          <p:sp>
            <p:nvSpPr>
              <p:cNvPr id="54635" name="Line 525"/>
              <p:cNvSpPr/>
              <p:nvPr/>
            </p:nvSpPr>
            <p:spPr>
              <a:xfrm flipV="1">
                <a:off x="4546" y="1174"/>
                <a:ext cx="1" cy="5"/>
              </a:xfrm>
              <a:prstGeom prst="line">
                <a:avLst/>
              </a:prstGeom>
              <a:ln w="9525" cap="flat" cmpd="sng">
                <a:solidFill>
                  <a:srgbClr val="0000FF"/>
                </a:solidFill>
                <a:prstDash val="solid"/>
                <a:headEnd type="none" w="med" len="med"/>
                <a:tailEnd type="none" w="med" len="med"/>
              </a:ln>
            </p:spPr>
          </p:sp>
          <p:sp>
            <p:nvSpPr>
              <p:cNvPr id="54636" name="Line 526"/>
              <p:cNvSpPr/>
              <p:nvPr/>
            </p:nvSpPr>
            <p:spPr>
              <a:xfrm flipV="1">
                <a:off x="4546" y="1164"/>
                <a:ext cx="1" cy="5"/>
              </a:xfrm>
              <a:prstGeom prst="line">
                <a:avLst/>
              </a:prstGeom>
              <a:ln w="9525" cap="flat" cmpd="sng">
                <a:solidFill>
                  <a:srgbClr val="0000FF"/>
                </a:solidFill>
                <a:prstDash val="solid"/>
                <a:headEnd type="none" w="med" len="med"/>
                <a:tailEnd type="none" w="med" len="med"/>
              </a:ln>
            </p:spPr>
          </p:sp>
          <p:sp>
            <p:nvSpPr>
              <p:cNvPr id="54637" name="Line 527"/>
              <p:cNvSpPr/>
              <p:nvPr/>
            </p:nvSpPr>
            <p:spPr>
              <a:xfrm flipV="1">
                <a:off x="4546" y="1154"/>
                <a:ext cx="1" cy="5"/>
              </a:xfrm>
              <a:prstGeom prst="line">
                <a:avLst/>
              </a:prstGeom>
              <a:ln w="9525" cap="flat" cmpd="sng">
                <a:solidFill>
                  <a:srgbClr val="0000FF"/>
                </a:solidFill>
                <a:prstDash val="solid"/>
                <a:headEnd type="none" w="med" len="med"/>
                <a:tailEnd type="none" w="med" len="med"/>
              </a:ln>
            </p:spPr>
          </p:sp>
          <p:sp>
            <p:nvSpPr>
              <p:cNvPr id="54638" name="Line 528"/>
              <p:cNvSpPr/>
              <p:nvPr/>
            </p:nvSpPr>
            <p:spPr>
              <a:xfrm flipV="1">
                <a:off x="4546" y="1144"/>
                <a:ext cx="1" cy="5"/>
              </a:xfrm>
              <a:prstGeom prst="line">
                <a:avLst/>
              </a:prstGeom>
              <a:ln w="9525" cap="flat" cmpd="sng">
                <a:solidFill>
                  <a:srgbClr val="0000FF"/>
                </a:solidFill>
                <a:prstDash val="solid"/>
                <a:headEnd type="none" w="med" len="med"/>
                <a:tailEnd type="none" w="med" len="med"/>
              </a:ln>
            </p:spPr>
          </p:sp>
          <p:sp>
            <p:nvSpPr>
              <p:cNvPr id="54639" name="Line 529"/>
              <p:cNvSpPr/>
              <p:nvPr/>
            </p:nvSpPr>
            <p:spPr>
              <a:xfrm flipV="1">
                <a:off x="4546" y="1134"/>
                <a:ext cx="1" cy="5"/>
              </a:xfrm>
              <a:prstGeom prst="line">
                <a:avLst/>
              </a:prstGeom>
              <a:ln w="9525" cap="flat" cmpd="sng">
                <a:solidFill>
                  <a:srgbClr val="0000FF"/>
                </a:solidFill>
                <a:prstDash val="solid"/>
                <a:headEnd type="none" w="med" len="med"/>
                <a:tailEnd type="none" w="med" len="med"/>
              </a:ln>
            </p:spPr>
          </p:sp>
          <p:sp>
            <p:nvSpPr>
              <p:cNvPr id="54640" name="Line 530"/>
              <p:cNvSpPr/>
              <p:nvPr/>
            </p:nvSpPr>
            <p:spPr>
              <a:xfrm flipV="1">
                <a:off x="4546" y="1124"/>
                <a:ext cx="1" cy="5"/>
              </a:xfrm>
              <a:prstGeom prst="line">
                <a:avLst/>
              </a:prstGeom>
              <a:ln w="9525" cap="flat" cmpd="sng">
                <a:solidFill>
                  <a:srgbClr val="0000FF"/>
                </a:solidFill>
                <a:prstDash val="solid"/>
                <a:headEnd type="none" w="med" len="med"/>
                <a:tailEnd type="none" w="med" len="med"/>
              </a:ln>
            </p:spPr>
          </p:sp>
          <p:sp>
            <p:nvSpPr>
              <p:cNvPr id="54641" name="Line 531"/>
              <p:cNvSpPr/>
              <p:nvPr/>
            </p:nvSpPr>
            <p:spPr>
              <a:xfrm flipV="1">
                <a:off x="4546" y="1114"/>
                <a:ext cx="1" cy="5"/>
              </a:xfrm>
              <a:prstGeom prst="line">
                <a:avLst/>
              </a:prstGeom>
              <a:ln w="9525" cap="flat" cmpd="sng">
                <a:solidFill>
                  <a:srgbClr val="0000FF"/>
                </a:solidFill>
                <a:prstDash val="solid"/>
                <a:headEnd type="none" w="med" len="med"/>
                <a:tailEnd type="none" w="med" len="med"/>
              </a:ln>
            </p:spPr>
          </p:sp>
          <p:sp>
            <p:nvSpPr>
              <p:cNvPr id="54642" name="Line 532"/>
              <p:cNvSpPr/>
              <p:nvPr/>
            </p:nvSpPr>
            <p:spPr>
              <a:xfrm flipV="1">
                <a:off x="4551" y="1229"/>
                <a:ext cx="1" cy="1"/>
              </a:xfrm>
              <a:prstGeom prst="line">
                <a:avLst/>
              </a:prstGeom>
              <a:ln w="9525" cap="flat" cmpd="sng">
                <a:solidFill>
                  <a:srgbClr val="0000FF"/>
                </a:solidFill>
                <a:prstDash val="solid"/>
                <a:headEnd type="none" w="med" len="med"/>
                <a:tailEnd type="none" w="med" len="med"/>
              </a:ln>
            </p:spPr>
          </p:sp>
          <p:sp>
            <p:nvSpPr>
              <p:cNvPr id="54643" name="Line 533"/>
              <p:cNvSpPr/>
              <p:nvPr/>
            </p:nvSpPr>
            <p:spPr>
              <a:xfrm flipV="1">
                <a:off x="4551" y="1219"/>
                <a:ext cx="1" cy="5"/>
              </a:xfrm>
              <a:prstGeom prst="line">
                <a:avLst/>
              </a:prstGeom>
              <a:ln w="9525" cap="flat" cmpd="sng">
                <a:solidFill>
                  <a:srgbClr val="0000FF"/>
                </a:solidFill>
                <a:prstDash val="solid"/>
                <a:headEnd type="none" w="med" len="med"/>
                <a:tailEnd type="none" w="med" len="med"/>
              </a:ln>
            </p:spPr>
          </p:sp>
          <p:sp>
            <p:nvSpPr>
              <p:cNvPr id="54644" name="Line 534"/>
              <p:cNvSpPr/>
              <p:nvPr/>
            </p:nvSpPr>
            <p:spPr>
              <a:xfrm flipV="1">
                <a:off x="4551" y="1209"/>
                <a:ext cx="1" cy="5"/>
              </a:xfrm>
              <a:prstGeom prst="line">
                <a:avLst/>
              </a:prstGeom>
              <a:ln w="9525" cap="flat" cmpd="sng">
                <a:solidFill>
                  <a:srgbClr val="0000FF"/>
                </a:solidFill>
                <a:prstDash val="solid"/>
                <a:headEnd type="none" w="med" len="med"/>
                <a:tailEnd type="none" w="med" len="med"/>
              </a:ln>
            </p:spPr>
          </p:sp>
          <p:sp>
            <p:nvSpPr>
              <p:cNvPr id="54645" name="Line 535"/>
              <p:cNvSpPr/>
              <p:nvPr/>
            </p:nvSpPr>
            <p:spPr>
              <a:xfrm flipV="1">
                <a:off x="4551" y="1199"/>
                <a:ext cx="1" cy="5"/>
              </a:xfrm>
              <a:prstGeom prst="line">
                <a:avLst/>
              </a:prstGeom>
              <a:ln w="9525" cap="flat" cmpd="sng">
                <a:solidFill>
                  <a:srgbClr val="0000FF"/>
                </a:solidFill>
                <a:prstDash val="solid"/>
                <a:headEnd type="none" w="med" len="med"/>
                <a:tailEnd type="none" w="med" len="med"/>
              </a:ln>
            </p:spPr>
          </p:sp>
          <p:sp>
            <p:nvSpPr>
              <p:cNvPr id="54646" name="Line 536"/>
              <p:cNvSpPr/>
              <p:nvPr/>
            </p:nvSpPr>
            <p:spPr>
              <a:xfrm flipV="1">
                <a:off x="4551" y="1189"/>
                <a:ext cx="1" cy="5"/>
              </a:xfrm>
              <a:prstGeom prst="line">
                <a:avLst/>
              </a:prstGeom>
              <a:ln w="9525" cap="flat" cmpd="sng">
                <a:solidFill>
                  <a:srgbClr val="0000FF"/>
                </a:solidFill>
                <a:prstDash val="solid"/>
                <a:headEnd type="none" w="med" len="med"/>
                <a:tailEnd type="none" w="med" len="med"/>
              </a:ln>
            </p:spPr>
          </p:sp>
          <p:sp>
            <p:nvSpPr>
              <p:cNvPr id="54647" name="Line 537"/>
              <p:cNvSpPr/>
              <p:nvPr/>
            </p:nvSpPr>
            <p:spPr>
              <a:xfrm flipV="1">
                <a:off x="4551" y="1179"/>
                <a:ext cx="1" cy="5"/>
              </a:xfrm>
              <a:prstGeom prst="line">
                <a:avLst/>
              </a:prstGeom>
              <a:ln w="9525" cap="flat" cmpd="sng">
                <a:solidFill>
                  <a:srgbClr val="0000FF"/>
                </a:solidFill>
                <a:prstDash val="solid"/>
                <a:headEnd type="none" w="med" len="med"/>
                <a:tailEnd type="none" w="med" len="med"/>
              </a:ln>
            </p:spPr>
          </p:sp>
          <p:sp>
            <p:nvSpPr>
              <p:cNvPr id="54648" name="Line 538"/>
              <p:cNvSpPr/>
              <p:nvPr/>
            </p:nvSpPr>
            <p:spPr>
              <a:xfrm flipV="1">
                <a:off x="4551" y="1169"/>
                <a:ext cx="1" cy="5"/>
              </a:xfrm>
              <a:prstGeom prst="line">
                <a:avLst/>
              </a:prstGeom>
              <a:ln w="9525" cap="flat" cmpd="sng">
                <a:solidFill>
                  <a:srgbClr val="0000FF"/>
                </a:solidFill>
                <a:prstDash val="solid"/>
                <a:headEnd type="none" w="med" len="med"/>
                <a:tailEnd type="none" w="med" len="med"/>
              </a:ln>
            </p:spPr>
          </p:sp>
          <p:sp>
            <p:nvSpPr>
              <p:cNvPr id="54649" name="Line 539"/>
              <p:cNvSpPr/>
              <p:nvPr/>
            </p:nvSpPr>
            <p:spPr>
              <a:xfrm flipV="1">
                <a:off x="4551" y="1159"/>
                <a:ext cx="1" cy="5"/>
              </a:xfrm>
              <a:prstGeom prst="line">
                <a:avLst/>
              </a:prstGeom>
              <a:ln w="9525" cap="flat" cmpd="sng">
                <a:solidFill>
                  <a:srgbClr val="0000FF"/>
                </a:solidFill>
                <a:prstDash val="solid"/>
                <a:headEnd type="none" w="med" len="med"/>
                <a:tailEnd type="none" w="med" len="med"/>
              </a:ln>
            </p:spPr>
          </p:sp>
          <p:sp>
            <p:nvSpPr>
              <p:cNvPr id="54650" name="Line 540"/>
              <p:cNvSpPr/>
              <p:nvPr/>
            </p:nvSpPr>
            <p:spPr>
              <a:xfrm flipV="1">
                <a:off x="4551" y="1149"/>
                <a:ext cx="1" cy="5"/>
              </a:xfrm>
              <a:prstGeom prst="line">
                <a:avLst/>
              </a:prstGeom>
              <a:ln w="9525" cap="flat" cmpd="sng">
                <a:solidFill>
                  <a:srgbClr val="0000FF"/>
                </a:solidFill>
                <a:prstDash val="solid"/>
                <a:headEnd type="none" w="med" len="med"/>
                <a:tailEnd type="none" w="med" len="med"/>
              </a:ln>
            </p:spPr>
          </p:sp>
          <p:sp>
            <p:nvSpPr>
              <p:cNvPr id="54651" name="Line 541"/>
              <p:cNvSpPr/>
              <p:nvPr/>
            </p:nvSpPr>
            <p:spPr>
              <a:xfrm flipV="1">
                <a:off x="4551" y="1139"/>
                <a:ext cx="1" cy="5"/>
              </a:xfrm>
              <a:prstGeom prst="line">
                <a:avLst/>
              </a:prstGeom>
              <a:ln w="9525" cap="flat" cmpd="sng">
                <a:solidFill>
                  <a:srgbClr val="0000FF"/>
                </a:solidFill>
                <a:prstDash val="solid"/>
                <a:headEnd type="none" w="med" len="med"/>
                <a:tailEnd type="none" w="med" len="med"/>
              </a:ln>
            </p:spPr>
          </p:sp>
          <p:sp>
            <p:nvSpPr>
              <p:cNvPr id="54652" name="Line 542"/>
              <p:cNvSpPr/>
              <p:nvPr/>
            </p:nvSpPr>
            <p:spPr>
              <a:xfrm flipV="1">
                <a:off x="4551" y="1129"/>
                <a:ext cx="1" cy="5"/>
              </a:xfrm>
              <a:prstGeom prst="line">
                <a:avLst/>
              </a:prstGeom>
              <a:ln w="9525" cap="flat" cmpd="sng">
                <a:solidFill>
                  <a:srgbClr val="0000FF"/>
                </a:solidFill>
                <a:prstDash val="solid"/>
                <a:headEnd type="none" w="med" len="med"/>
                <a:tailEnd type="none" w="med" len="med"/>
              </a:ln>
            </p:spPr>
          </p:sp>
          <p:sp>
            <p:nvSpPr>
              <p:cNvPr id="54653" name="Line 543"/>
              <p:cNvSpPr/>
              <p:nvPr/>
            </p:nvSpPr>
            <p:spPr>
              <a:xfrm flipV="1">
                <a:off x="4551" y="1119"/>
                <a:ext cx="1" cy="5"/>
              </a:xfrm>
              <a:prstGeom prst="line">
                <a:avLst/>
              </a:prstGeom>
              <a:ln w="9525" cap="flat" cmpd="sng">
                <a:solidFill>
                  <a:srgbClr val="0000FF"/>
                </a:solidFill>
                <a:prstDash val="solid"/>
                <a:headEnd type="none" w="med" len="med"/>
                <a:tailEnd type="none" w="med" len="med"/>
              </a:ln>
            </p:spPr>
          </p:sp>
          <p:sp>
            <p:nvSpPr>
              <p:cNvPr id="54654" name="Line 544"/>
              <p:cNvSpPr/>
              <p:nvPr/>
            </p:nvSpPr>
            <p:spPr>
              <a:xfrm flipV="1">
                <a:off x="4551" y="1110"/>
                <a:ext cx="1" cy="4"/>
              </a:xfrm>
              <a:prstGeom prst="line">
                <a:avLst/>
              </a:prstGeom>
              <a:ln w="9525" cap="flat" cmpd="sng">
                <a:solidFill>
                  <a:srgbClr val="0000FF"/>
                </a:solidFill>
                <a:prstDash val="solid"/>
                <a:headEnd type="none" w="med" len="med"/>
                <a:tailEnd type="none" w="med" len="med"/>
              </a:ln>
            </p:spPr>
          </p:sp>
          <p:sp>
            <p:nvSpPr>
              <p:cNvPr id="54655" name="Line 545"/>
              <p:cNvSpPr/>
              <p:nvPr/>
            </p:nvSpPr>
            <p:spPr>
              <a:xfrm flipV="1">
                <a:off x="4556" y="1224"/>
                <a:ext cx="1" cy="5"/>
              </a:xfrm>
              <a:prstGeom prst="line">
                <a:avLst/>
              </a:prstGeom>
              <a:ln w="9525" cap="flat" cmpd="sng">
                <a:solidFill>
                  <a:srgbClr val="0000FF"/>
                </a:solidFill>
                <a:prstDash val="solid"/>
                <a:headEnd type="none" w="med" len="med"/>
                <a:tailEnd type="none" w="med" len="med"/>
              </a:ln>
            </p:spPr>
          </p:sp>
          <p:sp>
            <p:nvSpPr>
              <p:cNvPr id="54656" name="Line 546"/>
              <p:cNvSpPr/>
              <p:nvPr/>
            </p:nvSpPr>
            <p:spPr>
              <a:xfrm flipV="1">
                <a:off x="4556" y="1214"/>
                <a:ext cx="1" cy="5"/>
              </a:xfrm>
              <a:prstGeom prst="line">
                <a:avLst/>
              </a:prstGeom>
              <a:ln w="9525" cap="flat" cmpd="sng">
                <a:solidFill>
                  <a:srgbClr val="0000FF"/>
                </a:solidFill>
                <a:prstDash val="solid"/>
                <a:headEnd type="none" w="med" len="med"/>
                <a:tailEnd type="none" w="med" len="med"/>
              </a:ln>
            </p:spPr>
          </p:sp>
          <p:sp>
            <p:nvSpPr>
              <p:cNvPr id="54657" name="Line 547"/>
              <p:cNvSpPr/>
              <p:nvPr/>
            </p:nvSpPr>
            <p:spPr>
              <a:xfrm flipV="1">
                <a:off x="4556" y="1204"/>
                <a:ext cx="1" cy="5"/>
              </a:xfrm>
              <a:prstGeom prst="line">
                <a:avLst/>
              </a:prstGeom>
              <a:ln w="9525" cap="flat" cmpd="sng">
                <a:solidFill>
                  <a:srgbClr val="0000FF"/>
                </a:solidFill>
                <a:prstDash val="solid"/>
                <a:headEnd type="none" w="med" len="med"/>
                <a:tailEnd type="none" w="med" len="med"/>
              </a:ln>
            </p:spPr>
          </p:sp>
          <p:sp>
            <p:nvSpPr>
              <p:cNvPr id="54658" name="Line 548"/>
              <p:cNvSpPr/>
              <p:nvPr/>
            </p:nvSpPr>
            <p:spPr>
              <a:xfrm flipV="1">
                <a:off x="4556" y="1194"/>
                <a:ext cx="1" cy="5"/>
              </a:xfrm>
              <a:prstGeom prst="line">
                <a:avLst/>
              </a:prstGeom>
              <a:ln w="9525" cap="flat" cmpd="sng">
                <a:solidFill>
                  <a:srgbClr val="0000FF"/>
                </a:solidFill>
                <a:prstDash val="solid"/>
                <a:headEnd type="none" w="med" len="med"/>
                <a:tailEnd type="none" w="med" len="med"/>
              </a:ln>
            </p:spPr>
          </p:sp>
          <p:sp>
            <p:nvSpPr>
              <p:cNvPr id="54659" name="Line 549"/>
              <p:cNvSpPr/>
              <p:nvPr/>
            </p:nvSpPr>
            <p:spPr>
              <a:xfrm flipV="1">
                <a:off x="4556" y="1184"/>
                <a:ext cx="1" cy="5"/>
              </a:xfrm>
              <a:prstGeom prst="line">
                <a:avLst/>
              </a:prstGeom>
              <a:ln w="9525" cap="flat" cmpd="sng">
                <a:solidFill>
                  <a:srgbClr val="0000FF"/>
                </a:solidFill>
                <a:prstDash val="solid"/>
                <a:headEnd type="none" w="med" len="med"/>
                <a:tailEnd type="none" w="med" len="med"/>
              </a:ln>
            </p:spPr>
          </p:sp>
          <p:sp>
            <p:nvSpPr>
              <p:cNvPr id="54660" name="Line 550"/>
              <p:cNvSpPr/>
              <p:nvPr/>
            </p:nvSpPr>
            <p:spPr>
              <a:xfrm flipV="1">
                <a:off x="4556" y="1174"/>
                <a:ext cx="1" cy="5"/>
              </a:xfrm>
              <a:prstGeom prst="line">
                <a:avLst/>
              </a:prstGeom>
              <a:ln w="9525" cap="flat" cmpd="sng">
                <a:solidFill>
                  <a:srgbClr val="0000FF"/>
                </a:solidFill>
                <a:prstDash val="solid"/>
                <a:headEnd type="none" w="med" len="med"/>
                <a:tailEnd type="none" w="med" len="med"/>
              </a:ln>
            </p:spPr>
          </p:sp>
          <p:sp>
            <p:nvSpPr>
              <p:cNvPr id="54661" name="Line 551"/>
              <p:cNvSpPr/>
              <p:nvPr/>
            </p:nvSpPr>
            <p:spPr>
              <a:xfrm flipV="1">
                <a:off x="4556" y="1164"/>
                <a:ext cx="1" cy="5"/>
              </a:xfrm>
              <a:prstGeom prst="line">
                <a:avLst/>
              </a:prstGeom>
              <a:ln w="9525" cap="flat" cmpd="sng">
                <a:solidFill>
                  <a:srgbClr val="0000FF"/>
                </a:solidFill>
                <a:prstDash val="solid"/>
                <a:headEnd type="none" w="med" len="med"/>
                <a:tailEnd type="none" w="med" len="med"/>
              </a:ln>
            </p:spPr>
          </p:sp>
          <p:sp>
            <p:nvSpPr>
              <p:cNvPr id="54662" name="Line 552"/>
              <p:cNvSpPr/>
              <p:nvPr/>
            </p:nvSpPr>
            <p:spPr>
              <a:xfrm flipV="1">
                <a:off x="4556" y="1154"/>
                <a:ext cx="1" cy="5"/>
              </a:xfrm>
              <a:prstGeom prst="line">
                <a:avLst/>
              </a:prstGeom>
              <a:ln w="9525" cap="flat" cmpd="sng">
                <a:solidFill>
                  <a:srgbClr val="0000FF"/>
                </a:solidFill>
                <a:prstDash val="solid"/>
                <a:headEnd type="none" w="med" len="med"/>
                <a:tailEnd type="none" w="med" len="med"/>
              </a:ln>
            </p:spPr>
          </p:sp>
          <p:sp>
            <p:nvSpPr>
              <p:cNvPr id="54663" name="Line 553"/>
              <p:cNvSpPr/>
              <p:nvPr/>
            </p:nvSpPr>
            <p:spPr>
              <a:xfrm flipV="1">
                <a:off x="4556" y="1144"/>
                <a:ext cx="1" cy="5"/>
              </a:xfrm>
              <a:prstGeom prst="line">
                <a:avLst/>
              </a:prstGeom>
              <a:ln w="9525" cap="flat" cmpd="sng">
                <a:solidFill>
                  <a:srgbClr val="0000FF"/>
                </a:solidFill>
                <a:prstDash val="solid"/>
                <a:headEnd type="none" w="med" len="med"/>
                <a:tailEnd type="none" w="med" len="med"/>
              </a:ln>
            </p:spPr>
          </p:sp>
          <p:sp>
            <p:nvSpPr>
              <p:cNvPr id="54664" name="Line 554"/>
              <p:cNvSpPr/>
              <p:nvPr/>
            </p:nvSpPr>
            <p:spPr>
              <a:xfrm flipV="1">
                <a:off x="4556" y="1134"/>
                <a:ext cx="1" cy="5"/>
              </a:xfrm>
              <a:prstGeom prst="line">
                <a:avLst/>
              </a:prstGeom>
              <a:ln w="9525" cap="flat" cmpd="sng">
                <a:solidFill>
                  <a:srgbClr val="0000FF"/>
                </a:solidFill>
                <a:prstDash val="solid"/>
                <a:headEnd type="none" w="med" len="med"/>
                <a:tailEnd type="none" w="med" len="med"/>
              </a:ln>
            </p:spPr>
          </p:sp>
          <p:sp>
            <p:nvSpPr>
              <p:cNvPr id="54665" name="Line 555"/>
              <p:cNvSpPr/>
              <p:nvPr/>
            </p:nvSpPr>
            <p:spPr>
              <a:xfrm flipV="1">
                <a:off x="4556" y="1124"/>
                <a:ext cx="1" cy="5"/>
              </a:xfrm>
              <a:prstGeom prst="line">
                <a:avLst/>
              </a:prstGeom>
              <a:ln w="9525" cap="flat" cmpd="sng">
                <a:solidFill>
                  <a:srgbClr val="0000FF"/>
                </a:solidFill>
                <a:prstDash val="solid"/>
                <a:headEnd type="none" w="med" len="med"/>
                <a:tailEnd type="none" w="med" len="med"/>
              </a:ln>
            </p:spPr>
          </p:sp>
          <p:sp>
            <p:nvSpPr>
              <p:cNvPr id="54666" name="Line 556"/>
              <p:cNvSpPr/>
              <p:nvPr/>
            </p:nvSpPr>
            <p:spPr>
              <a:xfrm flipV="1">
                <a:off x="4556" y="1114"/>
                <a:ext cx="1" cy="5"/>
              </a:xfrm>
              <a:prstGeom prst="line">
                <a:avLst/>
              </a:prstGeom>
              <a:ln w="9525" cap="flat" cmpd="sng">
                <a:solidFill>
                  <a:srgbClr val="0000FF"/>
                </a:solidFill>
                <a:prstDash val="solid"/>
                <a:headEnd type="none" w="med" len="med"/>
                <a:tailEnd type="none" w="med" len="med"/>
              </a:ln>
            </p:spPr>
          </p:sp>
          <p:sp>
            <p:nvSpPr>
              <p:cNvPr id="54667" name="Line 557"/>
              <p:cNvSpPr/>
              <p:nvPr/>
            </p:nvSpPr>
            <p:spPr>
              <a:xfrm flipV="1">
                <a:off x="4561" y="1229"/>
                <a:ext cx="1" cy="1"/>
              </a:xfrm>
              <a:prstGeom prst="line">
                <a:avLst/>
              </a:prstGeom>
              <a:ln w="9525" cap="flat" cmpd="sng">
                <a:solidFill>
                  <a:srgbClr val="0000FF"/>
                </a:solidFill>
                <a:prstDash val="solid"/>
                <a:headEnd type="none" w="med" len="med"/>
                <a:tailEnd type="none" w="med" len="med"/>
              </a:ln>
            </p:spPr>
          </p:sp>
          <p:sp>
            <p:nvSpPr>
              <p:cNvPr id="54668" name="Line 558"/>
              <p:cNvSpPr/>
              <p:nvPr/>
            </p:nvSpPr>
            <p:spPr>
              <a:xfrm flipV="1">
                <a:off x="4561" y="1219"/>
                <a:ext cx="1" cy="5"/>
              </a:xfrm>
              <a:prstGeom prst="line">
                <a:avLst/>
              </a:prstGeom>
              <a:ln w="9525" cap="flat" cmpd="sng">
                <a:solidFill>
                  <a:srgbClr val="0000FF"/>
                </a:solidFill>
                <a:prstDash val="solid"/>
                <a:headEnd type="none" w="med" len="med"/>
                <a:tailEnd type="none" w="med" len="med"/>
              </a:ln>
            </p:spPr>
          </p:sp>
          <p:sp>
            <p:nvSpPr>
              <p:cNvPr id="54669" name="Line 559"/>
              <p:cNvSpPr/>
              <p:nvPr/>
            </p:nvSpPr>
            <p:spPr>
              <a:xfrm flipV="1">
                <a:off x="4561" y="1209"/>
                <a:ext cx="1" cy="5"/>
              </a:xfrm>
              <a:prstGeom prst="line">
                <a:avLst/>
              </a:prstGeom>
              <a:ln w="9525" cap="flat" cmpd="sng">
                <a:solidFill>
                  <a:srgbClr val="0000FF"/>
                </a:solidFill>
                <a:prstDash val="solid"/>
                <a:headEnd type="none" w="med" len="med"/>
                <a:tailEnd type="none" w="med" len="med"/>
              </a:ln>
            </p:spPr>
          </p:sp>
          <p:sp>
            <p:nvSpPr>
              <p:cNvPr id="54670" name="Line 560"/>
              <p:cNvSpPr/>
              <p:nvPr/>
            </p:nvSpPr>
            <p:spPr>
              <a:xfrm flipV="1">
                <a:off x="4561" y="1199"/>
                <a:ext cx="1" cy="5"/>
              </a:xfrm>
              <a:prstGeom prst="line">
                <a:avLst/>
              </a:prstGeom>
              <a:ln w="9525" cap="flat" cmpd="sng">
                <a:solidFill>
                  <a:srgbClr val="0000FF"/>
                </a:solidFill>
                <a:prstDash val="solid"/>
                <a:headEnd type="none" w="med" len="med"/>
                <a:tailEnd type="none" w="med" len="med"/>
              </a:ln>
            </p:spPr>
          </p:sp>
          <p:sp>
            <p:nvSpPr>
              <p:cNvPr id="54671" name="Line 561"/>
              <p:cNvSpPr/>
              <p:nvPr/>
            </p:nvSpPr>
            <p:spPr>
              <a:xfrm flipV="1">
                <a:off x="4561" y="1189"/>
                <a:ext cx="1" cy="5"/>
              </a:xfrm>
              <a:prstGeom prst="line">
                <a:avLst/>
              </a:prstGeom>
              <a:ln w="9525" cap="flat" cmpd="sng">
                <a:solidFill>
                  <a:srgbClr val="0000FF"/>
                </a:solidFill>
                <a:prstDash val="solid"/>
                <a:headEnd type="none" w="med" len="med"/>
                <a:tailEnd type="none" w="med" len="med"/>
              </a:ln>
            </p:spPr>
          </p:sp>
          <p:sp>
            <p:nvSpPr>
              <p:cNvPr id="54672" name="Line 562"/>
              <p:cNvSpPr/>
              <p:nvPr/>
            </p:nvSpPr>
            <p:spPr>
              <a:xfrm flipV="1">
                <a:off x="4561" y="1179"/>
                <a:ext cx="1" cy="5"/>
              </a:xfrm>
              <a:prstGeom prst="line">
                <a:avLst/>
              </a:prstGeom>
              <a:ln w="9525" cap="flat" cmpd="sng">
                <a:solidFill>
                  <a:srgbClr val="0000FF"/>
                </a:solidFill>
                <a:prstDash val="solid"/>
                <a:headEnd type="none" w="med" len="med"/>
                <a:tailEnd type="none" w="med" len="med"/>
              </a:ln>
            </p:spPr>
          </p:sp>
          <p:sp>
            <p:nvSpPr>
              <p:cNvPr id="54673" name="Line 563"/>
              <p:cNvSpPr/>
              <p:nvPr/>
            </p:nvSpPr>
            <p:spPr>
              <a:xfrm flipV="1">
                <a:off x="4561" y="1169"/>
                <a:ext cx="1" cy="5"/>
              </a:xfrm>
              <a:prstGeom prst="line">
                <a:avLst/>
              </a:prstGeom>
              <a:ln w="9525" cap="flat" cmpd="sng">
                <a:solidFill>
                  <a:srgbClr val="0000FF"/>
                </a:solidFill>
                <a:prstDash val="solid"/>
                <a:headEnd type="none" w="med" len="med"/>
                <a:tailEnd type="none" w="med" len="med"/>
              </a:ln>
            </p:spPr>
          </p:sp>
          <p:sp>
            <p:nvSpPr>
              <p:cNvPr id="54674" name="Line 564"/>
              <p:cNvSpPr/>
              <p:nvPr/>
            </p:nvSpPr>
            <p:spPr>
              <a:xfrm flipV="1">
                <a:off x="4561" y="1159"/>
                <a:ext cx="1" cy="5"/>
              </a:xfrm>
              <a:prstGeom prst="line">
                <a:avLst/>
              </a:prstGeom>
              <a:ln w="9525" cap="flat" cmpd="sng">
                <a:solidFill>
                  <a:srgbClr val="0000FF"/>
                </a:solidFill>
                <a:prstDash val="solid"/>
                <a:headEnd type="none" w="med" len="med"/>
                <a:tailEnd type="none" w="med" len="med"/>
              </a:ln>
            </p:spPr>
          </p:sp>
          <p:sp>
            <p:nvSpPr>
              <p:cNvPr id="54675" name="Line 565"/>
              <p:cNvSpPr/>
              <p:nvPr/>
            </p:nvSpPr>
            <p:spPr>
              <a:xfrm flipV="1">
                <a:off x="4561" y="1149"/>
                <a:ext cx="1" cy="5"/>
              </a:xfrm>
              <a:prstGeom prst="line">
                <a:avLst/>
              </a:prstGeom>
              <a:ln w="9525" cap="flat" cmpd="sng">
                <a:solidFill>
                  <a:srgbClr val="0000FF"/>
                </a:solidFill>
                <a:prstDash val="solid"/>
                <a:headEnd type="none" w="med" len="med"/>
                <a:tailEnd type="none" w="med" len="med"/>
              </a:ln>
            </p:spPr>
          </p:sp>
          <p:sp>
            <p:nvSpPr>
              <p:cNvPr id="54676" name="Line 566"/>
              <p:cNvSpPr/>
              <p:nvPr/>
            </p:nvSpPr>
            <p:spPr>
              <a:xfrm flipV="1">
                <a:off x="4561" y="1139"/>
                <a:ext cx="1" cy="5"/>
              </a:xfrm>
              <a:prstGeom prst="line">
                <a:avLst/>
              </a:prstGeom>
              <a:ln w="9525" cap="flat" cmpd="sng">
                <a:solidFill>
                  <a:srgbClr val="0000FF"/>
                </a:solidFill>
                <a:prstDash val="solid"/>
                <a:headEnd type="none" w="med" len="med"/>
                <a:tailEnd type="none" w="med" len="med"/>
              </a:ln>
            </p:spPr>
          </p:sp>
          <p:sp>
            <p:nvSpPr>
              <p:cNvPr id="54677" name="Line 567"/>
              <p:cNvSpPr/>
              <p:nvPr/>
            </p:nvSpPr>
            <p:spPr>
              <a:xfrm flipV="1">
                <a:off x="4561" y="1129"/>
                <a:ext cx="1" cy="5"/>
              </a:xfrm>
              <a:prstGeom prst="line">
                <a:avLst/>
              </a:prstGeom>
              <a:ln w="9525" cap="flat" cmpd="sng">
                <a:solidFill>
                  <a:srgbClr val="0000FF"/>
                </a:solidFill>
                <a:prstDash val="solid"/>
                <a:headEnd type="none" w="med" len="med"/>
                <a:tailEnd type="none" w="med" len="med"/>
              </a:ln>
            </p:spPr>
          </p:sp>
          <p:sp>
            <p:nvSpPr>
              <p:cNvPr id="54678" name="Line 568"/>
              <p:cNvSpPr/>
              <p:nvPr/>
            </p:nvSpPr>
            <p:spPr>
              <a:xfrm flipV="1">
                <a:off x="4561" y="1119"/>
                <a:ext cx="1" cy="5"/>
              </a:xfrm>
              <a:prstGeom prst="line">
                <a:avLst/>
              </a:prstGeom>
              <a:ln w="9525" cap="flat" cmpd="sng">
                <a:solidFill>
                  <a:srgbClr val="0000FF"/>
                </a:solidFill>
                <a:prstDash val="solid"/>
                <a:headEnd type="none" w="med" len="med"/>
                <a:tailEnd type="none" w="med" len="med"/>
              </a:ln>
            </p:spPr>
          </p:sp>
          <p:sp>
            <p:nvSpPr>
              <p:cNvPr id="54679" name="Line 569"/>
              <p:cNvSpPr/>
              <p:nvPr/>
            </p:nvSpPr>
            <p:spPr>
              <a:xfrm flipV="1">
                <a:off x="4561" y="1110"/>
                <a:ext cx="1" cy="4"/>
              </a:xfrm>
              <a:prstGeom prst="line">
                <a:avLst/>
              </a:prstGeom>
              <a:ln w="9525" cap="flat" cmpd="sng">
                <a:solidFill>
                  <a:srgbClr val="0000FF"/>
                </a:solidFill>
                <a:prstDash val="solid"/>
                <a:headEnd type="none" w="med" len="med"/>
                <a:tailEnd type="none" w="med" len="med"/>
              </a:ln>
            </p:spPr>
          </p:sp>
          <p:sp>
            <p:nvSpPr>
              <p:cNvPr id="54680" name="Line 570"/>
              <p:cNvSpPr/>
              <p:nvPr/>
            </p:nvSpPr>
            <p:spPr>
              <a:xfrm flipV="1">
                <a:off x="4566" y="1224"/>
                <a:ext cx="1" cy="5"/>
              </a:xfrm>
              <a:prstGeom prst="line">
                <a:avLst/>
              </a:prstGeom>
              <a:ln w="9525" cap="flat" cmpd="sng">
                <a:solidFill>
                  <a:srgbClr val="0000FF"/>
                </a:solidFill>
                <a:prstDash val="solid"/>
                <a:headEnd type="none" w="med" len="med"/>
                <a:tailEnd type="none" w="med" len="med"/>
              </a:ln>
            </p:spPr>
          </p:sp>
          <p:sp>
            <p:nvSpPr>
              <p:cNvPr id="54681" name="Line 571"/>
              <p:cNvSpPr/>
              <p:nvPr/>
            </p:nvSpPr>
            <p:spPr>
              <a:xfrm flipV="1">
                <a:off x="4566" y="1214"/>
                <a:ext cx="1" cy="5"/>
              </a:xfrm>
              <a:prstGeom prst="line">
                <a:avLst/>
              </a:prstGeom>
              <a:ln w="9525" cap="flat" cmpd="sng">
                <a:solidFill>
                  <a:srgbClr val="0000FF"/>
                </a:solidFill>
                <a:prstDash val="solid"/>
                <a:headEnd type="none" w="med" len="med"/>
                <a:tailEnd type="none" w="med" len="med"/>
              </a:ln>
            </p:spPr>
          </p:sp>
          <p:sp>
            <p:nvSpPr>
              <p:cNvPr id="54682" name="Line 572"/>
              <p:cNvSpPr/>
              <p:nvPr/>
            </p:nvSpPr>
            <p:spPr>
              <a:xfrm flipV="1">
                <a:off x="4566" y="1204"/>
                <a:ext cx="1" cy="5"/>
              </a:xfrm>
              <a:prstGeom prst="line">
                <a:avLst/>
              </a:prstGeom>
              <a:ln w="9525" cap="flat" cmpd="sng">
                <a:solidFill>
                  <a:srgbClr val="0000FF"/>
                </a:solidFill>
                <a:prstDash val="solid"/>
                <a:headEnd type="none" w="med" len="med"/>
                <a:tailEnd type="none" w="med" len="med"/>
              </a:ln>
            </p:spPr>
          </p:sp>
          <p:sp>
            <p:nvSpPr>
              <p:cNvPr id="54683" name="Line 573"/>
              <p:cNvSpPr/>
              <p:nvPr/>
            </p:nvSpPr>
            <p:spPr>
              <a:xfrm flipV="1">
                <a:off x="4566" y="1194"/>
                <a:ext cx="1" cy="5"/>
              </a:xfrm>
              <a:prstGeom prst="line">
                <a:avLst/>
              </a:prstGeom>
              <a:ln w="9525" cap="flat" cmpd="sng">
                <a:solidFill>
                  <a:srgbClr val="0000FF"/>
                </a:solidFill>
                <a:prstDash val="solid"/>
                <a:headEnd type="none" w="med" len="med"/>
                <a:tailEnd type="none" w="med" len="med"/>
              </a:ln>
            </p:spPr>
          </p:sp>
          <p:sp>
            <p:nvSpPr>
              <p:cNvPr id="54684" name="Line 574"/>
              <p:cNvSpPr/>
              <p:nvPr/>
            </p:nvSpPr>
            <p:spPr>
              <a:xfrm flipV="1">
                <a:off x="4566" y="1184"/>
                <a:ext cx="1" cy="5"/>
              </a:xfrm>
              <a:prstGeom prst="line">
                <a:avLst/>
              </a:prstGeom>
              <a:ln w="9525" cap="flat" cmpd="sng">
                <a:solidFill>
                  <a:srgbClr val="0000FF"/>
                </a:solidFill>
                <a:prstDash val="solid"/>
                <a:headEnd type="none" w="med" len="med"/>
                <a:tailEnd type="none" w="med" len="med"/>
              </a:ln>
            </p:spPr>
          </p:sp>
          <p:sp>
            <p:nvSpPr>
              <p:cNvPr id="54685" name="Line 575"/>
              <p:cNvSpPr/>
              <p:nvPr/>
            </p:nvSpPr>
            <p:spPr>
              <a:xfrm flipV="1">
                <a:off x="4566" y="1174"/>
                <a:ext cx="1" cy="5"/>
              </a:xfrm>
              <a:prstGeom prst="line">
                <a:avLst/>
              </a:prstGeom>
              <a:ln w="9525" cap="flat" cmpd="sng">
                <a:solidFill>
                  <a:srgbClr val="0000FF"/>
                </a:solidFill>
                <a:prstDash val="solid"/>
                <a:headEnd type="none" w="med" len="med"/>
                <a:tailEnd type="none" w="med" len="med"/>
              </a:ln>
            </p:spPr>
          </p:sp>
          <p:sp>
            <p:nvSpPr>
              <p:cNvPr id="54686" name="Line 576"/>
              <p:cNvSpPr/>
              <p:nvPr/>
            </p:nvSpPr>
            <p:spPr>
              <a:xfrm flipV="1">
                <a:off x="4566" y="1164"/>
                <a:ext cx="1" cy="5"/>
              </a:xfrm>
              <a:prstGeom prst="line">
                <a:avLst/>
              </a:prstGeom>
              <a:ln w="9525" cap="flat" cmpd="sng">
                <a:solidFill>
                  <a:srgbClr val="0000FF"/>
                </a:solidFill>
                <a:prstDash val="solid"/>
                <a:headEnd type="none" w="med" len="med"/>
                <a:tailEnd type="none" w="med" len="med"/>
              </a:ln>
            </p:spPr>
          </p:sp>
          <p:sp>
            <p:nvSpPr>
              <p:cNvPr id="54687" name="Line 577"/>
              <p:cNvSpPr/>
              <p:nvPr/>
            </p:nvSpPr>
            <p:spPr>
              <a:xfrm flipV="1">
                <a:off x="4566" y="1154"/>
                <a:ext cx="1" cy="5"/>
              </a:xfrm>
              <a:prstGeom prst="line">
                <a:avLst/>
              </a:prstGeom>
              <a:ln w="9525" cap="flat" cmpd="sng">
                <a:solidFill>
                  <a:srgbClr val="0000FF"/>
                </a:solidFill>
                <a:prstDash val="solid"/>
                <a:headEnd type="none" w="med" len="med"/>
                <a:tailEnd type="none" w="med" len="med"/>
              </a:ln>
            </p:spPr>
          </p:sp>
          <p:sp>
            <p:nvSpPr>
              <p:cNvPr id="54688" name="Line 578"/>
              <p:cNvSpPr/>
              <p:nvPr/>
            </p:nvSpPr>
            <p:spPr>
              <a:xfrm flipV="1">
                <a:off x="4566" y="1144"/>
                <a:ext cx="1" cy="5"/>
              </a:xfrm>
              <a:prstGeom prst="line">
                <a:avLst/>
              </a:prstGeom>
              <a:ln w="9525" cap="flat" cmpd="sng">
                <a:solidFill>
                  <a:srgbClr val="0000FF"/>
                </a:solidFill>
                <a:prstDash val="solid"/>
                <a:headEnd type="none" w="med" len="med"/>
                <a:tailEnd type="none" w="med" len="med"/>
              </a:ln>
            </p:spPr>
          </p:sp>
          <p:sp>
            <p:nvSpPr>
              <p:cNvPr id="54689" name="Line 579"/>
              <p:cNvSpPr/>
              <p:nvPr/>
            </p:nvSpPr>
            <p:spPr>
              <a:xfrm flipV="1">
                <a:off x="4566" y="1134"/>
                <a:ext cx="1" cy="5"/>
              </a:xfrm>
              <a:prstGeom prst="line">
                <a:avLst/>
              </a:prstGeom>
              <a:ln w="9525" cap="flat" cmpd="sng">
                <a:solidFill>
                  <a:srgbClr val="0000FF"/>
                </a:solidFill>
                <a:prstDash val="solid"/>
                <a:headEnd type="none" w="med" len="med"/>
                <a:tailEnd type="none" w="med" len="med"/>
              </a:ln>
            </p:spPr>
          </p:sp>
          <p:sp>
            <p:nvSpPr>
              <p:cNvPr id="54690" name="Line 580"/>
              <p:cNvSpPr/>
              <p:nvPr/>
            </p:nvSpPr>
            <p:spPr>
              <a:xfrm flipV="1">
                <a:off x="4566" y="1124"/>
                <a:ext cx="1" cy="5"/>
              </a:xfrm>
              <a:prstGeom prst="line">
                <a:avLst/>
              </a:prstGeom>
              <a:ln w="9525" cap="flat" cmpd="sng">
                <a:solidFill>
                  <a:srgbClr val="0000FF"/>
                </a:solidFill>
                <a:prstDash val="solid"/>
                <a:headEnd type="none" w="med" len="med"/>
                <a:tailEnd type="none" w="med" len="med"/>
              </a:ln>
            </p:spPr>
          </p:sp>
          <p:sp>
            <p:nvSpPr>
              <p:cNvPr id="54691" name="Line 581"/>
              <p:cNvSpPr/>
              <p:nvPr/>
            </p:nvSpPr>
            <p:spPr>
              <a:xfrm flipV="1">
                <a:off x="4566" y="1114"/>
                <a:ext cx="1" cy="5"/>
              </a:xfrm>
              <a:prstGeom prst="line">
                <a:avLst/>
              </a:prstGeom>
              <a:ln w="9525" cap="flat" cmpd="sng">
                <a:solidFill>
                  <a:srgbClr val="0000FF"/>
                </a:solidFill>
                <a:prstDash val="solid"/>
                <a:headEnd type="none" w="med" len="med"/>
                <a:tailEnd type="none" w="med" len="med"/>
              </a:ln>
            </p:spPr>
          </p:sp>
          <p:sp>
            <p:nvSpPr>
              <p:cNvPr id="54692" name="Line 582"/>
              <p:cNvSpPr/>
              <p:nvPr/>
            </p:nvSpPr>
            <p:spPr>
              <a:xfrm flipV="1">
                <a:off x="4809" y="1229"/>
                <a:ext cx="1" cy="1"/>
              </a:xfrm>
              <a:prstGeom prst="line">
                <a:avLst/>
              </a:prstGeom>
              <a:ln w="9525" cap="flat" cmpd="sng">
                <a:solidFill>
                  <a:srgbClr val="0000FF"/>
                </a:solidFill>
                <a:prstDash val="solid"/>
                <a:headEnd type="none" w="med" len="med"/>
                <a:tailEnd type="none" w="med" len="med"/>
              </a:ln>
            </p:spPr>
          </p:sp>
          <p:sp>
            <p:nvSpPr>
              <p:cNvPr id="54693" name="Line 583"/>
              <p:cNvSpPr/>
              <p:nvPr/>
            </p:nvSpPr>
            <p:spPr>
              <a:xfrm flipV="1">
                <a:off x="4809" y="1219"/>
                <a:ext cx="1" cy="5"/>
              </a:xfrm>
              <a:prstGeom prst="line">
                <a:avLst/>
              </a:prstGeom>
              <a:ln w="9525" cap="flat" cmpd="sng">
                <a:solidFill>
                  <a:srgbClr val="0000FF"/>
                </a:solidFill>
                <a:prstDash val="solid"/>
                <a:headEnd type="none" w="med" len="med"/>
                <a:tailEnd type="none" w="med" len="med"/>
              </a:ln>
            </p:spPr>
          </p:sp>
          <p:sp>
            <p:nvSpPr>
              <p:cNvPr id="54694" name="Line 584"/>
              <p:cNvSpPr/>
              <p:nvPr/>
            </p:nvSpPr>
            <p:spPr>
              <a:xfrm flipV="1">
                <a:off x="4809" y="1209"/>
                <a:ext cx="1" cy="5"/>
              </a:xfrm>
              <a:prstGeom prst="line">
                <a:avLst/>
              </a:prstGeom>
              <a:ln w="9525" cap="flat" cmpd="sng">
                <a:solidFill>
                  <a:srgbClr val="0000FF"/>
                </a:solidFill>
                <a:prstDash val="solid"/>
                <a:headEnd type="none" w="med" len="med"/>
                <a:tailEnd type="none" w="med" len="med"/>
              </a:ln>
            </p:spPr>
          </p:sp>
          <p:sp>
            <p:nvSpPr>
              <p:cNvPr id="54695" name="Line 585"/>
              <p:cNvSpPr/>
              <p:nvPr/>
            </p:nvSpPr>
            <p:spPr>
              <a:xfrm flipV="1">
                <a:off x="4809" y="1199"/>
                <a:ext cx="1" cy="5"/>
              </a:xfrm>
              <a:prstGeom prst="line">
                <a:avLst/>
              </a:prstGeom>
              <a:ln w="9525" cap="flat" cmpd="sng">
                <a:solidFill>
                  <a:srgbClr val="0000FF"/>
                </a:solidFill>
                <a:prstDash val="solid"/>
                <a:headEnd type="none" w="med" len="med"/>
                <a:tailEnd type="none" w="med" len="med"/>
              </a:ln>
            </p:spPr>
          </p:sp>
          <p:sp>
            <p:nvSpPr>
              <p:cNvPr id="54696" name="Line 586"/>
              <p:cNvSpPr/>
              <p:nvPr/>
            </p:nvSpPr>
            <p:spPr>
              <a:xfrm flipV="1">
                <a:off x="4809" y="1189"/>
                <a:ext cx="1" cy="5"/>
              </a:xfrm>
              <a:prstGeom prst="line">
                <a:avLst/>
              </a:prstGeom>
              <a:ln w="9525" cap="flat" cmpd="sng">
                <a:solidFill>
                  <a:srgbClr val="0000FF"/>
                </a:solidFill>
                <a:prstDash val="solid"/>
                <a:headEnd type="none" w="med" len="med"/>
                <a:tailEnd type="none" w="med" len="med"/>
              </a:ln>
            </p:spPr>
          </p:sp>
          <p:sp>
            <p:nvSpPr>
              <p:cNvPr id="54697" name="Line 587"/>
              <p:cNvSpPr/>
              <p:nvPr/>
            </p:nvSpPr>
            <p:spPr>
              <a:xfrm flipV="1">
                <a:off x="4809" y="1179"/>
                <a:ext cx="1" cy="5"/>
              </a:xfrm>
              <a:prstGeom prst="line">
                <a:avLst/>
              </a:prstGeom>
              <a:ln w="9525" cap="flat" cmpd="sng">
                <a:solidFill>
                  <a:srgbClr val="0000FF"/>
                </a:solidFill>
                <a:prstDash val="solid"/>
                <a:headEnd type="none" w="med" len="med"/>
                <a:tailEnd type="none" w="med" len="med"/>
              </a:ln>
            </p:spPr>
          </p:sp>
          <p:sp>
            <p:nvSpPr>
              <p:cNvPr id="54698" name="Line 588"/>
              <p:cNvSpPr/>
              <p:nvPr/>
            </p:nvSpPr>
            <p:spPr>
              <a:xfrm flipV="1">
                <a:off x="4809" y="1169"/>
                <a:ext cx="1" cy="5"/>
              </a:xfrm>
              <a:prstGeom prst="line">
                <a:avLst/>
              </a:prstGeom>
              <a:ln w="9525" cap="flat" cmpd="sng">
                <a:solidFill>
                  <a:srgbClr val="0000FF"/>
                </a:solidFill>
                <a:prstDash val="solid"/>
                <a:headEnd type="none" w="med" len="med"/>
                <a:tailEnd type="none" w="med" len="med"/>
              </a:ln>
            </p:spPr>
          </p:sp>
          <p:sp>
            <p:nvSpPr>
              <p:cNvPr id="54699" name="Line 589"/>
              <p:cNvSpPr/>
              <p:nvPr/>
            </p:nvSpPr>
            <p:spPr>
              <a:xfrm flipV="1">
                <a:off x="4809" y="1159"/>
                <a:ext cx="1" cy="5"/>
              </a:xfrm>
              <a:prstGeom prst="line">
                <a:avLst/>
              </a:prstGeom>
              <a:ln w="9525" cap="flat" cmpd="sng">
                <a:solidFill>
                  <a:srgbClr val="0000FF"/>
                </a:solidFill>
                <a:prstDash val="solid"/>
                <a:headEnd type="none" w="med" len="med"/>
                <a:tailEnd type="none" w="med" len="med"/>
              </a:ln>
            </p:spPr>
          </p:sp>
          <p:sp>
            <p:nvSpPr>
              <p:cNvPr id="54700" name="Line 590"/>
              <p:cNvSpPr/>
              <p:nvPr/>
            </p:nvSpPr>
            <p:spPr>
              <a:xfrm flipV="1">
                <a:off x="4809" y="1149"/>
                <a:ext cx="1" cy="5"/>
              </a:xfrm>
              <a:prstGeom prst="line">
                <a:avLst/>
              </a:prstGeom>
              <a:ln w="9525" cap="flat" cmpd="sng">
                <a:solidFill>
                  <a:srgbClr val="0000FF"/>
                </a:solidFill>
                <a:prstDash val="solid"/>
                <a:headEnd type="none" w="med" len="med"/>
                <a:tailEnd type="none" w="med" len="med"/>
              </a:ln>
            </p:spPr>
          </p:sp>
          <p:sp>
            <p:nvSpPr>
              <p:cNvPr id="54701" name="Line 591"/>
              <p:cNvSpPr/>
              <p:nvPr/>
            </p:nvSpPr>
            <p:spPr>
              <a:xfrm flipV="1">
                <a:off x="4809" y="1139"/>
                <a:ext cx="1" cy="5"/>
              </a:xfrm>
              <a:prstGeom prst="line">
                <a:avLst/>
              </a:prstGeom>
              <a:ln w="9525" cap="flat" cmpd="sng">
                <a:solidFill>
                  <a:srgbClr val="0000FF"/>
                </a:solidFill>
                <a:prstDash val="solid"/>
                <a:headEnd type="none" w="med" len="med"/>
                <a:tailEnd type="none" w="med" len="med"/>
              </a:ln>
            </p:spPr>
          </p:sp>
          <p:sp>
            <p:nvSpPr>
              <p:cNvPr id="54702" name="Line 592"/>
              <p:cNvSpPr/>
              <p:nvPr/>
            </p:nvSpPr>
            <p:spPr>
              <a:xfrm flipV="1">
                <a:off x="4809" y="1129"/>
                <a:ext cx="1" cy="5"/>
              </a:xfrm>
              <a:prstGeom prst="line">
                <a:avLst/>
              </a:prstGeom>
              <a:ln w="9525" cap="flat" cmpd="sng">
                <a:solidFill>
                  <a:srgbClr val="0000FF"/>
                </a:solidFill>
                <a:prstDash val="solid"/>
                <a:headEnd type="none" w="med" len="med"/>
                <a:tailEnd type="none" w="med" len="med"/>
              </a:ln>
            </p:spPr>
          </p:sp>
          <p:sp>
            <p:nvSpPr>
              <p:cNvPr id="54703" name="Line 593"/>
              <p:cNvSpPr/>
              <p:nvPr/>
            </p:nvSpPr>
            <p:spPr>
              <a:xfrm flipV="1">
                <a:off x="4809" y="1119"/>
                <a:ext cx="1" cy="5"/>
              </a:xfrm>
              <a:prstGeom prst="line">
                <a:avLst/>
              </a:prstGeom>
              <a:ln w="9525" cap="flat" cmpd="sng">
                <a:solidFill>
                  <a:srgbClr val="0000FF"/>
                </a:solidFill>
                <a:prstDash val="solid"/>
                <a:headEnd type="none" w="med" len="med"/>
                <a:tailEnd type="none" w="med" len="med"/>
              </a:ln>
            </p:spPr>
          </p:sp>
          <p:sp>
            <p:nvSpPr>
              <p:cNvPr id="54704" name="Line 594"/>
              <p:cNvSpPr/>
              <p:nvPr/>
            </p:nvSpPr>
            <p:spPr>
              <a:xfrm flipV="1">
                <a:off x="4809" y="1110"/>
                <a:ext cx="1" cy="4"/>
              </a:xfrm>
              <a:prstGeom prst="line">
                <a:avLst/>
              </a:prstGeom>
              <a:ln w="9525" cap="flat" cmpd="sng">
                <a:solidFill>
                  <a:srgbClr val="0000FF"/>
                </a:solidFill>
                <a:prstDash val="solid"/>
                <a:headEnd type="none" w="med" len="med"/>
                <a:tailEnd type="none" w="med" len="med"/>
              </a:ln>
            </p:spPr>
          </p:sp>
          <p:sp>
            <p:nvSpPr>
              <p:cNvPr id="54705" name="Line 595"/>
              <p:cNvSpPr/>
              <p:nvPr/>
            </p:nvSpPr>
            <p:spPr>
              <a:xfrm flipV="1">
                <a:off x="4814" y="1224"/>
                <a:ext cx="1" cy="5"/>
              </a:xfrm>
              <a:prstGeom prst="line">
                <a:avLst/>
              </a:prstGeom>
              <a:ln w="9525" cap="flat" cmpd="sng">
                <a:solidFill>
                  <a:srgbClr val="0000FF"/>
                </a:solidFill>
                <a:prstDash val="solid"/>
                <a:headEnd type="none" w="med" len="med"/>
                <a:tailEnd type="none" w="med" len="med"/>
              </a:ln>
            </p:spPr>
          </p:sp>
          <p:sp>
            <p:nvSpPr>
              <p:cNvPr id="54706" name="Line 596"/>
              <p:cNvSpPr/>
              <p:nvPr/>
            </p:nvSpPr>
            <p:spPr>
              <a:xfrm flipV="1">
                <a:off x="4814" y="1214"/>
                <a:ext cx="1" cy="5"/>
              </a:xfrm>
              <a:prstGeom prst="line">
                <a:avLst/>
              </a:prstGeom>
              <a:ln w="9525" cap="flat" cmpd="sng">
                <a:solidFill>
                  <a:srgbClr val="0000FF"/>
                </a:solidFill>
                <a:prstDash val="solid"/>
                <a:headEnd type="none" w="med" len="med"/>
                <a:tailEnd type="none" w="med" len="med"/>
              </a:ln>
            </p:spPr>
          </p:sp>
          <p:sp>
            <p:nvSpPr>
              <p:cNvPr id="54707" name="Line 597"/>
              <p:cNvSpPr/>
              <p:nvPr/>
            </p:nvSpPr>
            <p:spPr>
              <a:xfrm flipV="1">
                <a:off x="4814" y="1204"/>
                <a:ext cx="1" cy="5"/>
              </a:xfrm>
              <a:prstGeom prst="line">
                <a:avLst/>
              </a:prstGeom>
              <a:ln w="9525" cap="flat" cmpd="sng">
                <a:solidFill>
                  <a:srgbClr val="0000FF"/>
                </a:solidFill>
                <a:prstDash val="solid"/>
                <a:headEnd type="none" w="med" len="med"/>
                <a:tailEnd type="none" w="med" len="med"/>
              </a:ln>
            </p:spPr>
          </p:sp>
          <p:sp>
            <p:nvSpPr>
              <p:cNvPr id="54708" name="Line 598"/>
              <p:cNvSpPr/>
              <p:nvPr/>
            </p:nvSpPr>
            <p:spPr>
              <a:xfrm flipV="1">
                <a:off x="4814" y="1194"/>
                <a:ext cx="1" cy="5"/>
              </a:xfrm>
              <a:prstGeom prst="line">
                <a:avLst/>
              </a:prstGeom>
              <a:ln w="9525" cap="flat" cmpd="sng">
                <a:solidFill>
                  <a:srgbClr val="0000FF"/>
                </a:solidFill>
                <a:prstDash val="solid"/>
                <a:headEnd type="none" w="med" len="med"/>
                <a:tailEnd type="none" w="med" len="med"/>
              </a:ln>
            </p:spPr>
          </p:sp>
          <p:sp>
            <p:nvSpPr>
              <p:cNvPr id="54709" name="Line 599"/>
              <p:cNvSpPr/>
              <p:nvPr/>
            </p:nvSpPr>
            <p:spPr>
              <a:xfrm flipV="1">
                <a:off x="4814" y="1184"/>
                <a:ext cx="1" cy="5"/>
              </a:xfrm>
              <a:prstGeom prst="line">
                <a:avLst/>
              </a:prstGeom>
              <a:ln w="9525" cap="flat" cmpd="sng">
                <a:solidFill>
                  <a:srgbClr val="0000FF"/>
                </a:solidFill>
                <a:prstDash val="solid"/>
                <a:headEnd type="none" w="med" len="med"/>
                <a:tailEnd type="none" w="med" len="med"/>
              </a:ln>
            </p:spPr>
          </p:sp>
          <p:sp>
            <p:nvSpPr>
              <p:cNvPr id="54710" name="Line 600"/>
              <p:cNvSpPr/>
              <p:nvPr/>
            </p:nvSpPr>
            <p:spPr>
              <a:xfrm flipV="1">
                <a:off x="4814" y="1174"/>
                <a:ext cx="1" cy="5"/>
              </a:xfrm>
              <a:prstGeom prst="line">
                <a:avLst/>
              </a:prstGeom>
              <a:ln w="9525" cap="flat" cmpd="sng">
                <a:solidFill>
                  <a:srgbClr val="0000FF"/>
                </a:solidFill>
                <a:prstDash val="solid"/>
                <a:headEnd type="none" w="med" len="med"/>
                <a:tailEnd type="none" w="med" len="med"/>
              </a:ln>
            </p:spPr>
          </p:sp>
        </p:grpSp>
        <p:grpSp>
          <p:nvGrpSpPr>
            <p:cNvPr id="54286" name="Group 601"/>
            <p:cNvGrpSpPr/>
            <p:nvPr/>
          </p:nvGrpSpPr>
          <p:grpSpPr>
            <a:xfrm>
              <a:off x="4066" y="951"/>
              <a:ext cx="959" cy="1870"/>
              <a:chOff x="4066" y="951"/>
              <a:chExt cx="959" cy="1870"/>
            </a:xfrm>
          </p:grpSpPr>
          <p:sp>
            <p:nvSpPr>
              <p:cNvPr id="54311" name="Line 602"/>
              <p:cNvSpPr/>
              <p:nvPr/>
            </p:nvSpPr>
            <p:spPr>
              <a:xfrm flipV="1">
                <a:off x="4814" y="1164"/>
                <a:ext cx="1" cy="5"/>
              </a:xfrm>
              <a:prstGeom prst="line">
                <a:avLst/>
              </a:prstGeom>
              <a:ln w="9525" cap="flat" cmpd="sng">
                <a:solidFill>
                  <a:srgbClr val="0000FF"/>
                </a:solidFill>
                <a:prstDash val="solid"/>
                <a:headEnd type="none" w="med" len="med"/>
                <a:tailEnd type="none" w="med" len="med"/>
              </a:ln>
            </p:spPr>
          </p:sp>
          <p:sp>
            <p:nvSpPr>
              <p:cNvPr id="54312" name="Line 603"/>
              <p:cNvSpPr/>
              <p:nvPr/>
            </p:nvSpPr>
            <p:spPr>
              <a:xfrm flipV="1">
                <a:off x="4814" y="1154"/>
                <a:ext cx="1" cy="5"/>
              </a:xfrm>
              <a:prstGeom prst="line">
                <a:avLst/>
              </a:prstGeom>
              <a:ln w="9525" cap="flat" cmpd="sng">
                <a:solidFill>
                  <a:srgbClr val="0000FF"/>
                </a:solidFill>
                <a:prstDash val="solid"/>
                <a:headEnd type="none" w="med" len="med"/>
                <a:tailEnd type="none" w="med" len="med"/>
              </a:ln>
            </p:spPr>
          </p:sp>
          <p:sp>
            <p:nvSpPr>
              <p:cNvPr id="54313" name="Line 604"/>
              <p:cNvSpPr/>
              <p:nvPr/>
            </p:nvSpPr>
            <p:spPr>
              <a:xfrm flipV="1">
                <a:off x="4814" y="1144"/>
                <a:ext cx="1" cy="5"/>
              </a:xfrm>
              <a:prstGeom prst="line">
                <a:avLst/>
              </a:prstGeom>
              <a:ln w="9525" cap="flat" cmpd="sng">
                <a:solidFill>
                  <a:srgbClr val="0000FF"/>
                </a:solidFill>
                <a:prstDash val="solid"/>
                <a:headEnd type="none" w="med" len="med"/>
                <a:tailEnd type="none" w="med" len="med"/>
              </a:ln>
            </p:spPr>
          </p:sp>
          <p:sp>
            <p:nvSpPr>
              <p:cNvPr id="54314" name="Line 605"/>
              <p:cNvSpPr/>
              <p:nvPr/>
            </p:nvSpPr>
            <p:spPr>
              <a:xfrm flipV="1">
                <a:off x="4814" y="1134"/>
                <a:ext cx="1" cy="5"/>
              </a:xfrm>
              <a:prstGeom prst="line">
                <a:avLst/>
              </a:prstGeom>
              <a:ln w="9525" cap="flat" cmpd="sng">
                <a:solidFill>
                  <a:srgbClr val="0000FF"/>
                </a:solidFill>
                <a:prstDash val="solid"/>
                <a:headEnd type="none" w="med" len="med"/>
                <a:tailEnd type="none" w="med" len="med"/>
              </a:ln>
            </p:spPr>
          </p:sp>
          <p:sp>
            <p:nvSpPr>
              <p:cNvPr id="54315" name="Line 606"/>
              <p:cNvSpPr/>
              <p:nvPr/>
            </p:nvSpPr>
            <p:spPr>
              <a:xfrm flipV="1">
                <a:off x="4814" y="1124"/>
                <a:ext cx="1" cy="5"/>
              </a:xfrm>
              <a:prstGeom prst="line">
                <a:avLst/>
              </a:prstGeom>
              <a:ln w="9525" cap="flat" cmpd="sng">
                <a:solidFill>
                  <a:srgbClr val="0000FF"/>
                </a:solidFill>
                <a:prstDash val="solid"/>
                <a:headEnd type="none" w="med" len="med"/>
                <a:tailEnd type="none" w="med" len="med"/>
              </a:ln>
            </p:spPr>
          </p:sp>
          <p:sp>
            <p:nvSpPr>
              <p:cNvPr id="54316" name="Line 607"/>
              <p:cNvSpPr/>
              <p:nvPr/>
            </p:nvSpPr>
            <p:spPr>
              <a:xfrm flipV="1">
                <a:off x="4814" y="1114"/>
                <a:ext cx="1" cy="5"/>
              </a:xfrm>
              <a:prstGeom prst="line">
                <a:avLst/>
              </a:prstGeom>
              <a:ln w="9525" cap="flat" cmpd="sng">
                <a:solidFill>
                  <a:srgbClr val="0000FF"/>
                </a:solidFill>
                <a:prstDash val="solid"/>
                <a:headEnd type="none" w="med" len="med"/>
                <a:tailEnd type="none" w="med" len="med"/>
              </a:ln>
            </p:spPr>
          </p:sp>
          <p:sp>
            <p:nvSpPr>
              <p:cNvPr id="54317" name="Line 608"/>
              <p:cNvSpPr/>
              <p:nvPr/>
            </p:nvSpPr>
            <p:spPr>
              <a:xfrm flipV="1">
                <a:off x="4819" y="1229"/>
                <a:ext cx="1" cy="1"/>
              </a:xfrm>
              <a:prstGeom prst="line">
                <a:avLst/>
              </a:prstGeom>
              <a:ln w="9525" cap="flat" cmpd="sng">
                <a:solidFill>
                  <a:srgbClr val="0000FF"/>
                </a:solidFill>
                <a:prstDash val="solid"/>
                <a:headEnd type="none" w="med" len="med"/>
                <a:tailEnd type="none" w="med" len="med"/>
              </a:ln>
            </p:spPr>
          </p:sp>
          <p:sp>
            <p:nvSpPr>
              <p:cNvPr id="54318" name="Line 609"/>
              <p:cNvSpPr/>
              <p:nvPr/>
            </p:nvSpPr>
            <p:spPr>
              <a:xfrm flipV="1">
                <a:off x="4819" y="1219"/>
                <a:ext cx="1" cy="5"/>
              </a:xfrm>
              <a:prstGeom prst="line">
                <a:avLst/>
              </a:prstGeom>
              <a:ln w="9525" cap="flat" cmpd="sng">
                <a:solidFill>
                  <a:srgbClr val="0000FF"/>
                </a:solidFill>
                <a:prstDash val="solid"/>
                <a:headEnd type="none" w="med" len="med"/>
                <a:tailEnd type="none" w="med" len="med"/>
              </a:ln>
            </p:spPr>
          </p:sp>
          <p:sp>
            <p:nvSpPr>
              <p:cNvPr id="54319" name="Line 610"/>
              <p:cNvSpPr/>
              <p:nvPr/>
            </p:nvSpPr>
            <p:spPr>
              <a:xfrm flipV="1">
                <a:off x="4819" y="1209"/>
                <a:ext cx="1" cy="5"/>
              </a:xfrm>
              <a:prstGeom prst="line">
                <a:avLst/>
              </a:prstGeom>
              <a:ln w="9525" cap="flat" cmpd="sng">
                <a:solidFill>
                  <a:srgbClr val="0000FF"/>
                </a:solidFill>
                <a:prstDash val="solid"/>
                <a:headEnd type="none" w="med" len="med"/>
                <a:tailEnd type="none" w="med" len="med"/>
              </a:ln>
            </p:spPr>
          </p:sp>
          <p:sp>
            <p:nvSpPr>
              <p:cNvPr id="54320" name="Line 611"/>
              <p:cNvSpPr/>
              <p:nvPr/>
            </p:nvSpPr>
            <p:spPr>
              <a:xfrm flipV="1">
                <a:off x="4819" y="1199"/>
                <a:ext cx="1" cy="5"/>
              </a:xfrm>
              <a:prstGeom prst="line">
                <a:avLst/>
              </a:prstGeom>
              <a:ln w="9525" cap="flat" cmpd="sng">
                <a:solidFill>
                  <a:srgbClr val="0000FF"/>
                </a:solidFill>
                <a:prstDash val="solid"/>
                <a:headEnd type="none" w="med" len="med"/>
                <a:tailEnd type="none" w="med" len="med"/>
              </a:ln>
            </p:spPr>
          </p:sp>
          <p:sp>
            <p:nvSpPr>
              <p:cNvPr id="54321" name="Line 612"/>
              <p:cNvSpPr/>
              <p:nvPr/>
            </p:nvSpPr>
            <p:spPr>
              <a:xfrm flipV="1">
                <a:off x="4819" y="1189"/>
                <a:ext cx="1" cy="5"/>
              </a:xfrm>
              <a:prstGeom prst="line">
                <a:avLst/>
              </a:prstGeom>
              <a:ln w="9525" cap="flat" cmpd="sng">
                <a:solidFill>
                  <a:srgbClr val="0000FF"/>
                </a:solidFill>
                <a:prstDash val="solid"/>
                <a:headEnd type="none" w="med" len="med"/>
                <a:tailEnd type="none" w="med" len="med"/>
              </a:ln>
            </p:spPr>
          </p:sp>
          <p:sp>
            <p:nvSpPr>
              <p:cNvPr id="54322" name="Line 613"/>
              <p:cNvSpPr/>
              <p:nvPr/>
            </p:nvSpPr>
            <p:spPr>
              <a:xfrm flipV="1">
                <a:off x="4819" y="1179"/>
                <a:ext cx="1" cy="5"/>
              </a:xfrm>
              <a:prstGeom prst="line">
                <a:avLst/>
              </a:prstGeom>
              <a:ln w="9525" cap="flat" cmpd="sng">
                <a:solidFill>
                  <a:srgbClr val="0000FF"/>
                </a:solidFill>
                <a:prstDash val="solid"/>
                <a:headEnd type="none" w="med" len="med"/>
                <a:tailEnd type="none" w="med" len="med"/>
              </a:ln>
            </p:spPr>
          </p:sp>
          <p:sp>
            <p:nvSpPr>
              <p:cNvPr id="54323" name="Line 614"/>
              <p:cNvSpPr/>
              <p:nvPr/>
            </p:nvSpPr>
            <p:spPr>
              <a:xfrm flipV="1">
                <a:off x="4819" y="1169"/>
                <a:ext cx="1" cy="5"/>
              </a:xfrm>
              <a:prstGeom prst="line">
                <a:avLst/>
              </a:prstGeom>
              <a:ln w="9525" cap="flat" cmpd="sng">
                <a:solidFill>
                  <a:srgbClr val="0000FF"/>
                </a:solidFill>
                <a:prstDash val="solid"/>
                <a:headEnd type="none" w="med" len="med"/>
                <a:tailEnd type="none" w="med" len="med"/>
              </a:ln>
            </p:spPr>
          </p:sp>
          <p:sp>
            <p:nvSpPr>
              <p:cNvPr id="54324" name="Line 615"/>
              <p:cNvSpPr/>
              <p:nvPr/>
            </p:nvSpPr>
            <p:spPr>
              <a:xfrm flipV="1">
                <a:off x="4819" y="1159"/>
                <a:ext cx="1" cy="5"/>
              </a:xfrm>
              <a:prstGeom prst="line">
                <a:avLst/>
              </a:prstGeom>
              <a:ln w="9525" cap="flat" cmpd="sng">
                <a:solidFill>
                  <a:srgbClr val="0000FF"/>
                </a:solidFill>
                <a:prstDash val="solid"/>
                <a:headEnd type="none" w="med" len="med"/>
                <a:tailEnd type="none" w="med" len="med"/>
              </a:ln>
            </p:spPr>
          </p:sp>
          <p:sp>
            <p:nvSpPr>
              <p:cNvPr id="54325" name="Line 616"/>
              <p:cNvSpPr/>
              <p:nvPr/>
            </p:nvSpPr>
            <p:spPr>
              <a:xfrm flipV="1">
                <a:off x="4819" y="1149"/>
                <a:ext cx="1" cy="5"/>
              </a:xfrm>
              <a:prstGeom prst="line">
                <a:avLst/>
              </a:prstGeom>
              <a:ln w="9525" cap="flat" cmpd="sng">
                <a:solidFill>
                  <a:srgbClr val="0000FF"/>
                </a:solidFill>
                <a:prstDash val="solid"/>
                <a:headEnd type="none" w="med" len="med"/>
                <a:tailEnd type="none" w="med" len="med"/>
              </a:ln>
            </p:spPr>
          </p:sp>
          <p:sp>
            <p:nvSpPr>
              <p:cNvPr id="54326" name="Line 617"/>
              <p:cNvSpPr/>
              <p:nvPr/>
            </p:nvSpPr>
            <p:spPr>
              <a:xfrm flipV="1">
                <a:off x="4819" y="1139"/>
                <a:ext cx="1" cy="5"/>
              </a:xfrm>
              <a:prstGeom prst="line">
                <a:avLst/>
              </a:prstGeom>
              <a:ln w="9525" cap="flat" cmpd="sng">
                <a:solidFill>
                  <a:srgbClr val="0000FF"/>
                </a:solidFill>
                <a:prstDash val="solid"/>
                <a:headEnd type="none" w="med" len="med"/>
                <a:tailEnd type="none" w="med" len="med"/>
              </a:ln>
            </p:spPr>
          </p:sp>
          <p:sp>
            <p:nvSpPr>
              <p:cNvPr id="54327" name="Line 618"/>
              <p:cNvSpPr/>
              <p:nvPr/>
            </p:nvSpPr>
            <p:spPr>
              <a:xfrm flipV="1">
                <a:off x="4819" y="1129"/>
                <a:ext cx="1" cy="5"/>
              </a:xfrm>
              <a:prstGeom prst="line">
                <a:avLst/>
              </a:prstGeom>
              <a:ln w="9525" cap="flat" cmpd="sng">
                <a:solidFill>
                  <a:srgbClr val="0000FF"/>
                </a:solidFill>
                <a:prstDash val="solid"/>
                <a:headEnd type="none" w="med" len="med"/>
                <a:tailEnd type="none" w="med" len="med"/>
              </a:ln>
            </p:spPr>
          </p:sp>
          <p:sp>
            <p:nvSpPr>
              <p:cNvPr id="54328" name="Line 619"/>
              <p:cNvSpPr/>
              <p:nvPr/>
            </p:nvSpPr>
            <p:spPr>
              <a:xfrm flipV="1">
                <a:off x="4819" y="1119"/>
                <a:ext cx="1" cy="5"/>
              </a:xfrm>
              <a:prstGeom prst="line">
                <a:avLst/>
              </a:prstGeom>
              <a:ln w="9525" cap="flat" cmpd="sng">
                <a:solidFill>
                  <a:srgbClr val="0000FF"/>
                </a:solidFill>
                <a:prstDash val="solid"/>
                <a:headEnd type="none" w="med" len="med"/>
                <a:tailEnd type="none" w="med" len="med"/>
              </a:ln>
            </p:spPr>
          </p:sp>
          <p:sp>
            <p:nvSpPr>
              <p:cNvPr id="54329" name="Line 620"/>
              <p:cNvSpPr/>
              <p:nvPr/>
            </p:nvSpPr>
            <p:spPr>
              <a:xfrm flipV="1">
                <a:off x="4819" y="1110"/>
                <a:ext cx="1" cy="4"/>
              </a:xfrm>
              <a:prstGeom prst="line">
                <a:avLst/>
              </a:prstGeom>
              <a:ln w="9525" cap="flat" cmpd="sng">
                <a:solidFill>
                  <a:srgbClr val="0000FF"/>
                </a:solidFill>
                <a:prstDash val="solid"/>
                <a:headEnd type="none" w="med" len="med"/>
                <a:tailEnd type="none" w="med" len="med"/>
              </a:ln>
            </p:spPr>
          </p:sp>
          <p:sp>
            <p:nvSpPr>
              <p:cNvPr id="54330" name="Line 621"/>
              <p:cNvSpPr/>
              <p:nvPr/>
            </p:nvSpPr>
            <p:spPr>
              <a:xfrm flipV="1">
                <a:off x="4824" y="1224"/>
                <a:ext cx="1" cy="5"/>
              </a:xfrm>
              <a:prstGeom prst="line">
                <a:avLst/>
              </a:prstGeom>
              <a:ln w="9525" cap="flat" cmpd="sng">
                <a:solidFill>
                  <a:srgbClr val="0000FF"/>
                </a:solidFill>
                <a:prstDash val="solid"/>
                <a:headEnd type="none" w="med" len="med"/>
                <a:tailEnd type="none" w="med" len="med"/>
              </a:ln>
            </p:spPr>
          </p:sp>
          <p:sp>
            <p:nvSpPr>
              <p:cNvPr id="54331" name="Line 622"/>
              <p:cNvSpPr/>
              <p:nvPr/>
            </p:nvSpPr>
            <p:spPr>
              <a:xfrm flipV="1">
                <a:off x="4824" y="1214"/>
                <a:ext cx="1" cy="5"/>
              </a:xfrm>
              <a:prstGeom prst="line">
                <a:avLst/>
              </a:prstGeom>
              <a:ln w="9525" cap="flat" cmpd="sng">
                <a:solidFill>
                  <a:srgbClr val="0000FF"/>
                </a:solidFill>
                <a:prstDash val="solid"/>
                <a:headEnd type="none" w="med" len="med"/>
                <a:tailEnd type="none" w="med" len="med"/>
              </a:ln>
            </p:spPr>
          </p:sp>
          <p:sp>
            <p:nvSpPr>
              <p:cNvPr id="54332" name="Line 623"/>
              <p:cNvSpPr/>
              <p:nvPr/>
            </p:nvSpPr>
            <p:spPr>
              <a:xfrm flipV="1">
                <a:off x="4824" y="1204"/>
                <a:ext cx="1" cy="5"/>
              </a:xfrm>
              <a:prstGeom prst="line">
                <a:avLst/>
              </a:prstGeom>
              <a:ln w="9525" cap="flat" cmpd="sng">
                <a:solidFill>
                  <a:srgbClr val="0000FF"/>
                </a:solidFill>
                <a:prstDash val="solid"/>
                <a:headEnd type="none" w="med" len="med"/>
                <a:tailEnd type="none" w="med" len="med"/>
              </a:ln>
            </p:spPr>
          </p:sp>
          <p:sp>
            <p:nvSpPr>
              <p:cNvPr id="54333" name="Line 624"/>
              <p:cNvSpPr/>
              <p:nvPr/>
            </p:nvSpPr>
            <p:spPr>
              <a:xfrm flipV="1">
                <a:off x="4824" y="1194"/>
                <a:ext cx="1" cy="5"/>
              </a:xfrm>
              <a:prstGeom prst="line">
                <a:avLst/>
              </a:prstGeom>
              <a:ln w="9525" cap="flat" cmpd="sng">
                <a:solidFill>
                  <a:srgbClr val="0000FF"/>
                </a:solidFill>
                <a:prstDash val="solid"/>
                <a:headEnd type="none" w="med" len="med"/>
                <a:tailEnd type="none" w="med" len="med"/>
              </a:ln>
            </p:spPr>
          </p:sp>
          <p:sp>
            <p:nvSpPr>
              <p:cNvPr id="54334" name="Line 625"/>
              <p:cNvSpPr/>
              <p:nvPr/>
            </p:nvSpPr>
            <p:spPr>
              <a:xfrm flipV="1">
                <a:off x="4824" y="1184"/>
                <a:ext cx="1" cy="5"/>
              </a:xfrm>
              <a:prstGeom prst="line">
                <a:avLst/>
              </a:prstGeom>
              <a:ln w="9525" cap="flat" cmpd="sng">
                <a:solidFill>
                  <a:srgbClr val="0000FF"/>
                </a:solidFill>
                <a:prstDash val="solid"/>
                <a:headEnd type="none" w="med" len="med"/>
                <a:tailEnd type="none" w="med" len="med"/>
              </a:ln>
            </p:spPr>
          </p:sp>
          <p:sp>
            <p:nvSpPr>
              <p:cNvPr id="54335" name="Line 626"/>
              <p:cNvSpPr/>
              <p:nvPr/>
            </p:nvSpPr>
            <p:spPr>
              <a:xfrm flipV="1">
                <a:off x="4824" y="1174"/>
                <a:ext cx="1" cy="5"/>
              </a:xfrm>
              <a:prstGeom prst="line">
                <a:avLst/>
              </a:prstGeom>
              <a:ln w="9525" cap="flat" cmpd="sng">
                <a:solidFill>
                  <a:srgbClr val="0000FF"/>
                </a:solidFill>
                <a:prstDash val="solid"/>
                <a:headEnd type="none" w="med" len="med"/>
                <a:tailEnd type="none" w="med" len="med"/>
              </a:ln>
            </p:spPr>
          </p:sp>
          <p:sp>
            <p:nvSpPr>
              <p:cNvPr id="54336" name="Line 627"/>
              <p:cNvSpPr/>
              <p:nvPr/>
            </p:nvSpPr>
            <p:spPr>
              <a:xfrm flipV="1">
                <a:off x="4824" y="1164"/>
                <a:ext cx="1" cy="5"/>
              </a:xfrm>
              <a:prstGeom prst="line">
                <a:avLst/>
              </a:prstGeom>
              <a:ln w="9525" cap="flat" cmpd="sng">
                <a:solidFill>
                  <a:srgbClr val="0000FF"/>
                </a:solidFill>
                <a:prstDash val="solid"/>
                <a:headEnd type="none" w="med" len="med"/>
                <a:tailEnd type="none" w="med" len="med"/>
              </a:ln>
            </p:spPr>
          </p:sp>
          <p:sp>
            <p:nvSpPr>
              <p:cNvPr id="54337" name="Line 628"/>
              <p:cNvSpPr/>
              <p:nvPr/>
            </p:nvSpPr>
            <p:spPr>
              <a:xfrm flipV="1">
                <a:off x="4824" y="1154"/>
                <a:ext cx="1" cy="5"/>
              </a:xfrm>
              <a:prstGeom prst="line">
                <a:avLst/>
              </a:prstGeom>
              <a:ln w="9525" cap="flat" cmpd="sng">
                <a:solidFill>
                  <a:srgbClr val="0000FF"/>
                </a:solidFill>
                <a:prstDash val="solid"/>
                <a:headEnd type="none" w="med" len="med"/>
                <a:tailEnd type="none" w="med" len="med"/>
              </a:ln>
            </p:spPr>
          </p:sp>
          <p:sp>
            <p:nvSpPr>
              <p:cNvPr id="54338" name="Line 629"/>
              <p:cNvSpPr/>
              <p:nvPr/>
            </p:nvSpPr>
            <p:spPr>
              <a:xfrm flipV="1">
                <a:off x="4824" y="1144"/>
                <a:ext cx="1" cy="5"/>
              </a:xfrm>
              <a:prstGeom prst="line">
                <a:avLst/>
              </a:prstGeom>
              <a:ln w="9525" cap="flat" cmpd="sng">
                <a:solidFill>
                  <a:srgbClr val="0000FF"/>
                </a:solidFill>
                <a:prstDash val="solid"/>
                <a:headEnd type="none" w="med" len="med"/>
                <a:tailEnd type="none" w="med" len="med"/>
              </a:ln>
            </p:spPr>
          </p:sp>
          <p:sp>
            <p:nvSpPr>
              <p:cNvPr id="54339" name="Line 630"/>
              <p:cNvSpPr/>
              <p:nvPr/>
            </p:nvSpPr>
            <p:spPr>
              <a:xfrm flipV="1">
                <a:off x="4824" y="1134"/>
                <a:ext cx="1" cy="5"/>
              </a:xfrm>
              <a:prstGeom prst="line">
                <a:avLst/>
              </a:prstGeom>
              <a:ln w="9525" cap="flat" cmpd="sng">
                <a:solidFill>
                  <a:srgbClr val="0000FF"/>
                </a:solidFill>
                <a:prstDash val="solid"/>
                <a:headEnd type="none" w="med" len="med"/>
                <a:tailEnd type="none" w="med" len="med"/>
              </a:ln>
            </p:spPr>
          </p:sp>
          <p:sp>
            <p:nvSpPr>
              <p:cNvPr id="54340" name="Line 631"/>
              <p:cNvSpPr/>
              <p:nvPr/>
            </p:nvSpPr>
            <p:spPr>
              <a:xfrm flipV="1">
                <a:off x="4824" y="1124"/>
                <a:ext cx="1" cy="5"/>
              </a:xfrm>
              <a:prstGeom prst="line">
                <a:avLst/>
              </a:prstGeom>
              <a:ln w="9525" cap="flat" cmpd="sng">
                <a:solidFill>
                  <a:srgbClr val="0000FF"/>
                </a:solidFill>
                <a:prstDash val="solid"/>
                <a:headEnd type="none" w="med" len="med"/>
                <a:tailEnd type="none" w="med" len="med"/>
              </a:ln>
            </p:spPr>
          </p:sp>
          <p:sp>
            <p:nvSpPr>
              <p:cNvPr id="54341" name="Line 632"/>
              <p:cNvSpPr/>
              <p:nvPr/>
            </p:nvSpPr>
            <p:spPr>
              <a:xfrm flipV="1">
                <a:off x="4824" y="1114"/>
                <a:ext cx="1" cy="5"/>
              </a:xfrm>
              <a:prstGeom prst="line">
                <a:avLst/>
              </a:prstGeom>
              <a:ln w="9525" cap="flat" cmpd="sng">
                <a:solidFill>
                  <a:srgbClr val="0000FF"/>
                </a:solidFill>
                <a:prstDash val="solid"/>
                <a:headEnd type="none" w="med" len="med"/>
                <a:tailEnd type="none" w="med" len="med"/>
              </a:ln>
            </p:spPr>
          </p:sp>
          <p:sp>
            <p:nvSpPr>
              <p:cNvPr id="54342" name="Line 633"/>
              <p:cNvSpPr/>
              <p:nvPr/>
            </p:nvSpPr>
            <p:spPr>
              <a:xfrm flipV="1">
                <a:off x="4829" y="1229"/>
                <a:ext cx="1" cy="1"/>
              </a:xfrm>
              <a:prstGeom prst="line">
                <a:avLst/>
              </a:prstGeom>
              <a:ln w="9525" cap="flat" cmpd="sng">
                <a:solidFill>
                  <a:srgbClr val="0000FF"/>
                </a:solidFill>
                <a:prstDash val="solid"/>
                <a:headEnd type="none" w="med" len="med"/>
                <a:tailEnd type="none" w="med" len="med"/>
              </a:ln>
            </p:spPr>
          </p:sp>
          <p:sp>
            <p:nvSpPr>
              <p:cNvPr id="54343" name="Line 634"/>
              <p:cNvSpPr/>
              <p:nvPr/>
            </p:nvSpPr>
            <p:spPr>
              <a:xfrm flipV="1">
                <a:off x="4829" y="1219"/>
                <a:ext cx="1" cy="5"/>
              </a:xfrm>
              <a:prstGeom prst="line">
                <a:avLst/>
              </a:prstGeom>
              <a:ln w="9525" cap="flat" cmpd="sng">
                <a:solidFill>
                  <a:srgbClr val="0000FF"/>
                </a:solidFill>
                <a:prstDash val="solid"/>
                <a:headEnd type="none" w="med" len="med"/>
                <a:tailEnd type="none" w="med" len="med"/>
              </a:ln>
            </p:spPr>
          </p:sp>
          <p:sp>
            <p:nvSpPr>
              <p:cNvPr id="54344" name="Line 635"/>
              <p:cNvSpPr/>
              <p:nvPr/>
            </p:nvSpPr>
            <p:spPr>
              <a:xfrm flipV="1">
                <a:off x="4829" y="1209"/>
                <a:ext cx="1" cy="5"/>
              </a:xfrm>
              <a:prstGeom prst="line">
                <a:avLst/>
              </a:prstGeom>
              <a:ln w="9525" cap="flat" cmpd="sng">
                <a:solidFill>
                  <a:srgbClr val="0000FF"/>
                </a:solidFill>
                <a:prstDash val="solid"/>
                <a:headEnd type="none" w="med" len="med"/>
                <a:tailEnd type="none" w="med" len="med"/>
              </a:ln>
            </p:spPr>
          </p:sp>
          <p:sp>
            <p:nvSpPr>
              <p:cNvPr id="54345" name="Line 636"/>
              <p:cNvSpPr/>
              <p:nvPr/>
            </p:nvSpPr>
            <p:spPr>
              <a:xfrm flipV="1">
                <a:off x="4829" y="1199"/>
                <a:ext cx="1" cy="5"/>
              </a:xfrm>
              <a:prstGeom prst="line">
                <a:avLst/>
              </a:prstGeom>
              <a:ln w="9525" cap="flat" cmpd="sng">
                <a:solidFill>
                  <a:srgbClr val="0000FF"/>
                </a:solidFill>
                <a:prstDash val="solid"/>
                <a:headEnd type="none" w="med" len="med"/>
                <a:tailEnd type="none" w="med" len="med"/>
              </a:ln>
            </p:spPr>
          </p:sp>
          <p:sp>
            <p:nvSpPr>
              <p:cNvPr id="54346" name="Line 637"/>
              <p:cNvSpPr/>
              <p:nvPr/>
            </p:nvSpPr>
            <p:spPr>
              <a:xfrm flipV="1">
                <a:off x="4829" y="1189"/>
                <a:ext cx="1" cy="5"/>
              </a:xfrm>
              <a:prstGeom prst="line">
                <a:avLst/>
              </a:prstGeom>
              <a:ln w="9525" cap="flat" cmpd="sng">
                <a:solidFill>
                  <a:srgbClr val="0000FF"/>
                </a:solidFill>
                <a:prstDash val="solid"/>
                <a:headEnd type="none" w="med" len="med"/>
                <a:tailEnd type="none" w="med" len="med"/>
              </a:ln>
            </p:spPr>
          </p:sp>
          <p:sp>
            <p:nvSpPr>
              <p:cNvPr id="54347" name="Line 638"/>
              <p:cNvSpPr/>
              <p:nvPr/>
            </p:nvSpPr>
            <p:spPr>
              <a:xfrm flipV="1">
                <a:off x="4829" y="1179"/>
                <a:ext cx="1" cy="5"/>
              </a:xfrm>
              <a:prstGeom prst="line">
                <a:avLst/>
              </a:prstGeom>
              <a:ln w="9525" cap="flat" cmpd="sng">
                <a:solidFill>
                  <a:srgbClr val="0000FF"/>
                </a:solidFill>
                <a:prstDash val="solid"/>
                <a:headEnd type="none" w="med" len="med"/>
                <a:tailEnd type="none" w="med" len="med"/>
              </a:ln>
            </p:spPr>
          </p:sp>
          <p:sp>
            <p:nvSpPr>
              <p:cNvPr id="54348" name="Line 639"/>
              <p:cNvSpPr/>
              <p:nvPr/>
            </p:nvSpPr>
            <p:spPr>
              <a:xfrm flipV="1">
                <a:off x="4829" y="1169"/>
                <a:ext cx="1" cy="5"/>
              </a:xfrm>
              <a:prstGeom prst="line">
                <a:avLst/>
              </a:prstGeom>
              <a:ln w="9525" cap="flat" cmpd="sng">
                <a:solidFill>
                  <a:srgbClr val="0000FF"/>
                </a:solidFill>
                <a:prstDash val="solid"/>
                <a:headEnd type="none" w="med" len="med"/>
                <a:tailEnd type="none" w="med" len="med"/>
              </a:ln>
            </p:spPr>
          </p:sp>
          <p:sp>
            <p:nvSpPr>
              <p:cNvPr id="54349" name="Line 640"/>
              <p:cNvSpPr/>
              <p:nvPr/>
            </p:nvSpPr>
            <p:spPr>
              <a:xfrm flipV="1">
                <a:off x="4829" y="1159"/>
                <a:ext cx="1" cy="5"/>
              </a:xfrm>
              <a:prstGeom prst="line">
                <a:avLst/>
              </a:prstGeom>
              <a:ln w="9525" cap="flat" cmpd="sng">
                <a:solidFill>
                  <a:srgbClr val="0000FF"/>
                </a:solidFill>
                <a:prstDash val="solid"/>
                <a:headEnd type="none" w="med" len="med"/>
                <a:tailEnd type="none" w="med" len="med"/>
              </a:ln>
            </p:spPr>
          </p:sp>
          <p:sp>
            <p:nvSpPr>
              <p:cNvPr id="54350" name="Line 641"/>
              <p:cNvSpPr/>
              <p:nvPr/>
            </p:nvSpPr>
            <p:spPr>
              <a:xfrm flipV="1">
                <a:off x="4829" y="1149"/>
                <a:ext cx="1" cy="5"/>
              </a:xfrm>
              <a:prstGeom prst="line">
                <a:avLst/>
              </a:prstGeom>
              <a:ln w="9525" cap="flat" cmpd="sng">
                <a:solidFill>
                  <a:srgbClr val="0000FF"/>
                </a:solidFill>
                <a:prstDash val="solid"/>
                <a:headEnd type="none" w="med" len="med"/>
                <a:tailEnd type="none" w="med" len="med"/>
              </a:ln>
            </p:spPr>
          </p:sp>
          <p:sp>
            <p:nvSpPr>
              <p:cNvPr id="54351" name="Line 642"/>
              <p:cNvSpPr/>
              <p:nvPr/>
            </p:nvSpPr>
            <p:spPr>
              <a:xfrm flipV="1">
                <a:off x="4829" y="1139"/>
                <a:ext cx="1" cy="5"/>
              </a:xfrm>
              <a:prstGeom prst="line">
                <a:avLst/>
              </a:prstGeom>
              <a:ln w="9525" cap="flat" cmpd="sng">
                <a:solidFill>
                  <a:srgbClr val="0000FF"/>
                </a:solidFill>
                <a:prstDash val="solid"/>
                <a:headEnd type="none" w="med" len="med"/>
                <a:tailEnd type="none" w="med" len="med"/>
              </a:ln>
            </p:spPr>
          </p:sp>
          <p:sp>
            <p:nvSpPr>
              <p:cNvPr id="54352" name="Line 643"/>
              <p:cNvSpPr/>
              <p:nvPr/>
            </p:nvSpPr>
            <p:spPr>
              <a:xfrm flipV="1">
                <a:off x="4829" y="1129"/>
                <a:ext cx="1" cy="5"/>
              </a:xfrm>
              <a:prstGeom prst="line">
                <a:avLst/>
              </a:prstGeom>
              <a:ln w="9525" cap="flat" cmpd="sng">
                <a:solidFill>
                  <a:srgbClr val="0000FF"/>
                </a:solidFill>
                <a:prstDash val="solid"/>
                <a:headEnd type="none" w="med" len="med"/>
                <a:tailEnd type="none" w="med" len="med"/>
              </a:ln>
            </p:spPr>
          </p:sp>
          <p:sp>
            <p:nvSpPr>
              <p:cNvPr id="54353" name="Line 644"/>
              <p:cNvSpPr/>
              <p:nvPr/>
            </p:nvSpPr>
            <p:spPr>
              <a:xfrm flipV="1">
                <a:off x="4829" y="1119"/>
                <a:ext cx="1" cy="5"/>
              </a:xfrm>
              <a:prstGeom prst="line">
                <a:avLst/>
              </a:prstGeom>
              <a:ln w="9525" cap="flat" cmpd="sng">
                <a:solidFill>
                  <a:srgbClr val="0000FF"/>
                </a:solidFill>
                <a:prstDash val="solid"/>
                <a:headEnd type="none" w="med" len="med"/>
                <a:tailEnd type="none" w="med" len="med"/>
              </a:ln>
            </p:spPr>
          </p:sp>
          <p:sp>
            <p:nvSpPr>
              <p:cNvPr id="54354" name="Line 645"/>
              <p:cNvSpPr/>
              <p:nvPr/>
            </p:nvSpPr>
            <p:spPr>
              <a:xfrm flipV="1">
                <a:off x="4829" y="1110"/>
                <a:ext cx="1" cy="4"/>
              </a:xfrm>
              <a:prstGeom prst="line">
                <a:avLst/>
              </a:prstGeom>
              <a:ln w="9525" cap="flat" cmpd="sng">
                <a:solidFill>
                  <a:srgbClr val="0000FF"/>
                </a:solidFill>
                <a:prstDash val="solid"/>
                <a:headEnd type="none" w="med" len="med"/>
                <a:tailEnd type="none" w="med" len="med"/>
              </a:ln>
            </p:spPr>
          </p:sp>
          <p:sp>
            <p:nvSpPr>
              <p:cNvPr id="54355" name="Line 646"/>
              <p:cNvSpPr/>
              <p:nvPr/>
            </p:nvSpPr>
            <p:spPr>
              <a:xfrm flipV="1">
                <a:off x="4834" y="1224"/>
                <a:ext cx="1" cy="5"/>
              </a:xfrm>
              <a:prstGeom prst="line">
                <a:avLst/>
              </a:prstGeom>
              <a:ln w="9525" cap="flat" cmpd="sng">
                <a:solidFill>
                  <a:srgbClr val="0000FF"/>
                </a:solidFill>
                <a:prstDash val="solid"/>
                <a:headEnd type="none" w="med" len="med"/>
                <a:tailEnd type="none" w="med" len="med"/>
              </a:ln>
            </p:spPr>
          </p:sp>
          <p:sp>
            <p:nvSpPr>
              <p:cNvPr id="54356" name="Line 647"/>
              <p:cNvSpPr/>
              <p:nvPr/>
            </p:nvSpPr>
            <p:spPr>
              <a:xfrm flipV="1">
                <a:off x="4834" y="1214"/>
                <a:ext cx="1" cy="5"/>
              </a:xfrm>
              <a:prstGeom prst="line">
                <a:avLst/>
              </a:prstGeom>
              <a:ln w="9525" cap="flat" cmpd="sng">
                <a:solidFill>
                  <a:srgbClr val="0000FF"/>
                </a:solidFill>
                <a:prstDash val="solid"/>
                <a:headEnd type="none" w="med" len="med"/>
                <a:tailEnd type="none" w="med" len="med"/>
              </a:ln>
            </p:spPr>
          </p:sp>
          <p:sp>
            <p:nvSpPr>
              <p:cNvPr id="54357" name="Line 648"/>
              <p:cNvSpPr/>
              <p:nvPr/>
            </p:nvSpPr>
            <p:spPr>
              <a:xfrm flipV="1">
                <a:off x="4834" y="1204"/>
                <a:ext cx="1" cy="5"/>
              </a:xfrm>
              <a:prstGeom prst="line">
                <a:avLst/>
              </a:prstGeom>
              <a:ln w="9525" cap="flat" cmpd="sng">
                <a:solidFill>
                  <a:srgbClr val="0000FF"/>
                </a:solidFill>
                <a:prstDash val="solid"/>
                <a:headEnd type="none" w="med" len="med"/>
                <a:tailEnd type="none" w="med" len="med"/>
              </a:ln>
            </p:spPr>
          </p:sp>
          <p:sp>
            <p:nvSpPr>
              <p:cNvPr id="54358" name="Line 649"/>
              <p:cNvSpPr/>
              <p:nvPr/>
            </p:nvSpPr>
            <p:spPr>
              <a:xfrm flipV="1">
                <a:off x="4834" y="1194"/>
                <a:ext cx="1" cy="5"/>
              </a:xfrm>
              <a:prstGeom prst="line">
                <a:avLst/>
              </a:prstGeom>
              <a:ln w="9525" cap="flat" cmpd="sng">
                <a:solidFill>
                  <a:srgbClr val="0000FF"/>
                </a:solidFill>
                <a:prstDash val="solid"/>
                <a:headEnd type="none" w="med" len="med"/>
                <a:tailEnd type="none" w="med" len="med"/>
              </a:ln>
            </p:spPr>
          </p:sp>
          <p:sp>
            <p:nvSpPr>
              <p:cNvPr id="54359" name="Line 650"/>
              <p:cNvSpPr/>
              <p:nvPr/>
            </p:nvSpPr>
            <p:spPr>
              <a:xfrm flipV="1">
                <a:off x="4834" y="1184"/>
                <a:ext cx="1" cy="5"/>
              </a:xfrm>
              <a:prstGeom prst="line">
                <a:avLst/>
              </a:prstGeom>
              <a:ln w="9525" cap="flat" cmpd="sng">
                <a:solidFill>
                  <a:srgbClr val="0000FF"/>
                </a:solidFill>
                <a:prstDash val="solid"/>
                <a:headEnd type="none" w="med" len="med"/>
                <a:tailEnd type="none" w="med" len="med"/>
              </a:ln>
            </p:spPr>
          </p:sp>
          <p:sp>
            <p:nvSpPr>
              <p:cNvPr id="54360" name="Line 651"/>
              <p:cNvSpPr/>
              <p:nvPr/>
            </p:nvSpPr>
            <p:spPr>
              <a:xfrm flipV="1">
                <a:off x="4834" y="1174"/>
                <a:ext cx="1" cy="5"/>
              </a:xfrm>
              <a:prstGeom prst="line">
                <a:avLst/>
              </a:prstGeom>
              <a:ln w="9525" cap="flat" cmpd="sng">
                <a:solidFill>
                  <a:srgbClr val="0000FF"/>
                </a:solidFill>
                <a:prstDash val="solid"/>
                <a:headEnd type="none" w="med" len="med"/>
                <a:tailEnd type="none" w="med" len="med"/>
              </a:ln>
            </p:spPr>
          </p:sp>
          <p:sp>
            <p:nvSpPr>
              <p:cNvPr id="54361" name="Line 652"/>
              <p:cNvSpPr/>
              <p:nvPr/>
            </p:nvSpPr>
            <p:spPr>
              <a:xfrm flipV="1">
                <a:off x="4834" y="1164"/>
                <a:ext cx="1" cy="5"/>
              </a:xfrm>
              <a:prstGeom prst="line">
                <a:avLst/>
              </a:prstGeom>
              <a:ln w="9525" cap="flat" cmpd="sng">
                <a:solidFill>
                  <a:srgbClr val="0000FF"/>
                </a:solidFill>
                <a:prstDash val="solid"/>
                <a:headEnd type="none" w="med" len="med"/>
                <a:tailEnd type="none" w="med" len="med"/>
              </a:ln>
            </p:spPr>
          </p:sp>
          <p:sp>
            <p:nvSpPr>
              <p:cNvPr id="54362" name="Line 653"/>
              <p:cNvSpPr/>
              <p:nvPr/>
            </p:nvSpPr>
            <p:spPr>
              <a:xfrm flipV="1">
                <a:off x="4834" y="1154"/>
                <a:ext cx="1" cy="5"/>
              </a:xfrm>
              <a:prstGeom prst="line">
                <a:avLst/>
              </a:prstGeom>
              <a:ln w="9525" cap="flat" cmpd="sng">
                <a:solidFill>
                  <a:srgbClr val="0000FF"/>
                </a:solidFill>
                <a:prstDash val="solid"/>
                <a:headEnd type="none" w="med" len="med"/>
                <a:tailEnd type="none" w="med" len="med"/>
              </a:ln>
            </p:spPr>
          </p:sp>
          <p:sp>
            <p:nvSpPr>
              <p:cNvPr id="54363" name="Line 654"/>
              <p:cNvSpPr/>
              <p:nvPr/>
            </p:nvSpPr>
            <p:spPr>
              <a:xfrm flipV="1">
                <a:off x="4834" y="1144"/>
                <a:ext cx="1" cy="5"/>
              </a:xfrm>
              <a:prstGeom prst="line">
                <a:avLst/>
              </a:prstGeom>
              <a:ln w="9525" cap="flat" cmpd="sng">
                <a:solidFill>
                  <a:srgbClr val="0000FF"/>
                </a:solidFill>
                <a:prstDash val="solid"/>
                <a:headEnd type="none" w="med" len="med"/>
                <a:tailEnd type="none" w="med" len="med"/>
              </a:ln>
            </p:spPr>
          </p:sp>
          <p:sp>
            <p:nvSpPr>
              <p:cNvPr id="54364" name="Line 655"/>
              <p:cNvSpPr/>
              <p:nvPr/>
            </p:nvSpPr>
            <p:spPr>
              <a:xfrm flipV="1">
                <a:off x="4834" y="1134"/>
                <a:ext cx="1" cy="5"/>
              </a:xfrm>
              <a:prstGeom prst="line">
                <a:avLst/>
              </a:prstGeom>
              <a:ln w="9525" cap="flat" cmpd="sng">
                <a:solidFill>
                  <a:srgbClr val="0000FF"/>
                </a:solidFill>
                <a:prstDash val="solid"/>
                <a:headEnd type="none" w="med" len="med"/>
                <a:tailEnd type="none" w="med" len="med"/>
              </a:ln>
            </p:spPr>
          </p:sp>
          <p:sp>
            <p:nvSpPr>
              <p:cNvPr id="54365" name="Line 656"/>
              <p:cNvSpPr/>
              <p:nvPr/>
            </p:nvSpPr>
            <p:spPr>
              <a:xfrm flipV="1">
                <a:off x="4834" y="1124"/>
                <a:ext cx="1" cy="5"/>
              </a:xfrm>
              <a:prstGeom prst="line">
                <a:avLst/>
              </a:prstGeom>
              <a:ln w="9525" cap="flat" cmpd="sng">
                <a:solidFill>
                  <a:srgbClr val="0000FF"/>
                </a:solidFill>
                <a:prstDash val="solid"/>
                <a:headEnd type="none" w="med" len="med"/>
                <a:tailEnd type="none" w="med" len="med"/>
              </a:ln>
            </p:spPr>
          </p:sp>
          <p:sp>
            <p:nvSpPr>
              <p:cNvPr id="54366" name="Line 657"/>
              <p:cNvSpPr/>
              <p:nvPr/>
            </p:nvSpPr>
            <p:spPr>
              <a:xfrm flipV="1">
                <a:off x="4834" y="1114"/>
                <a:ext cx="1" cy="5"/>
              </a:xfrm>
              <a:prstGeom prst="line">
                <a:avLst/>
              </a:prstGeom>
              <a:ln w="9525" cap="flat" cmpd="sng">
                <a:solidFill>
                  <a:srgbClr val="0000FF"/>
                </a:solidFill>
                <a:prstDash val="solid"/>
                <a:headEnd type="none" w="med" len="med"/>
                <a:tailEnd type="none" w="med" len="med"/>
              </a:ln>
            </p:spPr>
          </p:sp>
          <p:sp>
            <p:nvSpPr>
              <p:cNvPr id="54367" name="Line 658"/>
              <p:cNvSpPr/>
              <p:nvPr/>
            </p:nvSpPr>
            <p:spPr>
              <a:xfrm flipV="1">
                <a:off x="4838" y="1229"/>
                <a:ext cx="1" cy="1"/>
              </a:xfrm>
              <a:prstGeom prst="line">
                <a:avLst/>
              </a:prstGeom>
              <a:ln w="9525" cap="flat" cmpd="sng">
                <a:solidFill>
                  <a:srgbClr val="0000FF"/>
                </a:solidFill>
                <a:prstDash val="solid"/>
                <a:headEnd type="none" w="med" len="med"/>
                <a:tailEnd type="none" w="med" len="med"/>
              </a:ln>
            </p:spPr>
          </p:sp>
          <p:sp>
            <p:nvSpPr>
              <p:cNvPr id="54368" name="Line 659"/>
              <p:cNvSpPr/>
              <p:nvPr/>
            </p:nvSpPr>
            <p:spPr>
              <a:xfrm flipV="1">
                <a:off x="4838" y="1219"/>
                <a:ext cx="1" cy="5"/>
              </a:xfrm>
              <a:prstGeom prst="line">
                <a:avLst/>
              </a:prstGeom>
              <a:ln w="9525" cap="flat" cmpd="sng">
                <a:solidFill>
                  <a:srgbClr val="0000FF"/>
                </a:solidFill>
                <a:prstDash val="solid"/>
                <a:headEnd type="none" w="med" len="med"/>
                <a:tailEnd type="none" w="med" len="med"/>
              </a:ln>
            </p:spPr>
          </p:sp>
          <p:sp>
            <p:nvSpPr>
              <p:cNvPr id="54369" name="Line 660"/>
              <p:cNvSpPr/>
              <p:nvPr/>
            </p:nvSpPr>
            <p:spPr>
              <a:xfrm flipV="1">
                <a:off x="4838" y="1209"/>
                <a:ext cx="1" cy="5"/>
              </a:xfrm>
              <a:prstGeom prst="line">
                <a:avLst/>
              </a:prstGeom>
              <a:ln w="9525" cap="flat" cmpd="sng">
                <a:solidFill>
                  <a:srgbClr val="0000FF"/>
                </a:solidFill>
                <a:prstDash val="solid"/>
                <a:headEnd type="none" w="med" len="med"/>
                <a:tailEnd type="none" w="med" len="med"/>
              </a:ln>
            </p:spPr>
          </p:sp>
          <p:sp>
            <p:nvSpPr>
              <p:cNvPr id="54370" name="Line 661"/>
              <p:cNvSpPr/>
              <p:nvPr/>
            </p:nvSpPr>
            <p:spPr>
              <a:xfrm flipV="1">
                <a:off x="4838" y="1199"/>
                <a:ext cx="1" cy="5"/>
              </a:xfrm>
              <a:prstGeom prst="line">
                <a:avLst/>
              </a:prstGeom>
              <a:ln w="9525" cap="flat" cmpd="sng">
                <a:solidFill>
                  <a:srgbClr val="0000FF"/>
                </a:solidFill>
                <a:prstDash val="solid"/>
                <a:headEnd type="none" w="med" len="med"/>
                <a:tailEnd type="none" w="med" len="med"/>
              </a:ln>
            </p:spPr>
          </p:sp>
          <p:sp>
            <p:nvSpPr>
              <p:cNvPr id="54371" name="Line 662"/>
              <p:cNvSpPr/>
              <p:nvPr/>
            </p:nvSpPr>
            <p:spPr>
              <a:xfrm flipV="1">
                <a:off x="4838" y="1189"/>
                <a:ext cx="1" cy="5"/>
              </a:xfrm>
              <a:prstGeom prst="line">
                <a:avLst/>
              </a:prstGeom>
              <a:ln w="9525" cap="flat" cmpd="sng">
                <a:solidFill>
                  <a:srgbClr val="0000FF"/>
                </a:solidFill>
                <a:prstDash val="solid"/>
                <a:headEnd type="none" w="med" len="med"/>
                <a:tailEnd type="none" w="med" len="med"/>
              </a:ln>
            </p:spPr>
          </p:sp>
          <p:sp>
            <p:nvSpPr>
              <p:cNvPr id="54372" name="Line 663"/>
              <p:cNvSpPr/>
              <p:nvPr/>
            </p:nvSpPr>
            <p:spPr>
              <a:xfrm flipV="1">
                <a:off x="4838" y="1179"/>
                <a:ext cx="1" cy="5"/>
              </a:xfrm>
              <a:prstGeom prst="line">
                <a:avLst/>
              </a:prstGeom>
              <a:ln w="9525" cap="flat" cmpd="sng">
                <a:solidFill>
                  <a:srgbClr val="0000FF"/>
                </a:solidFill>
                <a:prstDash val="solid"/>
                <a:headEnd type="none" w="med" len="med"/>
                <a:tailEnd type="none" w="med" len="med"/>
              </a:ln>
            </p:spPr>
          </p:sp>
          <p:sp>
            <p:nvSpPr>
              <p:cNvPr id="54373" name="Line 664"/>
              <p:cNvSpPr/>
              <p:nvPr/>
            </p:nvSpPr>
            <p:spPr>
              <a:xfrm flipV="1">
                <a:off x="4838" y="1169"/>
                <a:ext cx="1" cy="5"/>
              </a:xfrm>
              <a:prstGeom prst="line">
                <a:avLst/>
              </a:prstGeom>
              <a:ln w="9525" cap="flat" cmpd="sng">
                <a:solidFill>
                  <a:srgbClr val="0000FF"/>
                </a:solidFill>
                <a:prstDash val="solid"/>
                <a:headEnd type="none" w="med" len="med"/>
                <a:tailEnd type="none" w="med" len="med"/>
              </a:ln>
            </p:spPr>
          </p:sp>
          <p:sp>
            <p:nvSpPr>
              <p:cNvPr id="54374" name="Line 665"/>
              <p:cNvSpPr/>
              <p:nvPr/>
            </p:nvSpPr>
            <p:spPr>
              <a:xfrm flipV="1">
                <a:off x="4838" y="1159"/>
                <a:ext cx="1" cy="5"/>
              </a:xfrm>
              <a:prstGeom prst="line">
                <a:avLst/>
              </a:prstGeom>
              <a:ln w="9525" cap="flat" cmpd="sng">
                <a:solidFill>
                  <a:srgbClr val="0000FF"/>
                </a:solidFill>
                <a:prstDash val="solid"/>
                <a:headEnd type="none" w="med" len="med"/>
                <a:tailEnd type="none" w="med" len="med"/>
              </a:ln>
            </p:spPr>
          </p:sp>
          <p:sp>
            <p:nvSpPr>
              <p:cNvPr id="54375" name="Line 666"/>
              <p:cNvSpPr/>
              <p:nvPr/>
            </p:nvSpPr>
            <p:spPr>
              <a:xfrm flipV="1">
                <a:off x="4838" y="1149"/>
                <a:ext cx="1" cy="5"/>
              </a:xfrm>
              <a:prstGeom prst="line">
                <a:avLst/>
              </a:prstGeom>
              <a:ln w="9525" cap="flat" cmpd="sng">
                <a:solidFill>
                  <a:srgbClr val="0000FF"/>
                </a:solidFill>
                <a:prstDash val="solid"/>
                <a:headEnd type="none" w="med" len="med"/>
                <a:tailEnd type="none" w="med" len="med"/>
              </a:ln>
            </p:spPr>
          </p:sp>
          <p:sp>
            <p:nvSpPr>
              <p:cNvPr id="54376" name="Line 667"/>
              <p:cNvSpPr/>
              <p:nvPr/>
            </p:nvSpPr>
            <p:spPr>
              <a:xfrm flipV="1">
                <a:off x="4838" y="1139"/>
                <a:ext cx="1" cy="5"/>
              </a:xfrm>
              <a:prstGeom prst="line">
                <a:avLst/>
              </a:prstGeom>
              <a:ln w="9525" cap="flat" cmpd="sng">
                <a:solidFill>
                  <a:srgbClr val="0000FF"/>
                </a:solidFill>
                <a:prstDash val="solid"/>
                <a:headEnd type="none" w="med" len="med"/>
                <a:tailEnd type="none" w="med" len="med"/>
              </a:ln>
            </p:spPr>
          </p:sp>
          <p:sp>
            <p:nvSpPr>
              <p:cNvPr id="54377" name="Line 668"/>
              <p:cNvSpPr/>
              <p:nvPr/>
            </p:nvSpPr>
            <p:spPr>
              <a:xfrm flipV="1">
                <a:off x="4838" y="1129"/>
                <a:ext cx="1" cy="5"/>
              </a:xfrm>
              <a:prstGeom prst="line">
                <a:avLst/>
              </a:prstGeom>
              <a:ln w="9525" cap="flat" cmpd="sng">
                <a:solidFill>
                  <a:srgbClr val="0000FF"/>
                </a:solidFill>
                <a:prstDash val="solid"/>
                <a:headEnd type="none" w="med" len="med"/>
                <a:tailEnd type="none" w="med" len="med"/>
              </a:ln>
            </p:spPr>
          </p:sp>
          <p:sp>
            <p:nvSpPr>
              <p:cNvPr id="54378" name="Line 669"/>
              <p:cNvSpPr/>
              <p:nvPr/>
            </p:nvSpPr>
            <p:spPr>
              <a:xfrm flipV="1">
                <a:off x="4838" y="1119"/>
                <a:ext cx="1" cy="5"/>
              </a:xfrm>
              <a:prstGeom prst="line">
                <a:avLst/>
              </a:prstGeom>
              <a:ln w="9525" cap="flat" cmpd="sng">
                <a:solidFill>
                  <a:srgbClr val="0000FF"/>
                </a:solidFill>
                <a:prstDash val="solid"/>
                <a:headEnd type="none" w="med" len="med"/>
                <a:tailEnd type="none" w="med" len="med"/>
              </a:ln>
            </p:spPr>
          </p:sp>
          <p:sp>
            <p:nvSpPr>
              <p:cNvPr id="54379" name="Line 670"/>
              <p:cNvSpPr/>
              <p:nvPr/>
            </p:nvSpPr>
            <p:spPr>
              <a:xfrm flipV="1">
                <a:off x="4838" y="1110"/>
                <a:ext cx="1" cy="4"/>
              </a:xfrm>
              <a:prstGeom prst="line">
                <a:avLst/>
              </a:prstGeom>
              <a:ln w="9525" cap="flat" cmpd="sng">
                <a:solidFill>
                  <a:srgbClr val="0000FF"/>
                </a:solidFill>
                <a:prstDash val="solid"/>
                <a:headEnd type="none" w="med" len="med"/>
                <a:tailEnd type="none" w="med" len="med"/>
              </a:ln>
            </p:spPr>
          </p:sp>
          <p:sp>
            <p:nvSpPr>
              <p:cNvPr id="54380" name="Line 671"/>
              <p:cNvSpPr/>
              <p:nvPr/>
            </p:nvSpPr>
            <p:spPr>
              <a:xfrm flipV="1">
                <a:off x="4843" y="1224"/>
                <a:ext cx="1" cy="5"/>
              </a:xfrm>
              <a:prstGeom prst="line">
                <a:avLst/>
              </a:prstGeom>
              <a:ln w="9525" cap="flat" cmpd="sng">
                <a:solidFill>
                  <a:srgbClr val="0000FF"/>
                </a:solidFill>
                <a:prstDash val="solid"/>
                <a:headEnd type="none" w="med" len="med"/>
                <a:tailEnd type="none" w="med" len="med"/>
              </a:ln>
            </p:spPr>
          </p:sp>
          <p:sp>
            <p:nvSpPr>
              <p:cNvPr id="54381" name="Line 672"/>
              <p:cNvSpPr/>
              <p:nvPr/>
            </p:nvSpPr>
            <p:spPr>
              <a:xfrm flipV="1">
                <a:off x="4843" y="1214"/>
                <a:ext cx="1" cy="5"/>
              </a:xfrm>
              <a:prstGeom prst="line">
                <a:avLst/>
              </a:prstGeom>
              <a:ln w="9525" cap="flat" cmpd="sng">
                <a:solidFill>
                  <a:srgbClr val="0000FF"/>
                </a:solidFill>
                <a:prstDash val="solid"/>
                <a:headEnd type="none" w="med" len="med"/>
                <a:tailEnd type="none" w="med" len="med"/>
              </a:ln>
            </p:spPr>
          </p:sp>
          <p:sp>
            <p:nvSpPr>
              <p:cNvPr id="54382" name="Line 673"/>
              <p:cNvSpPr/>
              <p:nvPr/>
            </p:nvSpPr>
            <p:spPr>
              <a:xfrm flipV="1">
                <a:off x="4843" y="1204"/>
                <a:ext cx="1" cy="5"/>
              </a:xfrm>
              <a:prstGeom prst="line">
                <a:avLst/>
              </a:prstGeom>
              <a:ln w="9525" cap="flat" cmpd="sng">
                <a:solidFill>
                  <a:srgbClr val="0000FF"/>
                </a:solidFill>
                <a:prstDash val="solid"/>
                <a:headEnd type="none" w="med" len="med"/>
                <a:tailEnd type="none" w="med" len="med"/>
              </a:ln>
            </p:spPr>
          </p:sp>
          <p:sp>
            <p:nvSpPr>
              <p:cNvPr id="54383" name="Line 674"/>
              <p:cNvSpPr/>
              <p:nvPr/>
            </p:nvSpPr>
            <p:spPr>
              <a:xfrm flipV="1">
                <a:off x="4843" y="1194"/>
                <a:ext cx="1" cy="5"/>
              </a:xfrm>
              <a:prstGeom prst="line">
                <a:avLst/>
              </a:prstGeom>
              <a:ln w="9525" cap="flat" cmpd="sng">
                <a:solidFill>
                  <a:srgbClr val="0000FF"/>
                </a:solidFill>
                <a:prstDash val="solid"/>
                <a:headEnd type="none" w="med" len="med"/>
                <a:tailEnd type="none" w="med" len="med"/>
              </a:ln>
            </p:spPr>
          </p:sp>
          <p:sp>
            <p:nvSpPr>
              <p:cNvPr id="54384" name="Line 675"/>
              <p:cNvSpPr/>
              <p:nvPr/>
            </p:nvSpPr>
            <p:spPr>
              <a:xfrm flipV="1">
                <a:off x="4843" y="1184"/>
                <a:ext cx="1" cy="5"/>
              </a:xfrm>
              <a:prstGeom prst="line">
                <a:avLst/>
              </a:prstGeom>
              <a:ln w="9525" cap="flat" cmpd="sng">
                <a:solidFill>
                  <a:srgbClr val="0000FF"/>
                </a:solidFill>
                <a:prstDash val="solid"/>
                <a:headEnd type="none" w="med" len="med"/>
                <a:tailEnd type="none" w="med" len="med"/>
              </a:ln>
            </p:spPr>
          </p:sp>
          <p:sp>
            <p:nvSpPr>
              <p:cNvPr id="54385" name="Line 676"/>
              <p:cNvSpPr/>
              <p:nvPr/>
            </p:nvSpPr>
            <p:spPr>
              <a:xfrm flipV="1">
                <a:off x="4843" y="1174"/>
                <a:ext cx="1" cy="5"/>
              </a:xfrm>
              <a:prstGeom prst="line">
                <a:avLst/>
              </a:prstGeom>
              <a:ln w="9525" cap="flat" cmpd="sng">
                <a:solidFill>
                  <a:srgbClr val="0000FF"/>
                </a:solidFill>
                <a:prstDash val="solid"/>
                <a:headEnd type="none" w="med" len="med"/>
                <a:tailEnd type="none" w="med" len="med"/>
              </a:ln>
            </p:spPr>
          </p:sp>
          <p:sp>
            <p:nvSpPr>
              <p:cNvPr id="54386" name="Line 677"/>
              <p:cNvSpPr/>
              <p:nvPr/>
            </p:nvSpPr>
            <p:spPr>
              <a:xfrm flipV="1">
                <a:off x="4843" y="1164"/>
                <a:ext cx="1" cy="5"/>
              </a:xfrm>
              <a:prstGeom prst="line">
                <a:avLst/>
              </a:prstGeom>
              <a:ln w="9525" cap="flat" cmpd="sng">
                <a:solidFill>
                  <a:srgbClr val="0000FF"/>
                </a:solidFill>
                <a:prstDash val="solid"/>
                <a:headEnd type="none" w="med" len="med"/>
                <a:tailEnd type="none" w="med" len="med"/>
              </a:ln>
            </p:spPr>
          </p:sp>
          <p:sp>
            <p:nvSpPr>
              <p:cNvPr id="54387" name="Line 678"/>
              <p:cNvSpPr/>
              <p:nvPr/>
            </p:nvSpPr>
            <p:spPr>
              <a:xfrm flipV="1">
                <a:off x="4843" y="1154"/>
                <a:ext cx="1" cy="5"/>
              </a:xfrm>
              <a:prstGeom prst="line">
                <a:avLst/>
              </a:prstGeom>
              <a:ln w="9525" cap="flat" cmpd="sng">
                <a:solidFill>
                  <a:srgbClr val="0000FF"/>
                </a:solidFill>
                <a:prstDash val="solid"/>
                <a:headEnd type="none" w="med" len="med"/>
                <a:tailEnd type="none" w="med" len="med"/>
              </a:ln>
            </p:spPr>
          </p:sp>
          <p:sp>
            <p:nvSpPr>
              <p:cNvPr id="54388" name="Line 679"/>
              <p:cNvSpPr/>
              <p:nvPr/>
            </p:nvSpPr>
            <p:spPr>
              <a:xfrm flipV="1">
                <a:off x="4843" y="1144"/>
                <a:ext cx="1" cy="5"/>
              </a:xfrm>
              <a:prstGeom prst="line">
                <a:avLst/>
              </a:prstGeom>
              <a:ln w="9525" cap="flat" cmpd="sng">
                <a:solidFill>
                  <a:srgbClr val="0000FF"/>
                </a:solidFill>
                <a:prstDash val="solid"/>
                <a:headEnd type="none" w="med" len="med"/>
                <a:tailEnd type="none" w="med" len="med"/>
              </a:ln>
            </p:spPr>
          </p:sp>
          <p:sp>
            <p:nvSpPr>
              <p:cNvPr id="54389" name="Line 680"/>
              <p:cNvSpPr/>
              <p:nvPr/>
            </p:nvSpPr>
            <p:spPr>
              <a:xfrm flipV="1">
                <a:off x="4843" y="1134"/>
                <a:ext cx="1" cy="5"/>
              </a:xfrm>
              <a:prstGeom prst="line">
                <a:avLst/>
              </a:prstGeom>
              <a:ln w="9525" cap="flat" cmpd="sng">
                <a:solidFill>
                  <a:srgbClr val="0000FF"/>
                </a:solidFill>
                <a:prstDash val="solid"/>
                <a:headEnd type="none" w="med" len="med"/>
                <a:tailEnd type="none" w="med" len="med"/>
              </a:ln>
            </p:spPr>
          </p:sp>
          <p:sp>
            <p:nvSpPr>
              <p:cNvPr id="54390" name="Line 681"/>
              <p:cNvSpPr/>
              <p:nvPr/>
            </p:nvSpPr>
            <p:spPr>
              <a:xfrm flipV="1">
                <a:off x="4843" y="1124"/>
                <a:ext cx="1" cy="5"/>
              </a:xfrm>
              <a:prstGeom prst="line">
                <a:avLst/>
              </a:prstGeom>
              <a:ln w="9525" cap="flat" cmpd="sng">
                <a:solidFill>
                  <a:srgbClr val="0000FF"/>
                </a:solidFill>
                <a:prstDash val="solid"/>
                <a:headEnd type="none" w="med" len="med"/>
                <a:tailEnd type="none" w="med" len="med"/>
              </a:ln>
            </p:spPr>
          </p:sp>
          <p:sp>
            <p:nvSpPr>
              <p:cNvPr id="54391" name="Line 682"/>
              <p:cNvSpPr/>
              <p:nvPr/>
            </p:nvSpPr>
            <p:spPr>
              <a:xfrm flipV="1">
                <a:off x="4843" y="1114"/>
                <a:ext cx="1" cy="5"/>
              </a:xfrm>
              <a:prstGeom prst="line">
                <a:avLst/>
              </a:prstGeom>
              <a:ln w="9525" cap="flat" cmpd="sng">
                <a:solidFill>
                  <a:srgbClr val="0000FF"/>
                </a:solidFill>
                <a:prstDash val="solid"/>
                <a:headEnd type="none" w="med" len="med"/>
                <a:tailEnd type="none" w="med" len="med"/>
              </a:ln>
            </p:spPr>
          </p:sp>
          <p:sp>
            <p:nvSpPr>
              <p:cNvPr id="54392" name="Line 683"/>
              <p:cNvSpPr/>
              <p:nvPr/>
            </p:nvSpPr>
            <p:spPr>
              <a:xfrm flipV="1">
                <a:off x="4070" y="1389"/>
                <a:ext cx="12" cy="11"/>
              </a:xfrm>
              <a:prstGeom prst="line">
                <a:avLst/>
              </a:prstGeom>
              <a:ln w="9525" cap="flat" cmpd="sng">
                <a:solidFill>
                  <a:srgbClr val="0000FF"/>
                </a:solidFill>
                <a:prstDash val="solid"/>
                <a:headEnd type="none" w="med" len="med"/>
                <a:tailEnd type="none" w="med" len="med"/>
              </a:ln>
            </p:spPr>
          </p:sp>
          <p:sp>
            <p:nvSpPr>
              <p:cNvPr id="54393" name="Line 684"/>
              <p:cNvSpPr/>
              <p:nvPr/>
            </p:nvSpPr>
            <p:spPr>
              <a:xfrm flipV="1">
                <a:off x="4066" y="1389"/>
                <a:ext cx="86" cy="85"/>
              </a:xfrm>
              <a:prstGeom prst="line">
                <a:avLst/>
              </a:prstGeom>
              <a:ln w="9525" cap="flat" cmpd="sng">
                <a:solidFill>
                  <a:srgbClr val="0000FF"/>
                </a:solidFill>
                <a:prstDash val="solid"/>
                <a:headEnd type="none" w="med" len="med"/>
                <a:tailEnd type="none" w="med" len="med"/>
              </a:ln>
            </p:spPr>
          </p:sp>
          <p:sp>
            <p:nvSpPr>
              <p:cNvPr id="54394" name="Line 685"/>
              <p:cNvSpPr/>
              <p:nvPr/>
            </p:nvSpPr>
            <p:spPr>
              <a:xfrm flipV="1">
                <a:off x="4073" y="1389"/>
                <a:ext cx="149" cy="149"/>
              </a:xfrm>
              <a:prstGeom prst="line">
                <a:avLst/>
              </a:prstGeom>
              <a:ln w="9525" cap="flat" cmpd="sng">
                <a:solidFill>
                  <a:srgbClr val="0000FF"/>
                </a:solidFill>
                <a:prstDash val="solid"/>
                <a:headEnd type="none" w="med" len="med"/>
                <a:tailEnd type="none" w="med" len="med"/>
              </a:ln>
            </p:spPr>
          </p:sp>
          <p:sp>
            <p:nvSpPr>
              <p:cNvPr id="54395" name="Line 686"/>
              <p:cNvSpPr/>
              <p:nvPr/>
            </p:nvSpPr>
            <p:spPr>
              <a:xfrm flipV="1">
                <a:off x="4069" y="1389"/>
                <a:ext cx="223" cy="223"/>
              </a:xfrm>
              <a:prstGeom prst="line">
                <a:avLst/>
              </a:prstGeom>
              <a:ln w="9525" cap="flat" cmpd="sng">
                <a:solidFill>
                  <a:srgbClr val="0000FF"/>
                </a:solidFill>
                <a:prstDash val="solid"/>
                <a:headEnd type="none" w="med" len="med"/>
                <a:tailEnd type="none" w="med" len="med"/>
              </a:ln>
            </p:spPr>
          </p:sp>
          <p:sp>
            <p:nvSpPr>
              <p:cNvPr id="54396" name="Line 687"/>
              <p:cNvSpPr/>
              <p:nvPr/>
            </p:nvSpPr>
            <p:spPr>
              <a:xfrm flipV="1">
                <a:off x="4124" y="1389"/>
                <a:ext cx="239" cy="238"/>
              </a:xfrm>
              <a:prstGeom prst="line">
                <a:avLst/>
              </a:prstGeom>
              <a:ln w="9525" cap="flat" cmpd="sng">
                <a:solidFill>
                  <a:srgbClr val="0000FF"/>
                </a:solidFill>
                <a:prstDash val="solid"/>
                <a:headEnd type="none" w="med" len="med"/>
                <a:tailEnd type="none" w="med" len="med"/>
              </a:ln>
            </p:spPr>
          </p:sp>
          <p:sp>
            <p:nvSpPr>
              <p:cNvPr id="54397" name="Line 688"/>
              <p:cNvSpPr/>
              <p:nvPr/>
            </p:nvSpPr>
            <p:spPr>
              <a:xfrm flipV="1">
                <a:off x="4194" y="1337"/>
                <a:ext cx="290" cy="290"/>
              </a:xfrm>
              <a:prstGeom prst="line">
                <a:avLst/>
              </a:prstGeom>
              <a:ln w="9525" cap="flat" cmpd="sng">
                <a:solidFill>
                  <a:srgbClr val="0000FF"/>
                </a:solidFill>
                <a:prstDash val="solid"/>
                <a:headEnd type="none" w="med" len="med"/>
                <a:tailEnd type="none" w="med" len="med"/>
              </a:ln>
            </p:spPr>
          </p:sp>
          <p:sp>
            <p:nvSpPr>
              <p:cNvPr id="54398" name="Line 689"/>
              <p:cNvSpPr/>
              <p:nvPr/>
            </p:nvSpPr>
            <p:spPr>
              <a:xfrm flipV="1">
                <a:off x="4264" y="1363"/>
                <a:ext cx="264" cy="264"/>
              </a:xfrm>
              <a:prstGeom prst="line">
                <a:avLst/>
              </a:prstGeom>
              <a:ln w="9525" cap="flat" cmpd="sng">
                <a:solidFill>
                  <a:srgbClr val="0000FF"/>
                </a:solidFill>
                <a:prstDash val="solid"/>
                <a:headEnd type="none" w="med" len="med"/>
                <a:tailEnd type="none" w="med" len="med"/>
              </a:ln>
            </p:spPr>
          </p:sp>
          <p:sp>
            <p:nvSpPr>
              <p:cNvPr id="54399" name="Line 690"/>
              <p:cNvSpPr/>
              <p:nvPr/>
            </p:nvSpPr>
            <p:spPr>
              <a:xfrm flipV="1">
                <a:off x="4073" y="1826"/>
                <a:ext cx="63" cy="63"/>
              </a:xfrm>
              <a:prstGeom prst="line">
                <a:avLst/>
              </a:prstGeom>
              <a:ln w="9525" cap="flat" cmpd="sng">
                <a:solidFill>
                  <a:srgbClr val="0000FF"/>
                </a:solidFill>
                <a:prstDash val="solid"/>
                <a:headEnd type="none" w="med" len="med"/>
                <a:tailEnd type="none" w="med" len="med"/>
              </a:ln>
            </p:spPr>
          </p:sp>
          <p:sp>
            <p:nvSpPr>
              <p:cNvPr id="54400" name="Line 691"/>
              <p:cNvSpPr/>
              <p:nvPr/>
            </p:nvSpPr>
            <p:spPr>
              <a:xfrm flipV="1">
                <a:off x="4335" y="1434"/>
                <a:ext cx="193" cy="193"/>
              </a:xfrm>
              <a:prstGeom prst="line">
                <a:avLst/>
              </a:prstGeom>
              <a:ln w="9525" cap="flat" cmpd="sng">
                <a:solidFill>
                  <a:srgbClr val="0000FF"/>
                </a:solidFill>
                <a:prstDash val="solid"/>
                <a:headEnd type="none" w="med" len="med"/>
                <a:tailEnd type="none" w="med" len="med"/>
              </a:ln>
            </p:spPr>
          </p:sp>
          <p:sp>
            <p:nvSpPr>
              <p:cNvPr id="54401" name="Line 692"/>
              <p:cNvSpPr/>
              <p:nvPr/>
            </p:nvSpPr>
            <p:spPr>
              <a:xfrm flipV="1">
                <a:off x="4068" y="1826"/>
                <a:ext cx="138" cy="139"/>
              </a:xfrm>
              <a:prstGeom prst="line">
                <a:avLst/>
              </a:prstGeom>
              <a:ln w="9525" cap="flat" cmpd="sng">
                <a:solidFill>
                  <a:srgbClr val="0000FF"/>
                </a:solidFill>
                <a:prstDash val="solid"/>
                <a:headEnd type="none" w="med" len="med"/>
                <a:tailEnd type="none" w="med" len="med"/>
              </a:ln>
            </p:spPr>
          </p:sp>
          <p:sp>
            <p:nvSpPr>
              <p:cNvPr id="54402" name="Line 693"/>
              <p:cNvSpPr/>
              <p:nvPr/>
            </p:nvSpPr>
            <p:spPr>
              <a:xfrm flipV="1">
                <a:off x="4405" y="1504"/>
                <a:ext cx="123" cy="123"/>
              </a:xfrm>
              <a:prstGeom prst="line">
                <a:avLst/>
              </a:prstGeom>
              <a:ln w="9525" cap="flat" cmpd="sng">
                <a:solidFill>
                  <a:srgbClr val="0000FF"/>
                </a:solidFill>
                <a:prstDash val="solid"/>
                <a:headEnd type="none" w="med" len="med"/>
                <a:tailEnd type="none" w="med" len="med"/>
              </a:ln>
            </p:spPr>
          </p:sp>
          <p:sp>
            <p:nvSpPr>
              <p:cNvPr id="54403" name="Line 694"/>
              <p:cNvSpPr/>
              <p:nvPr/>
            </p:nvSpPr>
            <p:spPr>
              <a:xfrm flipV="1">
                <a:off x="4069" y="1826"/>
                <a:ext cx="208" cy="208"/>
              </a:xfrm>
              <a:prstGeom prst="line">
                <a:avLst/>
              </a:prstGeom>
              <a:ln w="9525" cap="flat" cmpd="sng">
                <a:solidFill>
                  <a:srgbClr val="0000FF"/>
                </a:solidFill>
                <a:prstDash val="solid"/>
                <a:headEnd type="none" w="med" len="med"/>
                <a:tailEnd type="none" w="med" len="med"/>
              </a:ln>
            </p:spPr>
          </p:sp>
          <p:sp>
            <p:nvSpPr>
              <p:cNvPr id="54404" name="Line 695"/>
              <p:cNvSpPr/>
              <p:nvPr/>
            </p:nvSpPr>
            <p:spPr>
              <a:xfrm flipV="1">
                <a:off x="4475" y="1574"/>
                <a:ext cx="53" cy="53"/>
              </a:xfrm>
              <a:prstGeom prst="line">
                <a:avLst/>
              </a:prstGeom>
              <a:ln w="9525" cap="flat" cmpd="sng">
                <a:solidFill>
                  <a:srgbClr val="0000FF"/>
                </a:solidFill>
                <a:prstDash val="solid"/>
                <a:headEnd type="none" w="med" len="med"/>
                <a:tailEnd type="none" w="med" len="med"/>
              </a:ln>
            </p:spPr>
          </p:sp>
          <p:sp>
            <p:nvSpPr>
              <p:cNvPr id="54405" name="Line 696"/>
              <p:cNvSpPr/>
              <p:nvPr/>
            </p:nvSpPr>
            <p:spPr>
              <a:xfrm flipV="1">
                <a:off x="4076" y="1826"/>
                <a:ext cx="271" cy="271"/>
              </a:xfrm>
              <a:prstGeom prst="line">
                <a:avLst/>
              </a:prstGeom>
              <a:ln w="9525" cap="flat" cmpd="sng">
                <a:solidFill>
                  <a:srgbClr val="0000FF"/>
                </a:solidFill>
                <a:prstDash val="solid"/>
                <a:headEnd type="none" w="med" len="med"/>
                <a:tailEnd type="none" w="med" len="med"/>
              </a:ln>
            </p:spPr>
          </p:sp>
          <p:sp>
            <p:nvSpPr>
              <p:cNvPr id="54406" name="Line 697"/>
              <p:cNvSpPr/>
              <p:nvPr/>
            </p:nvSpPr>
            <p:spPr>
              <a:xfrm flipV="1">
                <a:off x="4084" y="1826"/>
                <a:ext cx="333" cy="333"/>
              </a:xfrm>
              <a:prstGeom prst="line">
                <a:avLst/>
              </a:prstGeom>
              <a:ln w="9525" cap="flat" cmpd="sng">
                <a:solidFill>
                  <a:srgbClr val="0000FF"/>
                </a:solidFill>
                <a:prstDash val="solid"/>
                <a:headEnd type="none" w="med" len="med"/>
                <a:tailEnd type="none" w="med" len="med"/>
              </a:ln>
            </p:spPr>
          </p:sp>
          <p:sp>
            <p:nvSpPr>
              <p:cNvPr id="54407" name="Line 698"/>
              <p:cNvSpPr/>
              <p:nvPr/>
            </p:nvSpPr>
            <p:spPr>
              <a:xfrm flipV="1">
                <a:off x="4846" y="1337"/>
                <a:ext cx="59" cy="60"/>
              </a:xfrm>
              <a:prstGeom prst="line">
                <a:avLst/>
              </a:prstGeom>
              <a:ln w="9525" cap="flat" cmpd="sng">
                <a:solidFill>
                  <a:srgbClr val="0000FF"/>
                </a:solidFill>
                <a:prstDash val="solid"/>
                <a:headEnd type="none" w="med" len="med"/>
                <a:tailEnd type="none" w="med" len="med"/>
              </a:ln>
            </p:spPr>
          </p:sp>
          <p:sp>
            <p:nvSpPr>
              <p:cNvPr id="54408" name="Line 699"/>
              <p:cNvSpPr/>
              <p:nvPr/>
            </p:nvSpPr>
            <p:spPr>
              <a:xfrm flipV="1">
                <a:off x="4086" y="1826"/>
                <a:ext cx="401" cy="401"/>
              </a:xfrm>
              <a:prstGeom prst="line">
                <a:avLst/>
              </a:prstGeom>
              <a:ln w="9525" cap="flat" cmpd="sng">
                <a:solidFill>
                  <a:srgbClr val="0000FF"/>
                </a:solidFill>
                <a:prstDash val="solid"/>
                <a:headEnd type="none" w="med" len="med"/>
                <a:tailEnd type="none" w="med" len="med"/>
              </a:ln>
            </p:spPr>
          </p:sp>
          <p:sp>
            <p:nvSpPr>
              <p:cNvPr id="54409" name="Line 700"/>
              <p:cNvSpPr/>
              <p:nvPr/>
            </p:nvSpPr>
            <p:spPr>
              <a:xfrm flipV="1">
                <a:off x="4846" y="1368"/>
                <a:ext cx="99" cy="99"/>
              </a:xfrm>
              <a:prstGeom prst="line">
                <a:avLst/>
              </a:prstGeom>
              <a:ln w="9525" cap="flat" cmpd="sng">
                <a:solidFill>
                  <a:srgbClr val="0000FF"/>
                </a:solidFill>
                <a:prstDash val="solid"/>
                <a:headEnd type="none" w="med" len="med"/>
                <a:tailEnd type="none" w="med" len="med"/>
              </a:ln>
            </p:spPr>
          </p:sp>
          <p:sp>
            <p:nvSpPr>
              <p:cNvPr id="54410" name="Line 701"/>
              <p:cNvSpPr/>
              <p:nvPr/>
            </p:nvSpPr>
            <p:spPr>
              <a:xfrm flipV="1">
                <a:off x="4086" y="1826"/>
                <a:ext cx="471" cy="471"/>
              </a:xfrm>
              <a:prstGeom prst="line">
                <a:avLst/>
              </a:prstGeom>
              <a:ln w="9525" cap="flat" cmpd="sng">
                <a:solidFill>
                  <a:srgbClr val="0000FF"/>
                </a:solidFill>
                <a:prstDash val="solid"/>
                <a:headEnd type="none" w="med" len="med"/>
                <a:tailEnd type="none" w="med" len="med"/>
              </a:ln>
            </p:spPr>
          </p:sp>
          <p:sp>
            <p:nvSpPr>
              <p:cNvPr id="54411" name="Line 702"/>
              <p:cNvSpPr/>
              <p:nvPr/>
            </p:nvSpPr>
            <p:spPr>
              <a:xfrm flipV="1">
                <a:off x="4846" y="1389"/>
                <a:ext cx="148" cy="148"/>
              </a:xfrm>
              <a:prstGeom prst="line">
                <a:avLst/>
              </a:prstGeom>
              <a:ln w="9525" cap="flat" cmpd="sng">
                <a:solidFill>
                  <a:srgbClr val="0000FF"/>
                </a:solidFill>
                <a:prstDash val="solid"/>
                <a:headEnd type="none" w="med" len="med"/>
                <a:tailEnd type="none" w="med" len="med"/>
              </a:ln>
            </p:spPr>
          </p:sp>
          <p:sp>
            <p:nvSpPr>
              <p:cNvPr id="54412" name="Line 703"/>
              <p:cNvSpPr/>
              <p:nvPr/>
            </p:nvSpPr>
            <p:spPr>
              <a:xfrm flipV="1">
                <a:off x="4111" y="1886"/>
                <a:ext cx="457" cy="457"/>
              </a:xfrm>
              <a:prstGeom prst="line">
                <a:avLst/>
              </a:prstGeom>
              <a:ln w="9525" cap="flat" cmpd="sng">
                <a:solidFill>
                  <a:srgbClr val="0000FF"/>
                </a:solidFill>
                <a:prstDash val="solid"/>
                <a:headEnd type="none" w="med" len="med"/>
                <a:tailEnd type="none" w="med" len="med"/>
              </a:ln>
            </p:spPr>
          </p:sp>
          <p:sp>
            <p:nvSpPr>
              <p:cNvPr id="54413" name="Line 704"/>
              <p:cNvSpPr/>
              <p:nvPr/>
            </p:nvSpPr>
            <p:spPr>
              <a:xfrm flipV="1">
                <a:off x="4846" y="1429"/>
                <a:ext cx="178" cy="179"/>
              </a:xfrm>
              <a:prstGeom prst="line">
                <a:avLst/>
              </a:prstGeom>
              <a:ln w="9525" cap="flat" cmpd="sng">
                <a:solidFill>
                  <a:srgbClr val="0000FF"/>
                </a:solidFill>
                <a:prstDash val="solid"/>
                <a:headEnd type="none" w="med" len="med"/>
                <a:tailEnd type="none" w="med" len="med"/>
              </a:ln>
            </p:spPr>
          </p:sp>
          <p:sp>
            <p:nvSpPr>
              <p:cNvPr id="54414" name="Line 705"/>
              <p:cNvSpPr/>
              <p:nvPr/>
            </p:nvSpPr>
            <p:spPr>
              <a:xfrm flipV="1">
                <a:off x="4182" y="1956"/>
                <a:ext cx="386" cy="387"/>
              </a:xfrm>
              <a:prstGeom prst="line">
                <a:avLst/>
              </a:prstGeom>
              <a:ln w="9525" cap="flat" cmpd="sng">
                <a:solidFill>
                  <a:srgbClr val="0000FF"/>
                </a:solidFill>
                <a:prstDash val="solid"/>
                <a:headEnd type="none" w="med" len="med"/>
                <a:tailEnd type="none" w="med" len="med"/>
              </a:ln>
            </p:spPr>
          </p:sp>
          <p:sp>
            <p:nvSpPr>
              <p:cNvPr id="54415" name="Line 706"/>
              <p:cNvSpPr/>
              <p:nvPr/>
            </p:nvSpPr>
            <p:spPr>
              <a:xfrm flipV="1">
                <a:off x="4846" y="1499"/>
                <a:ext cx="178" cy="179"/>
              </a:xfrm>
              <a:prstGeom prst="line">
                <a:avLst/>
              </a:prstGeom>
              <a:ln w="9525" cap="flat" cmpd="sng">
                <a:solidFill>
                  <a:srgbClr val="0000FF"/>
                </a:solidFill>
                <a:prstDash val="solid"/>
                <a:headEnd type="none" w="med" len="med"/>
                <a:tailEnd type="none" w="med" len="med"/>
              </a:ln>
            </p:spPr>
          </p:sp>
          <p:sp>
            <p:nvSpPr>
              <p:cNvPr id="54416" name="Line 707"/>
              <p:cNvSpPr/>
              <p:nvPr/>
            </p:nvSpPr>
            <p:spPr>
              <a:xfrm flipV="1">
                <a:off x="4252" y="2015"/>
                <a:ext cx="327" cy="328"/>
              </a:xfrm>
              <a:prstGeom prst="line">
                <a:avLst/>
              </a:prstGeom>
              <a:ln w="9525" cap="flat" cmpd="sng">
                <a:solidFill>
                  <a:srgbClr val="0000FF"/>
                </a:solidFill>
                <a:prstDash val="solid"/>
                <a:headEnd type="none" w="med" len="med"/>
                <a:tailEnd type="none" w="med" len="med"/>
              </a:ln>
            </p:spPr>
          </p:sp>
          <p:sp>
            <p:nvSpPr>
              <p:cNvPr id="54417" name="Line 708"/>
              <p:cNvSpPr/>
              <p:nvPr/>
            </p:nvSpPr>
            <p:spPr>
              <a:xfrm flipV="1">
                <a:off x="4806" y="1569"/>
                <a:ext cx="218" cy="219"/>
              </a:xfrm>
              <a:prstGeom prst="line">
                <a:avLst/>
              </a:prstGeom>
              <a:ln w="9525" cap="flat" cmpd="sng">
                <a:solidFill>
                  <a:srgbClr val="0000FF"/>
                </a:solidFill>
                <a:prstDash val="solid"/>
                <a:headEnd type="none" w="med" len="med"/>
                <a:tailEnd type="none" w="med" len="med"/>
              </a:ln>
            </p:spPr>
          </p:sp>
          <p:sp>
            <p:nvSpPr>
              <p:cNvPr id="54418" name="Line 709"/>
              <p:cNvSpPr/>
              <p:nvPr/>
            </p:nvSpPr>
            <p:spPr>
              <a:xfrm flipV="1">
                <a:off x="4099" y="2502"/>
                <a:ext cx="64" cy="64"/>
              </a:xfrm>
              <a:prstGeom prst="line">
                <a:avLst/>
              </a:prstGeom>
              <a:ln w="9525" cap="flat" cmpd="sng">
                <a:solidFill>
                  <a:srgbClr val="0000FF"/>
                </a:solidFill>
                <a:prstDash val="solid"/>
                <a:headEnd type="none" w="med" len="med"/>
                <a:tailEnd type="none" w="med" len="med"/>
              </a:ln>
            </p:spPr>
          </p:sp>
          <p:sp>
            <p:nvSpPr>
              <p:cNvPr id="54419" name="Line 710"/>
              <p:cNvSpPr/>
              <p:nvPr/>
            </p:nvSpPr>
            <p:spPr>
              <a:xfrm flipV="1">
                <a:off x="4806" y="1640"/>
                <a:ext cx="218" cy="218"/>
              </a:xfrm>
              <a:prstGeom prst="line">
                <a:avLst/>
              </a:prstGeom>
              <a:ln w="9525" cap="flat" cmpd="sng">
                <a:solidFill>
                  <a:srgbClr val="0000FF"/>
                </a:solidFill>
                <a:prstDash val="solid"/>
                <a:headEnd type="none" w="med" len="med"/>
                <a:tailEnd type="none" w="med" len="med"/>
              </a:ln>
            </p:spPr>
          </p:sp>
          <p:sp>
            <p:nvSpPr>
              <p:cNvPr id="54420" name="Line 711"/>
              <p:cNvSpPr/>
              <p:nvPr/>
            </p:nvSpPr>
            <p:spPr>
              <a:xfrm flipV="1">
                <a:off x="4322" y="2057"/>
                <a:ext cx="285" cy="286"/>
              </a:xfrm>
              <a:prstGeom prst="line">
                <a:avLst/>
              </a:prstGeom>
              <a:ln w="9525" cap="flat" cmpd="sng">
                <a:solidFill>
                  <a:srgbClr val="0000FF"/>
                </a:solidFill>
                <a:prstDash val="solid"/>
                <a:headEnd type="none" w="med" len="med"/>
                <a:tailEnd type="none" w="med" len="med"/>
              </a:ln>
            </p:spPr>
          </p:sp>
          <p:sp>
            <p:nvSpPr>
              <p:cNvPr id="54421" name="Line 712"/>
              <p:cNvSpPr/>
              <p:nvPr/>
            </p:nvSpPr>
            <p:spPr>
              <a:xfrm flipV="1">
                <a:off x="4090" y="2502"/>
                <a:ext cx="143" cy="143"/>
              </a:xfrm>
              <a:prstGeom prst="line">
                <a:avLst/>
              </a:prstGeom>
              <a:ln w="9525" cap="flat" cmpd="sng">
                <a:solidFill>
                  <a:srgbClr val="0000FF"/>
                </a:solidFill>
                <a:prstDash val="solid"/>
                <a:headEnd type="none" w="med" len="med"/>
                <a:tailEnd type="none" w="med" len="med"/>
              </a:ln>
            </p:spPr>
          </p:sp>
          <p:sp>
            <p:nvSpPr>
              <p:cNvPr id="54422" name="Line 713"/>
              <p:cNvSpPr/>
              <p:nvPr/>
            </p:nvSpPr>
            <p:spPr>
              <a:xfrm flipV="1">
                <a:off x="4806" y="1710"/>
                <a:ext cx="218" cy="219"/>
              </a:xfrm>
              <a:prstGeom prst="line">
                <a:avLst/>
              </a:prstGeom>
              <a:ln w="9525" cap="flat" cmpd="sng">
                <a:solidFill>
                  <a:srgbClr val="0000FF"/>
                </a:solidFill>
                <a:prstDash val="solid"/>
                <a:headEnd type="none" w="med" len="med"/>
                <a:tailEnd type="none" w="med" len="med"/>
              </a:ln>
            </p:spPr>
          </p:sp>
          <p:sp>
            <p:nvSpPr>
              <p:cNvPr id="54423" name="Line 714"/>
              <p:cNvSpPr/>
              <p:nvPr/>
            </p:nvSpPr>
            <p:spPr>
              <a:xfrm flipV="1">
                <a:off x="4392" y="2127"/>
                <a:ext cx="215" cy="216"/>
              </a:xfrm>
              <a:prstGeom prst="line">
                <a:avLst/>
              </a:prstGeom>
              <a:ln w="9525" cap="flat" cmpd="sng">
                <a:solidFill>
                  <a:srgbClr val="0000FF"/>
                </a:solidFill>
                <a:prstDash val="solid"/>
                <a:headEnd type="none" w="med" len="med"/>
                <a:tailEnd type="none" w="med" len="med"/>
              </a:ln>
            </p:spPr>
          </p:sp>
          <p:sp>
            <p:nvSpPr>
              <p:cNvPr id="54424" name="Line 715"/>
              <p:cNvSpPr/>
              <p:nvPr/>
            </p:nvSpPr>
            <p:spPr>
              <a:xfrm flipV="1">
                <a:off x="4095" y="2502"/>
                <a:ext cx="209" cy="208"/>
              </a:xfrm>
              <a:prstGeom prst="line">
                <a:avLst/>
              </a:prstGeom>
              <a:ln w="9525" cap="flat" cmpd="sng">
                <a:solidFill>
                  <a:srgbClr val="0000FF"/>
                </a:solidFill>
                <a:prstDash val="solid"/>
                <a:headEnd type="none" w="med" len="med"/>
                <a:tailEnd type="none" w="med" len="med"/>
              </a:ln>
            </p:spPr>
          </p:sp>
          <p:sp>
            <p:nvSpPr>
              <p:cNvPr id="54425" name="Line 716"/>
              <p:cNvSpPr/>
              <p:nvPr/>
            </p:nvSpPr>
            <p:spPr>
              <a:xfrm flipV="1">
                <a:off x="4806" y="1780"/>
                <a:ext cx="218" cy="219"/>
              </a:xfrm>
              <a:prstGeom prst="line">
                <a:avLst/>
              </a:prstGeom>
              <a:ln w="9525" cap="flat" cmpd="sng">
                <a:solidFill>
                  <a:srgbClr val="0000FF"/>
                </a:solidFill>
                <a:prstDash val="solid"/>
                <a:headEnd type="none" w="med" len="med"/>
                <a:tailEnd type="none" w="med" len="med"/>
              </a:ln>
            </p:spPr>
          </p:sp>
          <p:sp>
            <p:nvSpPr>
              <p:cNvPr id="54426" name="Line 717"/>
              <p:cNvSpPr/>
              <p:nvPr/>
            </p:nvSpPr>
            <p:spPr>
              <a:xfrm flipV="1">
                <a:off x="4462" y="2197"/>
                <a:ext cx="145" cy="146"/>
              </a:xfrm>
              <a:prstGeom prst="line">
                <a:avLst/>
              </a:prstGeom>
              <a:ln w="9525" cap="flat" cmpd="sng">
                <a:solidFill>
                  <a:srgbClr val="0000FF"/>
                </a:solidFill>
                <a:prstDash val="solid"/>
                <a:headEnd type="none" w="med" len="med"/>
                <a:tailEnd type="none" w="med" len="med"/>
              </a:ln>
            </p:spPr>
          </p:sp>
          <p:sp>
            <p:nvSpPr>
              <p:cNvPr id="54427" name="Line 718"/>
              <p:cNvSpPr/>
              <p:nvPr/>
            </p:nvSpPr>
            <p:spPr>
              <a:xfrm flipV="1">
                <a:off x="4097" y="2502"/>
                <a:ext cx="277" cy="277"/>
              </a:xfrm>
              <a:prstGeom prst="line">
                <a:avLst/>
              </a:prstGeom>
              <a:ln w="9525" cap="flat" cmpd="sng">
                <a:solidFill>
                  <a:srgbClr val="0000FF"/>
                </a:solidFill>
                <a:prstDash val="solid"/>
                <a:headEnd type="none" w="med" len="med"/>
                <a:tailEnd type="none" w="med" len="med"/>
              </a:ln>
            </p:spPr>
          </p:sp>
          <p:sp>
            <p:nvSpPr>
              <p:cNvPr id="54428" name="Line 719"/>
              <p:cNvSpPr/>
              <p:nvPr/>
            </p:nvSpPr>
            <p:spPr>
              <a:xfrm flipV="1">
                <a:off x="4766" y="1850"/>
                <a:ext cx="258" cy="259"/>
              </a:xfrm>
              <a:prstGeom prst="line">
                <a:avLst/>
              </a:prstGeom>
              <a:ln w="9525" cap="flat" cmpd="sng">
                <a:solidFill>
                  <a:srgbClr val="0000FF"/>
                </a:solidFill>
                <a:prstDash val="solid"/>
                <a:headEnd type="none" w="med" len="med"/>
                <a:tailEnd type="none" w="med" len="med"/>
              </a:ln>
            </p:spPr>
          </p:sp>
          <p:sp>
            <p:nvSpPr>
              <p:cNvPr id="54429" name="Line 720"/>
              <p:cNvSpPr/>
              <p:nvPr/>
            </p:nvSpPr>
            <p:spPr>
              <a:xfrm flipV="1">
                <a:off x="4532" y="2268"/>
                <a:ext cx="75" cy="75"/>
              </a:xfrm>
              <a:prstGeom prst="line">
                <a:avLst/>
              </a:prstGeom>
              <a:ln w="9525" cap="flat" cmpd="sng">
                <a:solidFill>
                  <a:srgbClr val="0000FF"/>
                </a:solidFill>
                <a:prstDash val="solid"/>
                <a:headEnd type="none" w="med" len="med"/>
                <a:tailEnd type="none" w="med" len="med"/>
              </a:ln>
            </p:spPr>
          </p:sp>
          <p:sp>
            <p:nvSpPr>
              <p:cNvPr id="54430" name="Line 721"/>
              <p:cNvSpPr/>
              <p:nvPr/>
            </p:nvSpPr>
            <p:spPr>
              <a:xfrm flipV="1">
                <a:off x="4126" y="2502"/>
                <a:ext cx="318" cy="318"/>
              </a:xfrm>
              <a:prstGeom prst="line">
                <a:avLst/>
              </a:prstGeom>
              <a:ln w="9525" cap="flat" cmpd="sng">
                <a:solidFill>
                  <a:srgbClr val="0000FF"/>
                </a:solidFill>
                <a:prstDash val="solid"/>
                <a:headEnd type="none" w="med" len="med"/>
                <a:tailEnd type="none" w="med" len="med"/>
              </a:ln>
            </p:spPr>
          </p:sp>
          <p:sp>
            <p:nvSpPr>
              <p:cNvPr id="54431" name="Line 722"/>
              <p:cNvSpPr/>
              <p:nvPr/>
            </p:nvSpPr>
            <p:spPr>
              <a:xfrm flipV="1">
                <a:off x="4766" y="1921"/>
                <a:ext cx="258" cy="258"/>
              </a:xfrm>
              <a:prstGeom prst="line">
                <a:avLst/>
              </a:prstGeom>
              <a:ln w="9525" cap="flat" cmpd="sng">
                <a:solidFill>
                  <a:srgbClr val="0000FF"/>
                </a:solidFill>
                <a:prstDash val="solid"/>
                <a:headEnd type="none" w="med" len="med"/>
                <a:tailEnd type="none" w="med" len="med"/>
              </a:ln>
            </p:spPr>
          </p:sp>
          <p:sp>
            <p:nvSpPr>
              <p:cNvPr id="54432" name="Line 723"/>
              <p:cNvSpPr/>
              <p:nvPr/>
            </p:nvSpPr>
            <p:spPr>
              <a:xfrm flipV="1">
                <a:off x="4603" y="2338"/>
                <a:ext cx="4" cy="5"/>
              </a:xfrm>
              <a:prstGeom prst="line">
                <a:avLst/>
              </a:prstGeom>
              <a:ln w="9525" cap="flat" cmpd="sng">
                <a:solidFill>
                  <a:srgbClr val="0000FF"/>
                </a:solidFill>
                <a:prstDash val="solid"/>
                <a:headEnd type="none" w="med" len="med"/>
                <a:tailEnd type="none" w="med" len="med"/>
              </a:ln>
            </p:spPr>
          </p:sp>
          <p:sp>
            <p:nvSpPr>
              <p:cNvPr id="54433" name="Line 724"/>
              <p:cNvSpPr/>
              <p:nvPr/>
            </p:nvSpPr>
            <p:spPr>
              <a:xfrm flipV="1">
                <a:off x="4196" y="2502"/>
                <a:ext cx="318" cy="318"/>
              </a:xfrm>
              <a:prstGeom prst="line">
                <a:avLst/>
              </a:prstGeom>
              <a:ln w="9525" cap="flat" cmpd="sng">
                <a:solidFill>
                  <a:srgbClr val="0000FF"/>
                </a:solidFill>
                <a:prstDash val="solid"/>
                <a:headEnd type="none" w="med" len="med"/>
                <a:tailEnd type="none" w="med" len="med"/>
              </a:ln>
            </p:spPr>
          </p:sp>
          <p:sp>
            <p:nvSpPr>
              <p:cNvPr id="54434" name="Line 725"/>
              <p:cNvSpPr/>
              <p:nvPr/>
            </p:nvSpPr>
            <p:spPr>
              <a:xfrm flipV="1">
                <a:off x="4766" y="1991"/>
                <a:ext cx="258" cy="258"/>
              </a:xfrm>
              <a:prstGeom prst="line">
                <a:avLst/>
              </a:prstGeom>
              <a:ln w="9525" cap="flat" cmpd="sng">
                <a:solidFill>
                  <a:srgbClr val="0000FF"/>
                </a:solidFill>
                <a:prstDash val="solid"/>
                <a:headEnd type="none" w="med" len="med"/>
                <a:tailEnd type="none" w="med" len="med"/>
              </a:ln>
            </p:spPr>
          </p:sp>
          <p:sp>
            <p:nvSpPr>
              <p:cNvPr id="54435" name="Line 726"/>
              <p:cNvSpPr/>
              <p:nvPr/>
            </p:nvSpPr>
            <p:spPr>
              <a:xfrm flipV="1">
                <a:off x="4267" y="2502"/>
                <a:ext cx="317" cy="318"/>
              </a:xfrm>
              <a:prstGeom prst="line">
                <a:avLst/>
              </a:prstGeom>
              <a:ln w="9525" cap="flat" cmpd="sng">
                <a:solidFill>
                  <a:srgbClr val="0000FF"/>
                </a:solidFill>
                <a:prstDash val="solid"/>
                <a:headEnd type="none" w="med" len="med"/>
                <a:tailEnd type="none" w="med" len="med"/>
              </a:ln>
            </p:spPr>
          </p:sp>
          <p:sp>
            <p:nvSpPr>
              <p:cNvPr id="54436" name="Line 727"/>
              <p:cNvSpPr/>
              <p:nvPr/>
            </p:nvSpPr>
            <p:spPr>
              <a:xfrm flipV="1">
                <a:off x="4766" y="2061"/>
                <a:ext cx="258" cy="259"/>
              </a:xfrm>
              <a:prstGeom prst="line">
                <a:avLst/>
              </a:prstGeom>
              <a:ln w="9525" cap="flat" cmpd="sng">
                <a:solidFill>
                  <a:srgbClr val="0000FF"/>
                </a:solidFill>
                <a:prstDash val="solid"/>
                <a:headEnd type="none" w="med" len="med"/>
                <a:tailEnd type="none" w="med" len="med"/>
              </a:ln>
            </p:spPr>
          </p:sp>
          <p:sp>
            <p:nvSpPr>
              <p:cNvPr id="54437" name="Line 728"/>
              <p:cNvSpPr/>
              <p:nvPr/>
            </p:nvSpPr>
            <p:spPr>
              <a:xfrm flipV="1">
                <a:off x="4337" y="2502"/>
                <a:ext cx="317" cy="318"/>
              </a:xfrm>
              <a:prstGeom prst="line">
                <a:avLst/>
              </a:prstGeom>
              <a:ln w="9525" cap="flat" cmpd="sng">
                <a:solidFill>
                  <a:srgbClr val="0000FF"/>
                </a:solidFill>
                <a:prstDash val="solid"/>
                <a:headEnd type="none" w="med" len="med"/>
                <a:tailEnd type="none" w="med" len="med"/>
              </a:ln>
            </p:spPr>
          </p:sp>
          <p:sp>
            <p:nvSpPr>
              <p:cNvPr id="54438" name="Line 729"/>
              <p:cNvSpPr/>
              <p:nvPr/>
            </p:nvSpPr>
            <p:spPr>
              <a:xfrm flipV="1">
                <a:off x="4813" y="2131"/>
                <a:ext cx="211" cy="212"/>
              </a:xfrm>
              <a:prstGeom prst="line">
                <a:avLst/>
              </a:prstGeom>
              <a:ln w="9525" cap="flat" cmpd="sng">
                <a:solidFill>
                  <a:srgbClr val="0000FF"/>
                </a:solidFill>
                <a:prstDash val="solid"/>
                <a:headEnd type="none" w="med" len="med"/>
                <a:tailEnd type="none" w="med" len="med"/>
              </a:ln>
            </p:spPr>
          </p:sp>
          <p:sp>
            <p:nvSpPr>
              <p:cNvPr id="54439" name="Line 730"/>
              <p:cNvSpPr/>
              <p:nvPr/>
            </p:nvSpPr>
            <p:spPr>
              <a:xfrm flipV="1">
                <a:off x="4407" y="2540"/>
                <a:ext cx="280" cy="280"/>
              </a:xfrm>
              <a:prstGeom prst="line">
                <a:avLst/>
              </a:prstGeom>
              <a:ln w="9525" cap="flat" cmpd="sng">
                <a:solidFill>
                  <a:srgbClr val="0000FF"/>
                </a:solidFill>
                <a:prstDash val="solid"/>
                <a:headEnd type="none" w="med" len="med"/>
                <a:tailEnd type="none" w="med" len="med"/>
              </a:ln>
            </p:spPr>
          </p:sp>
          <p:sp>
            <p:nvSpPr>
              <p:cNvPr id="54440" name="Line 731"/>
              <p:cNvSpPr/>
              <p:nvPr/>
            </p:nvSpPr>
            <p:spPr>
              <a:xfrm flipV="1">
                <a:off x="4859" y="2202"/>
                <a:ext cx="165" cy="165"/>
              </a:xfrm>
              <a:prstGeom prst="line">
                <a:avLst/>
              </a:prstGeom>
              <a:ln w="9525" cap="flat" cmpd="sng">
                <a:solidFill>
                  <a:srgbClr val="0000FF"/>
                </a:solidFill>
                <a:prstDash val="solid"/>
                <a:headEnd type="none" w="med" len="med"/>
                <a:tailEnd type="none" w="med" len="med"/>
              </a:ln>
            </p:spPr>
          </p:sp>
          <p:sp>
            <p:nvSpPr>
              <p:cNvPr id="54441" name="Line 732"/>
              <p:cNvSpPr/>
              <p:nvPr/>
            </p:nvSpPr>
            <p:spPr>
              <a:xfrm flipV="1">
                <a:off x="4687" y="2502"/>
                <a:ext cx="38" cy="38"/>
              </a:xfrm>
              <a:prstGeom prst="line">
                <a:avLst/>
              </a:prstGeom>
              <a:ln w="9525" cap="flat" cmpd="sng">
                <a:solidFill>
                  <a:srgbClr val="0000FF"/>
                </a:solidFill>
                <a:prstDash val="solid"/>
                <a:headEnd type="none" w="med" len="med"/>
                <a:tailEnd type="none" w="med" len="med"/>
              </a:ln>
            </p:spPr>
          </p:sp>
          <p:sp>
            <p:nvSpPr>
              <p:cNvPr id="54442" name="Line 733"/>
              <p:cNvSpPr/>
              <p:nvPr/>
            </p:nvSpPr>
            <p:spPr>
              <a:xfrm flipV="1">
                <a:off x="4477" y="2610"/>
                <a:ext cx="210" cy="210"/>
              </a:xfrm>
              <a:prstGeom prst="line">
                <a:avLst/>
              </a:prstGeom>
              <a:ln w="9525" cap="flat" cmpd="sng">
                <a:solidFill>
                  <a:srgbClr val="0000FF"/>
                </a:solidFill>
                <a:prstDash val="solid"/>
                <a:headEnd type="none" w="med" len="med"/>
                <a:tailEnd type="none" w="med" len="med"/>
              </a:ln>
            </p:spPr>
          </p:sp>
          <p:sp>
            <p:nvSpPr>
              <p:cNvPr id="54443" name="Line 734"/>
              <p:cNvSpPr/>
              <p:nvPr/>
            </p:nvSpPr>
            <p:spPr>
              <a:xfrm flipV="1">
                <a:off x="4885" y="2272"/>
                <a:ext cx="139" cy="139"/>
              </a:xfrm>
              <a:prstGeom prst="line">
                <a:avLst/>
              </a:prstGeom>
              <a:ln w="9525" cap="flat" cmpd="sng">
                <a:solidFill>
                  <a:srgbClr val="0000FF"/>
                </a:solidFill>
                <a:prstDash val="solid"/>
                <a:headEnd type="none" w="med" len="med"/>
                <a:tailEnd type="none" w="med" len="med"/>
              </a:ln>
            </p:spPr>
          </p:sp>
          <p:sp>
            <p:nvSpPr>
              <p:cNvPr id="54444" name="Line 735"/>
              <p:cNvSpPr/>
              <p:nvPr/>
            </p:nvSpPr>
            <p:spPr>
              <a:xfrm flipV="1">
                <a:off x="4687" y="2502"/>
                <a:ext cx="108" cy="108"/>
              </a:xfrm>
              <a:prstGeom prst="line">
                <a:avLst/>
              </a:prstGeom>
              <a:ln w="9525" cap="flat" cmpd="sng">
                <a:solidFill>
                  <a:srgbClr val="0000FF"/>
                </a:solidFill>
                <a:prstDash val="solid"/>
                <a:headEnd type="none" w="med" len="med"/>
                <a:tailEnd type="none" w="med" len="med"/>
              </a:ln>
            </p:spPr>
          </p:sp>
          <p:sp>
            <p:nvSpPr>
              <p:cNvPr id="54445" name="Line 736"/>
              <p:cNvSpPr/>
              <p:nvPr/>
            </p:nvSpPr>
            <p:spPr>
              <a:xfrm flipV="1">
                <a:off x="4547" y="2680"/>
                <a:ext cx="140" cy="140"/>
              </a:xfrm>
              <a:prstGeom prst="line">
                <a:avLst/>
              </a:prstGeom>
              <a:ln w="9525" cap="flat" cmpd="sng">
                <a:solidFill>
                  <a:srgbClr val="0000FF"/>
                </a:solidFill>
                <a:prstDash val="solid"/>
                <a:headEnd type="none" w="med" len="med"/>
                <a:tailEnd type="none" w="med" len="med"/>
              </a:ln>
            </p:spPr>
          </p:sp>
          <p:sp>
            <p:nvSpPr>
              <p:cNvPr id="54446" name="Freeform 737"/>
              <p:cNvSpPr/>
              <p:nvPr/>
            </p:nvSpPr>
            <p:spPr>
              <a:xfrm>
                <a:off x="4687" y="2342"/>
                <a:ext cx="337" cy="338"/>
              </a:xfrm>
              <a:custGeom>
                <a:avLst/>
                <a:gdLst>
                  <a:gd name="txL" fmla="*/ 0 w 2025"/>
                  <a:gd name="txT" fmla="*/ 0 h 2027"/>
                  <a:gd name="txR" fmla="*/ 2025 w 2025"/>
                  <a:gd name="txB" fmla="*/ 2027 h 2027"/>
                </a:gdLst>
                <a:ahLst/>
                <a:cxnLst>
                  <a:cxn ang="0">
                    <a:pos x="56" y="0"/>
                  </a:cxn>
                  <a:cxn ang="0">
                    <a:pos x="43" y="13"/>
                  </a:cxn>
                  <a:cxn ang="0">
                    <a:pos x="0" y="56"/>
                  </a:cxn>
                </a:cxnLst>
                <a:rect l="txL" t="txT" r="txR" b="txB"/>
                <a:pathLst>
                  <a:path w="2025" h="2027">
                    <a:moveTo>
                      <a:pt x="2025" y="0"/>
                    </a:moveTo>
                    <a:lnTo>
                      <a:pt x="1547" y="479"/>
                    </a:lnTo>
                    <a:lnTo>
                      <a:pt x="0" y="2027"/>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447" name="Line 738"/>
              <p:cNvSpPr/>
              <p:nvPr/>
            </p:nvSpPr>
            <p:spPr>
              <a:xfrm flipV="1">
                <a:off x="4618" y="2750"/>
                <a:ext cx="69" cy="70"/>
              </a:xfrm>
              <a:prstGeom prst="line">
                <a:avLst/>
              </a:prstGeom>
              <a:ln w="9525" cap="flat" cmpd="sng">
                <a:solidFill>
                  <a:srgbClr val="0000FF"/>
                </a:solidFill>
                <a:prstDash val="solid"/>
                <a:headEnd type="none" w="med" len="med"/>
                <a:tailEnd type="none" w="med" len="med"/>
              </a:ln>
            </p:spPr>
          </p:sp>
          <p:sp>
            <p:nvSpPr>
              <p:cNvPr id="54448" name="Freeform 739"/>
              <p:cNvSpPr/>
              <p:nvPr/>
            </p:nvSpPr>
            <p:spPr>
              <a:xfrm>
                <a:off x="4687" y="2413"/>
                <a:ext cx="337" cy="337"/>
              </a:xfrm>
              <a:custGeom>
                <a:avLst/>
                <a:gdLst>
                  <a:gd name="txL" fmla="*/ 0 w 2025"/>
                  <a:gd name="txT" fmla="*/ 0 h 2027"/>
                  <a:gd name="txR" fmla="*/ 2025 w 2025"/>
                  <a:gd name="txB" fmla="*/ 2027 h 2027"/>
                </a:gdLst>
                <a:ahLst/>
                <a:cxnLst>
                  <a:cxn ang="0">
                    <a:pos x="56" y="0"/>
                  </a:cxn>
                  <a:cxn ang="0">
                    <a:pos x="55" y="2"/>
                  </a:cxn>
                  <a:cxn ang="0">
                    <a:pos x="0" y="56"/>
                  </a:cxn>
                </a:cxnLst>
                <a:rect l="txL" t="txT" r="txR" b="txB"/>
                <a:pathLst>
                  <a:path w="2025" h="2027">
                    <a:moveTo>
                      <a:pt x="2025" y="0"/>
                    </a:moveTo>
                    <a:lnTo>
                      <a:pt x="1968" y="58"/>
                    </a:lnTo>
                    <a:lnTo>
                      <a:pt x="0" y="2027"/>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54449" name="Line 740"/>
              <p:cNvSpPr/>
              <p:nvPr/>
            </p:nvSpPr>
            <p:spPr>
              <a:xfrm flipV="1">
                <a:off x="4688" y="2483"/>
                <a:ext cx="336" cy="337"/>
              </a:xfrm>
              <a:prstGeom prst="line">
                <a:avLst/>
              </a:prstGeom>
              <a:ln w="9525" cap="flat" cmpd="sng">
                <a:solidFill>
                  <a:srgbClr val="0000FF"/>
                </a:solidFill>
                <a:prstDash val="solid"/>
                <a:headEnd type="none" w="med" len="med"/>
                <a:tailEnd type="none" w="med" len="med"/>
              </a:ln>
            </p:spPr>
          </p:sp>
          <p:sp>
            <p:nvSpPr>
              <p:cNvPr id="54450" name="Line 741"/>
              <p:cNvSpPr/>
              <p:nvPr/>
            </p:nvSpPr>
            <p:spPr>
              <a:xfrm flipV="1">
                <a:off x="4758" y="2553"/>
                <a:ext cx="266" cy="267"/>
              </a:xfrm>
              <a:prstGeom prst="line">
                <a:avLst/>
              </a:prstGeom>
              <a:ln w="9525" cap="flat" cmpd="sng">
                <a:solidFill>
                  <a:srgbClr val="0000FF"/>
                </a:solidFill>
                <a:prstDash val="solid"/>
                <a:headEnd type="none" w="med" len="med"/>
                <a:tailEnd type="none" w="med" len="med"/>
              </a:ln>
            </p:spPr>
          </p:sp>
          <p:sp>
            <p:nvSpPr>
              <p:cNvPr id="54451" name="Line 742"/>
              <p:cNvSpPr/>
              <p:nvPr/>
            </p:nvSpPr>
            <p:spPr>
              <a:xfrm flipV="1">
                <a:off x="4828" y="2623"/>
                <a:ext cx="196" cy="197"/>
              </a:xfrm>
              <a:prstGeom prst="line">
                <a:avLst/>
              </a:prstGeom>
              <a:ln w="9525" cap="flat" cmpd="sng">
                <a:solidFill>
                  <a:srgbClr val="0000FF"/>
                </a:solidFill>
                <a:prstDash val="solid"/>
                <a:headEnd type="none" w="med" len="med"/>
                <a:tailEnd type="none" w="med" len="med"/>
              </a:ln>
            </p:spPr>
          </p:sp>
          <p:sp>
            <p:nvSpPr>
              <p:cNvPr id="54452" name="Line 743"/>
              <p:cNvSpPr/>
              <p:nvPr/>
            </p:nvSpPr>
            <p:spPr>
              <a:xfrm flipV="1">
                <a:off x="4903" y="2698"/>
                <a:ext cx="117" cy="117"/>
              </a:xfrm>
              <a:prstGeom prst="line">
                <a:avLst/>
              </a:prstGeom>
              <a:ln w="9525" cap="flat" cmpd="sng">
                <a:solidFill>
                  <a:srgbClr val="0000FF"/>
                </a:solidFill>
                <a:prstDash val="solid"/>
                <a:headEnd type="none" w="med" len="med"/>
                <a:tailEnd type="none" w="med" len="med"/>
              </a:ln>
            </p:spPr>
          </p:sp>
          <p:sp>
            <p:nvSpPr>
              <p:cNvPr id="54453" name="Line 744"/>
              <p:cNvSpPr/>
              <p:nvPr/>
            </p:nvSpPr>
            <p:spPr>
              <a:xfrm flipV="1">
                <a:off x="4687" y="2343"/>
                <a:ext cx="79" cy="79"/>
              </a:xfrm>
              <a:prstGeom prst="line">
                <a:avLst/>
              </a:prstGeom>
              <a:ln w="26988" cap="flat" cmpd="sng">
                <a:solidFill>
                  <a:srgbClr val="990000"/>
                </a:solidFill>
                <a:prstDash val="solid"/>
                <a:headEnd type="none" w="med" len="med"/>
                <a:tailEnd type="none" w="med" len="med"/>
              </a:ln>
            </p:spPr>
          </p:sp>
          <p:sp>
            <p:nvSpPr>
              <p:cNvPr id="54454" name="Line 745"/>
              <p:cNvSpPr/>
              <p:nvPr/>
            </p:nvSpPr>
            <p:spPr>
              <a:xfrm flipH="1" flipV="1">
                <a:off x="4607" y="2343"/>
                <a:ext cx="80" cy="79"/>
              </a:xfrm>
              <a:prstGeom prst="line">
                <a:avLst/>
              </a:prstGeom>
              <a:ln w="26988" cap="flat" cmpd="sng">
                <a:solidFill>
                  <a:srgbClr val="990000"/>
                </a:solidFill>
                <a:prstDash val="solid"/>
                <a:headEnd type="none" w="med" len="med"/>
                <a:tailEnd type="none" w="med" len="med"/>
              </a:ln>
            </p:spPr>
          </p:sp>
          <p:sp>
            <p:nvSpPr>
              <p:cNvPr id="54455" name="Line 746"/>
              <p:cNvSpPr/>
              <p:nvPr/>
            </p:nvSpPr>
            <p:spPr>
              <a:xfrm>
                <a:off x="4846" y="2343"/>
                <a:ext cx="45" cy="79"/>
              </a:xfrm>
              <a:prstGeom prst="line">
                <a:avLst/>
              </a:prstGeom>
              <a:ln w="26988" cap="flat" cmpd="sng">
                <a:solidFill>
                  <a:srgbClr val="990000"/>
                </a:solidFill>
                <a:prstDash val="solid"/>
                <a:headEnd type="none" w="med" len="med"/>
                <a:tailEnd type="none" w="med" len="med"/>
              </a:ln>
            </p:spPr>
          </p:sp>
          <p:sp>
            <p:nvSpPr>
              <p:cNvPr id="54456" name="Line 747"/>
              <p:cNvSpPr/>
              <p:nvPr/>
            </p:nvSpPr>
            <p:spPr>
              <a:xfrm>
                <a:off x="5024" y="1389"/>
                <a:ext cx="1" cy="1272"/>
              </a:xfrm>
              <a:prstGeom prst="line">
                <a:avLst/>
              </a:prstGeom>
              <a:ln w="26988" cap="flat" cmpd="sng">
                <a:solidFill>
                  <a:srgbClr val="990000"/>
                </a:solidFill>
                <a:prstDash val="solid"/>
                <a:headEnd type="none" w="med" len="med"/>
                <a:tailEnd type="none" w="med" len="med"/>
              </a:ln>
            </p:spPr>
          </p:sp>
          <p:sp>
            <p:nvSpPr>
              <p:cNvPr id="54457" name="Line 748"/>
              <p:cNvSpPr/>
              <p:nvPr/>
            </p:nvSpPr>
            <p:spPr>
              <a:xfrm>
                <a:off x="4607" y="2043"/>
                <a:ext cx="1" cy="300"/>
              </a:xfrm>
              <a:prstGeom prst="line">
                <a:avLst/>
              </a:prstGeom>
              <a:ln w="26988" cap="flat" cmpd="sng">
                <a:solidFill>
                  <a:srgbClr val="990000"/>
                </a:solidFill>
                <a:prstDash val="solid"/>
                <a:headEnd type="none" w="med" len="med"/>
                <a:tailEnd type="none" w="med" len="med"/>
              </a:ln>
            </p:spPr>
          </p:sp>
          <p:sp>
            <p:nvSpPr>
              <p:cNvPr id="54458" name="Line 749"/>
              <p:cNvSpPr/>
              <p:nvPr/>
            </p:nvSpPr>
            <p:spPr>
              <a:xfrm>
                <a:off x="4766" y="2043"/>
                <a:ext cx="1" cy="300"/>
              </a:xfrm>
              <a:prstGeom prst="line">
                <a:avLst/>
              </a:prstGeom>
              <a:ln w="26988" cap="flat" cmpd="sng">
                <a:solidFill>
                  <a:srgbClr val="990000"/>
                </a:solidFill>
                <a:prstDash val="solid"/>
                <a:headEnd type="none" w="med" len="med"/>
                <a:tailEnd type="none" w="med" len="med"/>
              </a:ln>
            </p:spPr>
          </p:sp>
          <p:sp>
            <p:nvSpPr>
              <p:cNvPr id="54459" name="Line 750"/>
              <p:cNvSpPr/>
              <p:nvPr/>
            </p:nvSpPr>
            <p:spPr>
              <a:xfrm>
                <a:off x="4090" y="2343"/>
                <a:ext cx="517" cy="1"/>
              </a:xfrm>
              <a:prstGeom prst="line">
                <a:avLst/>
              </a:prstGeom>
              <a:ln w="26988" cap="flat" cmpd="sng">
                <a:solidFill>
                  <a:srgbClr val="990000"/>
                </a:solidFill>
                <a:prstDash val="solid"/>
                <a:headEnd type="none" w="med" len="med"/>
                <a:tailEnd type="none" w="med" len="med"/>
              </a:ln>
            </p:spPr>
          </p:sp>
          <p:sp>
            <p:nvSpPr>
              <p:cNvPr id="54460" name="Line 751"/>
              <p:cNvSpPr/>
              <p:nvPr/>
            </p:nvSpPr>
            <p:spPr>
              <a:xfrm>
                <a:off x="4766" y="2343"/>
                <a:ext cx="80" cy="1"/>
              </a:xfrm>
              <a:prstGeom prst="line">
                <a:avLst/>
              </a:prstGeom>
              <a:ln w="26988" cap="flat" cmpd="sng">
                <a:solidFill>
                  <a:srgbClr val="990000"/>
                </a:solidFill>
                <a:prstDash val="solid"/>
                <a:headEnd type="none" w="med" len="med"/>
                <a:tailEnd type="none" w="med" len="med"/>
              </a:ln>
            </p:spPr>
          </p:sp>
          <p:sp>
            <p:nvSpPr>
              <p:cNvPr id="54461" name="Line 752"/>
              <p:cNvSpPr/>
              <p:nvPr/>
            </p:nvSpPr>
            <p:spPr>
              <a:xfrm>
                <a:off x="4088" y="2820"/>
                <a:ext cx="777" cy="1"/>
              </a:xfrm>
              <a:prstGeom prst="line">
                <a:avLst/>
              </a:prstGeom>
              <a:ln w="26988" cap="flat" cmpd="sng">
                <a:solidFill>
                  <a:srgbClr val="990000"/>
                </a:solidFill>
                <a:prstDash val="solid"/>
                <a:headEnd type="none" w="med" len="med"/>
                <a:tailEnd type="none" w="med" len="med"/>
              </a:ln>
            </p:spPr>
          </p:sp>
          <p:sp>
            <p:nvSpPr>
              <p:cNvPr id="54462" name="Line 753"/>
              <p:cNvSpPr/>
              <p:nvPr/>
            </p:nvSpPr>
            <p:spPr>
              <a:xfrm>
                <a:off x="4094" y="2502"/>
                <a:ext cx="752" cy="1"/>
              </a:xfrm>
              <a:prstGeom prst="line">
                <a:avLst/>
              </a:prstGeom>
              <a:ln w="26988" cap="flat" cmpd="sng">
                <a:solidFill>
                  <a:srgbClr val="990000"/>
                </a:solidFill>
                <a:prstDash val="solid"/>
                <a:headEnd type="none" w="med" len="med"/>
                <a:tailEnd type="none" w="med" len="med"/>
              </a:ln>
            </p:spPr>
          </p:sp>
          <p:sp>
            <p:nvSpPr>
              <p:cNvPr id="54463" name="Freeform 754"/>
              <p:cNvSpPr/>
              <p:nvPr/>
            </p:nvSpPr>
            <p:spPr>
              <a:xfrm>
                <a:off x="4865" y="2661"/>
                <a:ext cx="159" cy="159"/>
              </a:xfrm>
              <a:custGeom>
                <a:avLst/>
                <a:gdLst>
                  <a:gd name="txL" fmla="*/ 0 w 953"/>
                  <a:gd name="txT" fmla="*/ 0 h 955"/>
                  <a:gd name="txR" fmla="*/ 953 w 953"/>
                  <a:gd name="txB" fmla="*/ 955 h 955"/>
                </a:gdLst>
                <a:ahLst/>
                <a:cxnLst>
                  <a:cxn ang="0">
                    <a:pos x="0" y="26"/>
                  </a:cxn>
                  <a:cxn ang="0">
                    <a:pos x="1" y="26"/>
                  </a:cxn>
                  <a:cxn ang="0">
                    <a:pos x="2" y="26"/>
                  </a:cxn>
                  <a:cxn ang="0">
                    <a:pos x="3" y="26"/>
                  </a:cxn>
                  <a:cxn ang="0">
                    <a:pos x="4" y="26"/>
                  </a:cxn>
                  <a:cxn ang="0">
                    <a:pos x="5" y="26"/>
                  </a:cxn>
                  <a:cxn ang="0">
                    <a:pos x="6" y="26"/>
                  </a:cxn>
                  <a:cxn ang="0">
                    <a:pos x="7" y="25"/>
                  </a:cxn>
                  <a:cxn ang="0">
                    <a:pos x="9" y="25"/>
                  </a:cxn>
                  <a:cxn ang="0">
                    <a:pos x="10" y="25"/>
                  </a:cxn>
                  <a:cxn ang="0">
                    <a:pos x="11" y="24"/>
                  </a:cxn>
                  <a:cxn ang="0">
                    <a:pos x="11" y="24"/>
                  </a:cxn>
                  <a:cxn ang="0">
                    <a:pos x="12" y="23"/>
                  </a:cxn>
                  <a:cxn ang="0">
                    <a:pos x="13" y="23"/>
                  </a:cxn>
                  <a:cxn ang="0">
                    <a:pos x="14" y="22"/>
                  </a:cxn>
                  <a:cxn ang="0">
                    <a:pos x="15" y="22"/>
                  </a:cxn>
                  <a:cxn ang="0">
                    <a:pos x="16" y="21"/>
                  </a:cxn>
                  <a:cxn ang="0">
                    <a:pos x="17" y="20"/>
                  </a:cxn>
                  <a:cxn ang="0">
                    <a:pos x="18" y="20"/>
                  </a:cxn>
                  <a:cxn ang="0">
                    <a:pos x="18" y="19"/>
                  </a:cxn>
                  <a:cxn ang="0">
                    <a:pos x="19" y="18"/>
                  </a:cxn>
                  <a:cxn ang="0">
                    <a:pos x="20" y="18"/>
                  </a:cxn>
                  <a:cxn ang="0">
                    <a:pos x="21" y="17"/>
                  </a:cxn>
                  <a:cxn ang="0">
                    <a:pos x="21" y="16"/>
                  </a:cxn>
                  <a:cxn ang="0">
                    <a:pos x="22" y="15"/>
                  </a:cxn>
                  <a:cxn ang="0">
                    <a:pos x="22" y="14"/>
                  </a:cxn>
                  <a:cxn ang="0">
                    <a:pos x="23" y="13"/>
                  </a:cxn>
                  <a:cxn ang="0">
                    <a:pos x="24" y="12"/>
                  </a:cxn>
                  <a:cxn ang="0">
                    <a:pos x="24" y="11"/>
                  </a:cxn>
                  <a:cxn ang="0">
                    <a:pos x="24" y="10"/>
                  </a:cxn>
                  <a:cxn ang="0">
                    <a:pos x="25" y="9"/>
                  </a:cxn>
                  <a:cxn ang="0">
                    <a:pos x="25" y="8"/>
                  </a:cxn>
                  <a:cxn ang="0">
                    <a:pos x="26" y="7"/>
                  </a:cxn>
                  <a:cxn ang="0">
                    <a:pos x="26" y="6"/>
                  </a:cxn>
                  <a:cxn ang="0">
                    <a:pos x="26" y="5"/>
                  </a:cxn>
                  <a:cxn ang="0">
                    <a:pos x="26" y="4"/>
                  </a:cxn>
                  <a:cxn ang="0">
                    <a:pos x="26" y="3"/>
                  </a:cxn>
                  <a:cxn ang="0">
                    <a:pos x="26" y="2"/>
                  </a:cxn>
                  <a:cxn ang="0">
                    <a:pos x="27" y="1"/>
                  </a:cxn>
                  <a:cxn ang="0">
                    <a:pos x="27" y="0"/>
                  </a:cxn>
                </a:cxnLst>
                <a:rect l="txL" t="txT" r="txR" b="txB"/>
                <a:pathLst>
                  <a:path w="953" h="955">
                    <a:moveTo>
                      <a:pt x="0" y="955"/>
                    </a:moveTo>
                    <a:lnTo>
                      <a:pt x="39" y="954"/>
                    </a:lnTo>
                    <a:lnTo>
                      <a:pt x="77" y="952"/>
                    </a:lnTo>
                    <a:lnTo>
                      <a:pt x="115" y="948"/>
                    </a:lnTo>
                    <a:lnTo>
                      <a:pt x="154" y="942"/>
                    </a:lnTo>
                    <a:lnTo>
                      <a:pt x="192" y="935"/>
                    </a:lnTo>
                    <a:lnTo>
                      <a:pt x="229" y="927"/>
                    </a:lnTo>
                    <a:lnTo>
                      <a:pt x="266" y="918"/>
                    </a:lnTo>
                    <a:lnTo>
                      <a:pt x="303" y="905"/>
                    </a:lnTo>
                    <a:lnTo>
                      <a:pt x="339" y="893"/>
                    </a:lnTo>
                    <a:lnTo>
                      <a:pt x="375" y="879"/>
                    </a:lnTo>
                    <a:lnTo>
                      <a:pt x="410" y="863"/>
                    </a:lnTo>
                    <a:lnTo>
                      <a:pt x="443" y="846"/>
                    </a:lnTo>
                    <a:lnTo>
                      <a:pt x="477" y="827"/>
                    </a:lnTo>
                    <a:lnTo>
                      <a:pt x="510" y="808"/>
                    </a:lnTo>
                    <a:lnTo>
                      <a:pt x="542" y="786"/>
                    </a:lnTo>
                    <a:lnTo>
                      <a:pt x="573" y="764"/>
                    </a:lnTo>
                    <a:lnTo>
                      <a:pt x="604" y="740"/>
                    </a:lnTo>
                    <a:lnTo>
                      <a:pt x="633" y="715"/>
                    </a:lnTo>
                    <a:lnTo>
                      <a:pt x="660" y="690"/>
                    </a:lnTo>
                    <a:lnTo>
                      <a:pt x="688" y="662"/>
                    </a:lnTo>
                    <a:lnTo>
                      <a:pt x="714" y="634"/>
                    </a:lnTo>
                    <a:lnTo>
                      <a:pt x="738" y="604"/>
                    </a:lnTo>
                    <a:lnTo>
                      <a:pt x="762" y="574"/>
                    </a:lnTo>
                    <a:lnTo>
                      <a:pt x="785" y="542"/>
                    </a:lnTo>
                    <a:lnTo>
                      <a:pt x="806" y="511"/>
                    </a:lnTo>
                    <a:lnTo>
                      <a:pt x="826" y="478"/>
                    </a:lnTo>
                    <a:lnTo>
                      <a:pt x="844" y="445"/>
                    </a:lnTo>
                    <a:lnTo>
                      <a:pt x="862" y="410"/>
                    </a:lnTo>
                    <a:lnTo>
                      <a:pt x="877" y="375"/>
                    </a:lnTo>
                    <a:lnTo>
                      <a:pt x="892" y="339"/>
                    </a:lnTo>
                    <a:lnTo>
                      <a:pt x="905" y="303"/>
                    </a:lnTo>
                    <a:lnTo>
                      <a:pt x="916" y="267"/>
                    </a:lnTo>
                    <a:lnTo>
                      <a:pt x="926" y="230"/>
                    </a:lnTo>
                    <a:lnTo>
                      <a:pt x="935" y="192"/>
                    </a:lnTo>
                    <a:lnTo>
                      <a:pt x="941" y="154"/>
                    </a:lnTo>
                    <a:lnTo>
                      <a:pt x="947" y="116"/>
                    </a:lnTo>
                    <a:lnTo>
                      <a:pt x="950" y="78"/>
                    </a:lnTo>
                    <a:lnTo>
                      <a:pt x="953" y="40"/>
                    </a:lnTo>
                    <a:lnTo>
                      <a:pt x="953" y="0"/>
                    </a:lnTo>
                  </a:path>
                </a:pathLst>
              </a:custGeom>
              <a:noFill/>
              <a:ln w="26988" cap="flat" cmpd="sng">
                <a:solidFill>
                  <a:srgbClr val="990000">
                    <a:alpha val="100000"/>
                  </a:srgbClr>
                </a:solidFill>
                <a:prstDash val="solid"/>
                <a:round/>
                <a:headEnd type="none" w="med" len="med"/>
                <a:tailEnd type="none" w="med" len="med"/>
              </a:ln>
            </p:spPr>
            <p:txBody>
              <a:bodyPr/>
              <a:lstStyle/>
              <a:p>
                <a:endParaRPr lang="zh-CN" altLang="en-US"/>
              </a:p>
            </p:txBody>
          </p:sp>
          <p:sp>
            <p:nvSpPr>
              <p:cNvPr id="54464" name="Line 755"/>
              <p:cNvSpPr/>
              <p:nvPr/>
            </p:nvSpPr>
            <p:spPr>
              <a:xfrm flipV="1">
                <a:off x="4846" y="2422"/>
                <a:ext cx="45" cy="80"/>
              </a:xfrm>
              <a:prstGeom prst="line">
                <a:avLst/>
              </a:prstGeom>
              <a:ln w="26988" cap="flat" cmpd="sng">
                <a:solidFill>
                  <a:srgbClr val="990000"/>
                </a:solidFill>
                <a:prstDash val="solid"/>
                <a:headEnd type="none" w="med" len="med"/>
                <a:tailEnd type="none" w="med" len="med"/>
              </a:ln>
            </p:spPr>
          </p:sp>
          <p:sp>
            <p:nvSpPr>
              <p:cNvPr id="54465" name="Line 756"/>
              <p:cNvSpPr/>
              <p:nvPr/>
            </p:nvSpPr>
            <p:spPr>
              <a:xfrm>
                <a:off x="4846" y="2343"/>
                <a:ext cx="1" cy="159"/>
              </a:xfrm>
              <a:prstGeom prst="line">
                <a:avLst/>
              </a:prstGeom>
              <a:ln w="26988" cap="flat" cmpd="sng">
                <a:solidFill>
                  <a:srgbClr val="990000"/>
                </a:solidFill>
                <a:prstDash val="solid"/>
                <a:headEnd type="none" w="med" len="med"/>
                <a:tailEnd type="none" w="med" len="med"/>
              </a:ln>
            </p:spPr>
          </p:sp>
          <p:sp>
            <p:nvSpPr>
              <p:cNvPr id="54466" name="Line 757"/>
              <p:cNvSpPr/>
              <p:nvPr/>
            </p:nvSpPr>
            <p:spPr>
              <a:xfrm>
                <a:off x="4985" y="951"/>
                <a:ext cx="1" cy="239"/>
              </a:xfrm>
              <a:prstGeom prst="line">
                <a:avLst/>
              </a:prstGeom>
              <a:ln w="26988" cap="flat" cmpd="sng">
                <a:solidFill>
                  <a:srgbClr val="990000"/>
                </a:solidFill>
                <a:prstDash val="solid"/>
                <a:headEnd type="none" w="med" len="med"/>
                <a:tailEnd type="none" w="med" len="med"/>
              </a:ln>
            </p:spPr>
          </p:sp>
          <p:sp>
            <p:nvSpPr>
              <p:cNvPr id="54467" name="Line 758"/>
              <p:cNvSpPr/>
              <p:nvPr/>
            </p:nvSpPr>
            <p:spPr>
              <a:xfrm>
                <a:off x="4389" y="951"/>
                <a:ext cx="1" cy="239"/>
              </a:xfrm>
              <a:prstGeom prst="line">
                <a:avLst/>
              </a:prstGeom>
              <a:ln w="26988" cap="flat" cmpd="sng">
                <a:solidFill>
                  <a:srgbClr val="990000"/>
                </a:solidFill>
                <a:prstDash val="solid"/>
                <a:headEnd type="none" w="med" len="med"/>
                <a:tailEnd type="none" w="med" len="med"/>
              </a:ln>
            </p:spPr>
          </p:sp>
          <p:sp>
            <p:nvSpPr>
              <p:cNvPr id="54468" name="Line 759"/>
              <p:cNvSpPr/>
              <p:nvPr/>
            </p:nvSpPr>
            <p:spPr>
              <a:xfrm flipH="1">
                <a:off x="4508" y="1031"/>
                <a:ext cx="179" cy="1"/>
              </a:xfrm>
              <a:prstGeom prst="line">
                <a:avLst/>
              </a:prstGeom>
              <a:ln w="26988" cap="flat" cmpd="sng">
                <a:solidFill>
                  <a:srgbClr val="990000"/>
                </a:solidFill>
                <a:prstDash val="solid"/>
                <a:headEnd type="none" w="med" len="med"/>
                <a:tailEnd type="none" w="med" len="med"/>
              </a:ln>
            </p:spPr>
          </p:sp>
          <p:sp>
            <p:nvSpPr>
              <p:cNvPr id="54469" name="Line 760"/>
              <p:cNvSpPr/>
              <p:nvPr/>
            </p:nvSpPr>
            <p:spPr>
              <a:xfrm>
                <a:off x="4687" y="1031"/>
                <a:ext cx="178" cy="1"/>
              </a:xfrm>
              <a:prstGeom prst="line">
                <a:avLst/>
              </a:prstGeom>
              <a:ln w="26988" cap="flat" cmpd="sng">
                <a:solidFill>
                  <a:srgbClr val="990000"/>
                </a:solidFill>
                <a:prstDash val="solid"/>
                <a:headEnd type="none" w="med" len="med"/>
                <a:tailEnd type="none" w="med" len="med"/>
              </a:ln>
            </p:spPr>
          </p:sp>
          <p:sp>
            <p:nvSpPr>
              <p:cNvPr id="54470" name="Freeform 761"/>
              <p:cNvSpPr/>
              <p:nvPr/>
            </p:nvSpPr>
            <p:spPr>
              <a:xfrm>
                <a:off x="4488" y="1031"/>
                <a:ext cx="20" cy="20"/>
              </a:xfrm>
              <a:custGeom>
                <a:avLst/>
                <a:gdLst>
                  <a:gd name="txL" fmla="*/ 0 w 118"/>
                  <a:gd name="txT" fmla="*/ 0 h 120"/>
                  <a:gd name="txR" fmla="*/ 118 w 118"/>
                  <a:gd name="txB" fmla="*/ 120 h 120"/>
                </a:gdLst>
                <a:ahLst/>
                <a:cxnLst>
                  <a:cxn ang="0">
                    <a:pos x="3" y="0"/>
                  </a:cxn>
                  <a:cxn ang="0">
                    <a:pos x="3" y="0"/>
                  </a:cxn>
                  <a:cxn ang="0">
                    <a:pos x="3" y="0"/>
                  </a:cxn>
                  <a:cxn ang="0">
                    <a:pos x="2" y="0"/>
                  </a:cxn>
                  <a:cxn ang="0">
                    <a:pos x="2" y="0"/>
                  </a:cxn>
                  <a:cxn ang="0">
                    <a:pos x="2" y="1"/>
                  </a:cxn>
                  <a:cxn ang="0">
                    <a:pos x="1" y="1"/>
                  </a:cxn>
                  <a:cxn ang="0">
                    <a:pos x="1" y="1"/>
                  </a:cxn>
                  <a:cxn ang="0">
                    <a:pos x="1" y="1"/>
                  </a:cxn>
                  <a:cxn ang="0">
                    <a:pos x="1" y="2"/>
                  </a:cxn>
                  <a:cxn ang="0">
                    <a:pos x="0" y="2"/>
                  </a:cxn>
                  <a:cxn ang="0">
                    <a:pos x="0" y="2"/>
                  </a:cxn>
                  <a:cxn ang="0">
                    <a:pos x="0" y="3"/>
                  </a:cxn>
                  <a:cxn ang="0">
                    <a:pos x="0" y="3"/>
                  </a:cxn>
                  <a:cxn ang="0">
                    <a:pos x="0" y="3"/>
                  </a:cxn>
                </a:cxnLst>
                <a:rect l="txL" t="txT" r="txR" b="txB"/>
                <a:pathLst>
                  <a:path w="118" h="120">
                    <a:moveTo>
                      <a:pt x="118" y="0"/>
                    </a:moveTo>
                    <a:lnTo>
                      <a:pt x="104" y="1"/>
                    </a:lnTo>
                    <a:lnTo>
                      <a:pt x="92" y="3"/>
                    </a:lnTo>
                    <a:lnTo>
                      <a:pt x="79" y="8"/>
                    </a:lnTo>
                    <a:lnTo>
                      <a:pt x="66" y="13"/>
                    </a:lnTo>
                    <a:lnTo>
                      <a:pt x="55" y="19"/>
                    </a:lnTo>
                    <a:lnTo>
                      <a:pt x="44" y="27"/>
                    </a:lnTo>
                    <a:lnTo>
                      <a:pt x="35" y="35"/>
                    </a:lnTo>
                    <a:lnTo>
                      <a:pt x="25" y="46"/>
                    </a:lnTo>
                    <a:lnTo>
                      <a:pt x="17" y="57"/>
                    </a:lnTo>
                    <a:lnTo>
                      <a:pt x="11" y="68"/>
                    </a:lnTo>
                    <a:lnTo>
                      <a:pt x="6" y="81"/>
                    </a:lnTo>
                    <a:lnTo>
                      <a:pt x="2" y="94"/>
                    </a:lnTo>
                    <a:lnTo>
                      <a:pt x="0" y="106"/>
                    </a:lnTo>
                    <a:lnTo>
                      <a:pt x="0" y="120"/>
                    </a:lnTo>
                  </a:path>
                </a:pathLst>
              </a:custGeom>
              <a:noFill/>
              <a:ln w="26988" cap="flat" cmpd="sng">
                <a:solidFill>
                  <a:srgbClr val="990000">
                    <a:alpha val="100000"/>
                  </a:srgbClr>
                </a:solidFill>
                <a:prstDash val="solid"/>
                <a:round/>
                <a:headEnd type="none" w="med" len="med"/>
                <a:tailEnd type="none" w="med" len="med"/>
              </a:ln>
            </p:spPr>
            <p:txBody>
              <a:bodyPr/>
              <a:lstStyle/>
              <a:p>
                <a:endParaRPr lang="zh-CN" altLang="en-US"/>
              </a:p>
            </p:txBody>
          </p:sp>
          <p:sp>
            <p:nvSpPr>
              <p:cNvPr id="54471" name="Freeform 762"/>
              <p:cNvSpPr/>
              <p:nvPr/>
            </p:nvSpPr>
            <p:spPr>
              <a:xfrm>
                <a:off x="4865" y="1031"/>
                <a:ext cx="20" cy="20"/>
              </a:xfrm>
              <a:custGeom>
                <a:avLst/>
                <a:gdLst>
                  <a:gd name="txL" fmla="*/ 0 w 120"/>
                  <a:gd name="txT" fmla="*/ 0 h 120"/>
                  <a:gd name="txR" fmla="*/ 120 w 120"/>
                  <a:gd name="txB" fmla="*/ 120 h 120"/>
                </a:gdLst>
                <a:ahLst/>
                <a:cxnLst>
                  <a:cxn ang="0">
                    <a:pos x="3" y="3"/>
                  </a:cxn>
                  <a:cxn ang="0">
                    <a:pos x="3" y="3"/>
                  </a:cxn>
                  <a:cxn ang="0">
                    <a:pos x="3" y="3"/>
                  </a:cxn>
                  <a:cxn ang="0">
                    <a:pos x="3" y="2"/>
                  </a:cxn>
                  <a:cxn ang="0">
                    <a:pos x="3" y="2"/>
                  </a:cxn>
                  <a:cxn ang="0">
                    <a:pos x="3" y="2"/>
                  </a:cxn>
                  <a:cxn ang="0">
                    <a:pos x="3" y="1"/>
                  </a:cxn>
                  <a:cxn ang="0">
                    <a:pos x="2" y="1"/>
                  </a:cxn>
                  <a:cxn ang="0">
                    <a:pos x="2" y="1"/>
                  </a:cxn>
                  <a:cxn ang="0">
                    <a:pos x="2" y="1"/>
                  </a:cxn>
                  <a:cxn ang="0">
                    <a:pos x="2" y="0"/>
                  </a:cxn>
                  <a:cxn ang="0">
                    <a:pos x="1" y="0"/>
                  </a:cxn>
                  <a:cxn ang="0">
                    <a:pos x="1" y="0"/>
                  </a:cxn>
                  <a:cxn ang="0">
                    <a:pos x="0" y="0"/>
                  </a:cxn>
                  <a:cxn ang="0">
                    <a:pos x="0" y="0"/>
                  </a:cxn>
                </a:cxnLst>
                <a:rect l="txL" t="txT" r="txR" b="txB"/>
                <a:pathLst>
                  <a:path w="120" h="120">
                    <a:moveTo>
                      <a:pt x="120" y="120"/>
                    </a:moveTo>
                    <a:lnTo>
                      <a:pt x="119" y="106"/>
                    </a:lnTo>
                    <a:lnTo>
                      <a:pt x="117" y="94"/>
                    </a:lnTo>
                    <a:lnTo>
                      <a:pt x="113" y="81"/>
                    </a:lnTo>
                    <a:lnTo>
                      <a:pt x="108" y="68"/>
                    </a:lnTo>
                    <a:lnTo>
                      <a:pt x="101" y="57"/>
                    </a:lnTo>
                    <a:lnTo>
                      <a:pt x="94" y="46"/>
                    </a:lnTo>
                    <a:lnTo>
                      <a:pt x="85" y="35"/>
                    </a:lnTo>
                    <a:lnTo>
                      <a:pt x="75" y="27"/>
                    </a:lnTo>
                    <a:lnTo>
                      <a:pt x="64" y="19"/>
                    </a:lnTo>
                    <a:lnTo>
                      <a:pt x="53" y="13"/>
                    </a:lnTo>
                    <a:lnTo>
                      <a:pt x="40" y="8"/>
                    </a:lnTo>
                    <a:lnTo>
                      <a:pt x="27" y="3"/>
                    </a:lnTo>
                    <a:lnTo>
                      <a:pt x="14" y="1"/>
                    </a:lnTo>
                    <a:lnTo>
                      <a:pt x="0" y="0"/>
                    </a:lnTo>
                  </a:path>
                </a:pathLst>
              </a:custGeom>
              <a:noFill/>
              <a:ln w="26988" cap="flat" cmpd="sng">
                <a:solidFill>
                  <a:srgbClr val="990000">
                    <a:alpha val="100000"/>
                  </a:srgbClr>
                </a:solidFill>
                <a:prstDash val="solid"/>
                <a:round/>
                <a:headEnd type="none" w="med" len="med"/>
                <a:tailEnd type="none" w="med" len="med"/>
              </a:ln>
            </p:spPr>
            <p:txBody>
              <a:bodyPr/>
              <a:lstStyle/>
              <a:p>
                <a:endParaRPr lang="zh-CN" altLang="en-US"/>
              </a:p>
            </p:txBody>
          </p:sp>
          <p:sp>
            <p:nvSpPr>
              <p:cNvPr id="54472" name="Line 763"/>
              <p:cNvSpPr/>
              <p:nvPr/>
            </p:nvSpPr>
            <p:spPr>
              <a:xfrm>
                <a:off x="4067" y="1627"/>
                <a:ext cx="501" cy="1"/>
              </a:xfrm>
              <a:prstGeom prst="line">
                <a:avLst/>
              </a:prstGeom>
              <a:ln w="26988" cap="flat" cmpd="sng">
                <a:solidFill>
                  <a:srgbClr val="990000"/>
                </a:solidFill>
                <a:prstDash val="solid"/>
                <a:headEnd type="none" w="med" len="med"/>
                <a:tailEnd type="none" w="med" len="med"/>
              </a:ln>
            </p:spPr>
          </p:sp>
          <p:sp>
            <p:nvSpPr>
              <p:cNvPr id="54473" name="Line 764"/>
              <p:cNvSpPr/>
              <p:nvPr/>
            </p:nvSpPr>
            <p:spPr>
              <a:xfrm>
                <a:off x="4079" y="1826"/>
                <a:ext cx="489" cy="1"/>
              </a:xfrm>
              <a:prstGeom prst="line">
                <a:avLst/>
              </a:prstGeom>
              <a:ln w="26988" cap="flat" cmpd="sng">
                <a:solidFill>
                  <a:srgbClr val="990000"/>
                </a:solidFill>
                <a:prstDash val="solid"/>
                <a:headEnd type="none" w="med" len="med"/>
                <a:tailEnd type="none" w="med" len="med"/>
              </a:ln>
            </p:spPr>
          </p:sp>
          <p:sp>
            <p:nvSpPr>
              <p:cNvPr id="54474" name="Line 765"/>
              <p:cNvSpPr/>
              <p:nvPr/>
            </p:nvSpPr>
            <p:spPr>
              <a:xfrm>
                <a:off x="4070" y="1389"/>
                <a:ext cx="339" cy="1"/>
              </a:xfrm>
              <a:prstGeom prst="line">
                <a:avLst/>
              </a:prstGeom>
              <a:ln w="26988" cap="flat" cmpd="sng">
                <a:solidFill>
                  <a:srgbClr val="990000"/>
                </a:solidFill>
                <a:prstDash val="solid"/>
                <a:headEnd type="none" w="med" len="med"/>
                <a:tailEnd type="none" w="med" len="med"/>
              </a:ln>
            </p:spPr>
          </p:sp>
          <p:sp>
            <p:nvSpPr>
              <p:cNvPr id="54475" name="Freeform 766"/>
              <p:cNvSpPr/>
              <p:nvPr/>
            </p:nvSpPr>
            <p:spPr>
              <a:xfrm>
                <a:off x="4568" y="1627"/>
                <a:ext cx="31" cy="199"/>
              </a:xfrm>
              <a:custGeom>
                <a:avLst/>
                <a:gdLst>
                  <a:gd name="txL" fmla="*/ 0 w 186"/>
                  <a:gd name="txT" fmla="*/ 0 h 1193"/>
                  <a:gd name="txR" fmla="*/ 186 w 186"/>
                  <a:gd name="txB" fmla="*/ 1193 h 1193"/>
                </a:gdLst>
                <a:ahLst/>
                <a:cxnLst>
                  <a:cxn ang="0">
                    <a:pos x="0" y="33"/>
                  </a:cxn>
                  <a:cxn ang="0">
                    <a:pos x="1" y="32"/>
                  </a:cxn>
                  <a:cxn ang="0">
                    <a:pos x="1" y="31"/>
                  </a:cxn>
                  <a:cxn ang="0">
                    <a:pos x="2" y="30"/>
                  </a:cxn>
                  <a:cxn ang="0">
                    <a:pos x="2" y="29"/>
                  </a:cxn>
                  <a:cxn ang="0">
                    <a:pos x="3" y="28"/>
                  </a:cxn>
                  <a:cxn ang="0">
                    <a:pos x="3" y="27"/>
                  </a:cxn>
                  <a:cxn ang="0">
                    <a:pos x="4" y="26"/>
                  </a:cxn>
                  <a:cxn ang="0">
                    <a:pos x="4" y="25"/>
                  </a:cxn>
                  <a:cxn ang="0">
                    <a:pos x="4" y="24"/>
                  </a:cxn>
                  <a:cxn ang="0">
                    <a:pos x="4" y="23"/>
                  </a:cxn>
                  <a:cxn ang="0">
                    <a:pos x="5" y="22"/>
                  </a:cxn>
                  <a:cxn ang="0">
                    <a:pos x="5" y="21"/>
                  </a:cxn>
                  <a:cxn ang="0">
                    <a:pos x="5" y="20"/>
                  </a:cxn>
                  <a:cxn ang="0">
                    <a:pos x="5" y="19"/>
                  </a:cxn>
                  <a:cxn ang="0">
                    <a:pos x="5" y="18"/>
                  </a:cxn>
                  <a:cxn ang="0">
                    <a:pos x="5" y="17"/>
                  </a:cxn>
                  <a:cxn ang="0">
                    <a:pos x="5" y="16"/>
                  </a:cxn>
                  <a:cxn ang="0">
                    <a:pos x="5" y="14"/>
                  </a:cxn>
                  <a:cxn ang="0">
                    <a:pos x="5" y="13"/>
                  </a:cxn>
                  <a:cxn ang="0">
                    <a:pos x="5" y="12"/>
                  </a:cxn>
                  <a:cxn ang="0">
                    <a:pos x="5" y="11"/>
                  </a:cxn>
                  <a:cxn ang="0">
                    <a:pos x="4" y="10"/>
                  </a:cxn>
                  <a:cxn ang="0">
                    <a:pos x="4" y="9"/>
                  </a:cxn>
                  <a:cxn ang="0">
                    <a:pos x="4" y="8"/>
                  </a:cxn>
                  <a:cxn ang="0">
                    <a:pos x="4" y="7"/>
                  </a:cxn>
                  <a:cxn ang="0">
                    <a:pos x="3" y="6"/>
                  </a:cxn>
                  <a:cxn ang="0">
                    <a:pos x="3" y="5"/>
                  </a:cxn>
                  <a:cxn ang="0">
                    <a:pos x="2" y="4"/>
                  </a:cxn>
                  <a:cxn ang="0">
                    <a:pos x="2" y="3"/>
                  </a:cxn>
                  <a:cxn ang="0">
                    <a:pos x="1" y="2"/>
                  </a:cxn>
                  <a:cxn ang="0">
                    <a:pos x="1" y="1"/>
                  </a:cxn>
                  <a:cxn ang="0">
                    <a:pos x="0" y="0"/>
                  </a:cxn>
                </a:cxnLst>
                <a:rect l="txL" t="txT" r="txR" b="txB"/>
                <a:pathLst>
                  <a:path w="186" h="1193">
                    <a:moveTo>
                      <a:pt x="0" y="1193"/>
                    </a:moveTo>
                    <a:lnTo>
                      <a:pt x="21" y="1160"/>
                    </a:lnTo>
                    <a:lnTo>
                      <a:pt x="43" y="1126"/>
                    </a:lnTo>
                    <a:lnTo>
                      <a:pt x="61" y="1091"/>
                    </a:lnTo>
                    <a:lnTo>
                      <a:pt x="80" y="1056"/>
                    </a:lnTo>
                    <a:lnTo>
                      <a:pt x="96" y="1020"/>
                    </a:lnTo>
                    <a:lnTo>
                      <a:pt x="112" y="984"/>
                    </a:lnTo>
                    <a:lnTo>
                      <a:pt x="126" y="947"/>
                    </a:lnTo>
                    <a:lnTo>
                      <a:pt x="138" y="909"/>
                    </a:lnTo>
                    <a:lnTo>
                      <a:pt x="150" y="871"/>
                    </a:lnTo>
                    <a:lnTo>
                      <a:pt x="159" y="833"/>
                    </a:lnTo>
                    <a:lnTo>
                      <a:pt x="167" y="794"/>
                    </a:lnTo>
                    <a:lnTo>
                      <a:pt x="174" y="755"/>
                    </a:lnTo>
                    <a:lnTo>
                      <a:pt x="180" y="716"/>
                    </a:lnTo>
                    <a:lnTo>
                      <a:pt x="183" y="676"/>
                    </a:lnTo>
                    <a:lnTo>
                      <a:pt x="186" y="637"/>
                    </a:lnTo>
                    <a:lnTo>
                      <a:pt x="186" y="597"/>
                    </a:lnTo>
                    <a:lnTo>
                      <a:pt x="186" y="558"/>
                    </a:lnTo>
                    <a:lnTo>
                      <a:pt x="183" y="517"/>
                    </a:lnTo>
                    <a:lnTo>
                      <a:pt x="180" y="478"/>
                    </a:lnTo>
                    <a:lnTo>
                      <a:pt x="174" y="439"/>
                    </a:lnTo>
                    <a:lnTo>
                      <a:pt x="167" y="400"/>
                    </a:lnTo>
                    <a:lnTo>
                      <a:pt x="159" y="361"/>
                    </a:lnTo>
                    <a:lnTo>
                      <a:pt x="150" y="322"/>
                    </a:lnTo>
                    <a:lnTo>
                      <a:pt x="138" y="284"/>
                    </a:lnTo>
                    <a:lnTo>
                      <a:pt x="126" y="247"/>
                    </a:lnTo>
                    <a:lnTo>
                      <a:pt x="112" y="210"/>
                    </a:lnTo>
                    <a:lnTo>
                      <a:pt x="96" y="173"/>
                    </a:lnTo>
                    <a:lnTo>
                      <a:pt x="80" y="137"/>
                    </a:lnTo>
                    <a:lnTo>
                      <a:pt x="61" y="102"/>
                    </a:lnTo>
                    <a:lnTo>
                      <a:pt x="43" y="67"/>
                    </a:lnTo>
                    <a:lnTo>
                      <a:pt x="21" y="33"/>
                    </a:lnTo>
                    <a:lnTo>
                      <a:pt x="0" y="0"/>
                    </a:lnTo>
                  </a:path>
                </a:pathLst>
              </a:custGeom>
              <a:noFill/>
              <a:ln w="26988" cap="flat" cmpd="sng">
                <a:solidFill>
                  <a:srgbClr val="990000">
                    <a:alpha val="100000"/>
                  </a:srgbClr>
                </a:solidFill>
                <a:prstDash val="solid"/>
                <a:round/>
                <a:headEnd type="none" w="med" len="med"/>
                <a:tailEnd type="none" w="med" len="med"/>
              </a:ln>
            </p:spPr>
            <p:txBody>
              <a:bodyPr/>
              <a:lstStyle/>
              <a:p>
                <a:endParaRPr lang="zh-CN" altLang="en-US"/>
              </a:p>
            </p:txBody>
          </p:sp>
          <p:sp>
            <p:nvSpPr>
              <p:cNvPr id="54476" name="Line 767"/>
              <p:cNvSpPr/>
              <p:nvPr/>
            </p:nvSpPr>
            <p:spPr>
              <a:xfrm>
                <a:off x="4806" y="1567"/>
                <a:ext cx="1" cy="438"/>
              </a:xfrm>
              <a:prstGeom prst="line">
                <a:avLst/>
              </a:prstGeom>
              <a:ln w="26988" cap="flat" cmpd="sng">
                <a:solidFill>
                  <a:srgbClr val="990000"/>
                </a:solidFill>
                <a:prstDash val="solid"/>
                <a:headEnd type="none" w="med" len="med"/>
                <a:tailEnd type="none" w="med" len="med"/>
              </a:ln>
            </p:spPr>
          </p:sp>
          <p:sp>
            <p:nvSpPr>
              <p:cNvPr id="54477" name="Line 768"/>
              <p:cNvSpPr/>
              <p:nvPr/>
            </p:nvSpPr>
            <p:spPr>
              <a:xfrm flipH="1">
                <a:off x="4607" y="1671"/>
                <a:ext cx="159" cy="16"/>
              </a:xfrm>
              <a:prstGeom prst="line">
                <a:avLst/>
              </a:prstGeom>
              <a:ln w="26988" cap="flat" cmpd="sng">
                <a:solidFill>
                  <a:schemeClr val="accent2"/>
                </a:solidFill>
                <a:prstDash val="solid"/>
                <a:headEnd type="none" w="med" len="med"/>
                <a:tailEnd type="none" w="med" len="med"/>
              </a:ln>
            </p:spPr>
          </p:sp>
          <p:sp>
            <p:nvSpPr>
              <p:cNvPr id="54478" name="Line 769"/>
              <p:cNvSpPr/>
              <p:nvPr/>
            </p:nvSpPr>
            <p:spPr>
              <a:xfrm>
                <a:off x="4607" y="1687"/>
                <a:ext cx="159" cy="44"/>
              </a:xfrm>
              <a:prstGeom prst="line">
                <a:avLst/>
              </a:prstGeom>
              <a:ln w="26988" cap="flat" cmpd="sng">
                <a:solidFill>
                  <a:schemeClr val="accent2"/>
                </a:solidFill>
                <a:prstDash val="solid"/>
                <a:headEnd type="none" w="med" len="med"/>
                <a:tailEnd type="none" w="med" len="med"/>
              </a:ln>
            </p:spPr>
          </p:sp>
          <p:sp>
            <p:nvSpPr>
              <p:cNvPr id="54479" name="Freeform 770"/>
              <p:cNvSpPr/>
              <p:nvPr/>
            </p:nvSpPr>
            <p:spPr>
              <a:xfrm>
                <a:off x="4568" y="1826"/>
                <a:ext cx="238" cy="238"/>
              </a:xfrm>
              <a:custGeom>
                <a:avLst/>
                <a:gdLst>
                  <a:gd name="txL" fmla="*/ 0 w 1430"/>
                  <a:gd name="txT" fmla="*/ 0 h 1432"/>
                  <a:gd name="txR" fmla="*/ 1430 w 1430"/>
                  <a:gd name="txB" fmla="*/ 1432 h 1432"/>
                </a:gdLst>
                <a:ahLst/>
                <a:cxnLst>
                  <a:cxn ang="0">
                    <a:pos x="4" y="7"/>
                  </a:cxn>
                  <a:cxn ang="0">
                    <a:pos x="3" y="9"/>
                  </a:cxn>
                  <a:cxn ang="0">
                    <a:pos x="2" y="12"/>
                  </a:cxn>
                  <a:cxn ang="0">
                    <a:pos x="1" y="14"/>
                  </a:cxn>
                  <a:cxn ang="0">
                    <a:pos x="0" y="17"/>
                  </a:cxn>
                  <a:cxn ang="0">
                    <a:pos x="0" y="20"/>
                  </a:cxn>
                  <a:cxn ang="0">
                    <a:pos x="0" y="22"/>
                  </a:cxn>
                  <a:cxn ang="0">
                    <a:pos x="1" y="25"/>
                  </a:cxn>
                  <a:cxn ang="0">
                    <a:pos x="2" y="28"/>
                  </a:cxn>
                  <a:cxn ang="0">
                    <a:pos x="3" y="30"/>
                  </a:cxn>
                  <a:cxn ang="0">
                    <a:pos x="4" y="32"/>
                  </a:cxn>
                  <a:cxn ang="0">
                    <a:pos x="6" y="34"/>
                  </a:cxn>
                  <a:cxn ang="0">
                    <a:pos x="8" y="36"/>
                  </a:cxn>
                  <a:cxn ang="0">
                    <a:pos x="11" y="37"/>
                  </a:cxn>
                  <a:cxn ang="0">
                    <a:pos x="13" y="39"/>
                  </a:cxn>
                  <a:cxn ang="0">
                    <a:pos x="16" y="39"/>
                  </a:cxn>
                  <a:cxn ang="0">
                    <a:pos x="19" y="40"/>
                  </a:cxn>
                  <a:cxn ang="0">
                    <a:pos x="21" y="40"/>
                  </a:cxn>
                  <a:cxn ang="0">
                    <a:pos x="24" y="39"/>
                  </a:cxn>
                  <a:cxn ang="0">
                    <a:pos x="27" y="38"/>
                  </a:cxn>
                  <a:cxn ang="0">
                    <a:pos x="29" y="37"/>
                  </a:cxn>
                  <a:cxn ang="0">
                    <a:pos x="32" y="36"/>
                  </a:cxn>
                  <a:cxn ang="0">
                    <a:pos x="34" y="34"/>
                  </a:cxn>
                  <a:cxn ang="0">
                    <a:pos x="35" y="32"/>
                  </a:cxn>
                  <a:cxn ang="0">
                    <a:pos x="37" y="30"/>
                  </a:cxn>
                  <a:cxn ang="0">
                    <a:pos x="38" y="27"/>
                  </a:cxn>
                  <a:cxn ang="0">
                    <a:pos x="39" y="24"/>
                  </a:cxn>
                  <a:cxn ang="0">
                    <a:pos x="39" y="22"/>
                  </a:cxn>
                  <a:cxn ang="0">
                    <a:pos x="40" y="19"/>
                  </a:cxn>
                  <a:cxn ang="0">
                    <a:pos x="39" y="16"/>
                  </a:cxn>
                  <a:cxn ang="0">
                    <a:pos x="39" y="14"/>
                  </a:cxn>
                  <a:cxn ang="0">
                    <a:pos x="38" y="11"/>
                  </a:cxn>
                  <a:cxn ang="0">
                    <a:pos x="36" y="9"/>
                  </a:cxn>
                  <a:cxn ang="0">
                    <a:pos x="35" y="7"/>
                  </a:cxn>
                  <a:cxn ang="0">
                    <a:pos x="33" y="5"/>
                  </a:cxn>
                  <a:cxn ang="0">
                    <a:pos x="30" y="3"/>
                  </a:cxn>
                  <a:cxn ang="0">
                    <a:pos x="28" y="2"/>
                  </a:cxn>
                  <a:cxn ang="0">
                    <a:pos x="25" y="1"/>
                  </a:cxn>
                  <a:cxn ang="0">
                    <a:pos x="23" y="0"/>
                  </a:cxn>
                  <a:cxn ang="0">
                    <a:pos x="20" y="0"/>
                  </a:cxn>
                  <a:cxn ang="0">
                    <a:pos x="17" y="0"/>
                  </a:cxn>
                  <a:cxn ang="0">
                    <a:pos x="15" y="1"/>
                  </a:cxn>
                  <a:cxn ang="0">
                    <a:pos x="12" y="2"/>
                  </a:cxn>
                  <a:cxn ang="0">
                    <a:pos x="10" y="3"/>
                  </a:cxn>
                  <a:cxn ang="0">
                    <a:pos x="7" y="4"/>
                  </a:cxn>
                </a:cxnLst>
                <a:rect l="txL" t="txT" r="txR" b="txB"/>
                <a:pathLst>
                  <a:path w="1430" h="1432">
                    <a:moveTo>
                      <a:pt x="209" y="210"/>
                    </a:moveTo>
                    <a:lnTo>
                      <a:pt x="187" y="234"/>
                    </a:lnTo>
                    <a:lnTo>
                      <a:pt x="165" y="258"/>
                    </a:lnTo>
                    <a:lnTo>
                      <a:pt x="145" y="284"/>
                    </a:lnTo>
                    <a:lnTo>
                      <a:pt x="125" y="311"/>
                    </a:lnTo>
                    <a:lnTo>
                      <a:pt x="107" y="338"/>
                    </a:lnTo>
                    <a:lnTo>
                      <a:pt x="90" y="367"/>
                    </a:lnTo>
                    <a:lnTo>
                      <a:pt x="75" y="396"/>
                    </a:lnTo>
                    <a:lnTo>
                      <a:pt x="61" y="426"/>
                    </a:lnTo>
                    <a:lnTo>
                      <a:pt x="48" y="457"/>
                    </a:lnTo>
                    <a:lnTo>
                      <a:pt x="37" y="488"/>
                    </a:lnTo>
                    <a:lnTo>
                      <a:pt x="27" y="519"/>
                    </a:lnTo>
                    <a:lnTo>
                      <a:pt x="19" y="551"/>
                    </a:lnTo>
                    <a:lnTo>
                      <a:pt x="12" y="583"/>
                    </a:lnTo>
                    <a:lnTo>
                      <a:pt x="7" y="616"/>
                    </a:lnTo>
                    <a:lnTo>
                      <a:pt x="3" y="649"/>
                    </a:lnTo>
                    <a:lnTo>
                      <a:pt x="1" y="682"/>
                    </a:lnTo>
                    <a:lnTo>
                      <a:pt x="0" y="715"/>
                    </a:lnTo>
                    <a:lnTo>
                      <a:pt x="1" y="748"/>
                    </a:lnTo>
                    <a:lnTo>
                      <a:pt x="3" y="781"/>
                    </a:lnTo>
                    <a:lnTo>
                      <a:pt x="7" y="814"/>
                    </a:lnTo>
                    <a:lnTo>
                      <a:pt x="12" y="845"/>
                    </a:lnTo>
                    <a:lnTo>
                      <a:pt x="18" y="878"/>
                    </a:lnTo>
                    <a:lnTo>
                      <a:pt x="26" y="910"/>
                    </a:lnTo>
                    <a:lnTo>
                      <a:pt x="37" y="941"/>
                    </a:lnTo>
                    <a:lnTo>
                      <a:pt x="47" y="973"/>
                    </a:lnTo>
                    <a:lnTo>
                      <a:pt x="60" y="1003"/>
                    </a:lnTo>
                    <a:lnTo>
                      <a:pt x="74" y="1033"/>
                    </a:lnTo>
                    <a:lnTo>
                      <a:pt x="89" y="1062"/>
                    </a:lnTo>
                    <a:lnTo>
                      <a:pt x="105" y="1090"/>
                    </a:lnTo>
                    <a:lnTo>
                      <a:pt x="124" y="1118"/>
                    </a:lnTo>
                    <a:lnTo>
                      <a:pt x="143" y="1145"/>
                    </a:lnTo>
                    <a:lnTo>
                      <a:pt x="163" y="1171"/>
                    </a:lnTo>
                    <a:lnTo>
                      <a:pt x="185" y="1196"/>
                    </a:lnTo>
                    <a:lnTo>
                      <a:pt x="207" y="1220"/>
                    </a:lnTo>
                    <a:lnTo>
                      <a:pt x="231" y="1242"/>
                    </a:lnTo>
                    <a:lnTo>
                      <a:pt x="256" y="1265"/>
                    </a:lnTo>
                    <a:lnTo>
                      <a:pt x="281" y="1286"/>
                    </a:lnTo>
                    <a:lnTo>
                      <a:pt x="308" y="1304"/>
                    </a:lnTo>
                    <a:lnTo>
                      <a:pt x="336" y="1323"/>
                    </a:lnTo>
                    <a:lnTo>
                      <a:pt x="365" y="1339"/>
                    </a:lnTo>
                    <a:lnTo>
                      <a:pt x="393" y="1355"/>
                    </a:lnTo>
                    <a:lnTo>
                      <a:pt x="423" y="1369"/>
                    </a:lnTo>
                    <a:lnTo>
                      <a:pt x="454" y="1382"/>
                    </a:lnTo>
                    <a:lnTo>
                      <a:pt x="485" y="1394"/>
                    </a:lnTo>
                    <a:lnTo>
                      <a:pt x="516" y="1403"/>
                    </a:lnTo>
                    <a:lnTo>
                      <a:pt x="548" y="1411"/>
                    </a:lnTo>
                    <a:lnTo>
                      <a:pt x="580" y="1418"/>
                    </a:lnTo>
                    <a:lnTo>
                      <a:pt x="612" y="1423"/>
                    </a:lnTo>
                    <a:lnTo>
                      <a:pt x="645" y="1428"/>
                    </a:lnTo>
                    <a:lnTo>
                      <a:pt x="678" y="1431"/>
                    </a:lnTo>
                    <a:lnTo>
                      <a:pt x="711" y="1432"/>
                    </a:lnTo>
                    <a:lnTo>
                      <a:pt x="744" y="1431"/>
                    </a:lnTo>
                    <a:lnTo>
                      <a:pt x="777" y="1429"/>
                    </a:lnTo>
                    <a:lnTo>
                      <a:pt x="810" y="1424"/>
                    </a:lnTo>
                    <a:lnTo>
                      <a:pt x="843" y="1419"/>
                    </a:lnTo>
                    <a:lnTo>
                      <a:pt x="874" y="1413"/>
                    </a:lnTo>
                    <a:lnTo>
                      <a:pt x="906" y="1405"/>
                    </a:lnTo>
                    <a:lnTo>
                      <a:pt x="938" y="1396"/>
                    </a:lnTo>
                    <a:lnTo>
                      <a:pt x="969" y="1384"/>
                    </a:lnTo>
                    <a:lnTo>
                      <a:pt x="1000" y="1372"/>
                    </a:lnTo>
                    <a:lnTo>
                      <a:pt x="1030" y="1358"/>
                    </a:lnTo>
                    <a:lnTo>
                      <a:pt x="1058" y="1343"/>
                    </a:lnTo>
                    <a:lnTo>
                      <a:pt x="1087" y="1327"/>
                    </a:lnTo>
                    <a:lnTo>
                      <a:pt x="1115" y="1308"/>
                    </a:lnTo>
                    <a:lnTo>
                      <a:pt x="1142" y="1290"/>
                    </a:lnTo>
                    <a:lnTo>
                      <a:pt x="1167" y="1269"/>
                    </a:lnTo>
                    <a:lnTo>
                      <a:pt x="1193" y="1248"/>
                    </a:lnTo>
                    <a:lnTo>
                      <a:pt x="1217" y="1225"/>
                    </a:lnTo>
                    <a:lnTo>
                      <a:pt x="1239" y="1201"/>
                    </a:lnTo>
                    <a:lnTo>
                      <a:pt x="1261" y="1177"/>
                    </a:lnTo>
                    <a:lnTo>
                      <a:pt x="1282" y="1151"/>
                    </a:lnTo>
                    <a:lnTo>
                      <a:pt x="1301" y="1124"/>
                    </a:lnTo>
                    <a:lnTo>
                      <a:pt x="1320" y="1096"/>
                    </a:lnTo>
                    <a:lnTo>
                      <a:pt x="1336" y="1069"/>
                    </a:lnTo>
                    <a:lnTo>
                      <a:pt x="1353" y="1039"/>
                    </a:lnTo>
                    <a:lnTo>
                      <a:pt x="1366" y="1009"/>
                    </a:lnTo>
                    <a:lnTo>
                      <a:pt x="1379" y="979"/>
                    </a:lnTo>
                    <a:lnTo>
                      <a:pt x="1391" y="948"/>
                    </a:lnTo>
                    <a:lnTo>
                      <a:pt x="1401" y="916"/>
                    </a:lnTo>
                    <a:lnTo>
                      <a:pt x="1409" y="885"/>
                    </a:lnTo>
                    <a:lnTo>
                      <a:pt x="1416" y="853"/>
                    </a:lnTo>
                    <a:lnTo>
                      <a:pt x="1421" y="820"/>
                    </a:lnTo>
                    <a:lnTo>
                      <a:pt x="1426" y="787"/>
                    </a:lnTo>
                    <a:lnTo>
                      <a:pt x="1429" y="754"/>
                    </a:lnTo>
                    <a:lnTo>
                      <a:pt x="1430" y="721"/>
                    </a:lnTo>
                    <a:lnTo>
                      <a:pt x="1429" y="688"/>
                    </a:lnTo>
                    <a:lnTo>
                      <a:pt x="1427" y="655"/>
                    </a:lnTo>
                    <a:lnTo>
                      <a:pt x="1423" y="622"/>
                    </a:lnTo>
                    <a:lnTo>
                      <a:pt x="1418" y="590"/>
                    </a:lnTo>
                    <a:lnTo>
                      <a:pt x="1411" y="558"/>
                    </a:lnTo>
                    <a:lnTo>
                      <a:pt x="1404" y="526"/>
                    </a:lnTo>
                    <a:lnTo>
                      <a:pt x="1394" y="494"/>
                    </a:lnTo>
                    <a:lnTo>
                      <a:pt x="1383" y="463"/>
                    </a:lnTo>
                    <a:lnTo>
                      <a:pt x="1371" y="432"/>
                    </a:lnTo>
                    <a:lnTo>
                      <a:pt x="1357" y="402"/>
                    </a:lnTo>
                    <a:lnTo>
                      <a:pt x="1342" y="373"/>
                    </a:lnTo>
                    <a:lnTo>
                      <a:pt x="1326" y="345"/>
                    </a:lnTo>
                    <a:lnTo>
                      <a:pt x="1308" y="317"/>
                    </a:lnTo>
                    <a:lnTo>
                      <a:pt x="1289" y="290"/>
                    </a:lnTo>
                    <a:lnTo>
                      <a:pt x="1268" y="263"/>
                    </a:lnTo>
                    <a:lnTo>
                      <a:pt x="1248" y="239"/>
                    </a:lnTo>
                    <a:lnTo>
                      <a:pt x="1225" y="215"/>
                    </a:lnTo>
                    <a:lnTo>
                      <a:pt x="1201" y="191"/>
                    </a:lnTo>
                    <a:lnTo>
                      <a:pt x="1177" y="170"/>
                    </a:lnTo>
                    <a:lnTo>
                      <a:pt x="1151" y="149"/>
                    </a:lnTo>
                    <a:lnTo>
                      <a:pt x="1124" y="130"/>
                    </a:lnTo>
                    <a:lnTo>
                      <a:pt x="1097" y="111"/>
                    </a:lnTo>
                    <a:lnTo>
                      <a:pt x="1069" y="94"/>
                    </a:lnTo>
                    <a:lnTo>
                      <a:pt x="1040" y="78"/>
                    </a:lnTo>
                    <a:lnTo>
                      <a:pt x="1010" y="64"/>
                    </a:lnTo>
                    <a:lnTo>
                      <a:pt x="979" y="52"/>
                    </a:lnTo>
                    <a:lnTo>
                      <a:pt x="948" y="39"/>
                    </a:lnTo>
                    <a:lnTo>
                      <a:pt x="918" y="30"/>
                    </a:lnTo>
                    <a:lnTo>
                      <a:pt x="886" y="21"/>
                    </a:lnTo>
                    <a:lnTo>
                      <a:pt x="853" y="13"/>
                    </a:lnTo>
                    <a:lnTo>
                      <a:pt x="821" y="8"/>
                    </a:lnTo>
                    <a:lnTo>
                      <a:pt x="788" y="4"/>
                    </a:lnTo>
                    <a:lnTo>
                      <a:pt x="755" y="1"/>
                    </a:lnTo>
                    <a:lnTo>
                      <a:pt x="722" y="0"/>
                    </a:lnTo>
                    <a:lnTo>
                      <a:pt x="689" y="0"/>
                    </a:lnTo>
                    <a:lnTo>
                      <a:pt x="657" y="2"/>
                    </a:lnTo>
                    <a:lnTo>
                      <a:pt x="624" y="6"/>
                    </a:lnTo>
                    <a:lnTo>
                      <a:pt x="592" y="10"/>
                    </a:lnTo>
                    <a:lnTo>
                      <a:pt x="559" y="18"/>
                    </a:lnTo>
                    <a:lnTo>
                      <a:pt x="527" y="25"/>
                    </a:lnTo>
                    <a:lnTo>
                      <a:pt x="495" y="35"/>
                    </a:lnTo>
                    <a:lnTo>
                      <a:pt x="464" y="45"/>
                    </a:lnTo>
                    <a:lnTo>
                      <a:pt x="433" y="58"/>
                    </a:lnTo>
                    <a:lnTo>
                      <a:pt x="404" y="71"/>
                    </a:lnTo>
                    <a:lnTo>
                      <a:pt x="374" y="87"/>
                    </a:lnTo>
                    <a:lnTo>
                      <a:pt x="346" y="103"/>
                    </a:lnTo>
                    <a:lnTo>
                      <a:pt x="318" y="120"/>
                    </a:lnTo>
                    <a:lnTo>
                      <a:pt x="291" y="139"/>
                    </a:lnTo>
                    <a:lnTo>
                      <a:pt x="265" y="160"/>
                    </a:lnTo>
                  </a:path>
                </a:pathLst>
              </a:custGeom>
              <a:noFill/>
              <a:ln w="26988" cap="flat" cmpd="sng">
                <a:solidFill>
                  <a:srgbClr val="990000">
                    <a:alpha val="100000"/>
                  </a:srgbClr>
                </a:solidFill>
                <a:prstDash val="solid"/>
                <a:round/>
                <a:headEnd type="none" w="med" len="med"/>
                <a:tailEnd type="none" w="med" len="med"/>
              </a:ln>
            </p:spPr>
            <p:txBody>
              <a:bodyPr/>
              <a:lstStyle/>
              <a:p>
                <a:endParaRPr lang="zh-CN" altLang="en-US"/>
              </a:p>
            </p:txBody>
          </p:sp>
          <p:sp>
            <p:nvSpPr>
              <p:cNvPr id="54480" name="Line 771"/>
              <p:cNvSpPr/>
              <p:nvPr/>
            </p:nvSpPr>
            <p:spPr>
              <a:xfrm flipH="1">
                <a:off x="4607" y="1731"/>
                <a:ext cx="159" cy="15"/>
              </a:xfrm>
              <a:prstGeom prst="line">
                <a:avLst/>
              </a:prstGeom>
              <a:ln w="26988" cap="flat" cmpd="sng">
                <a:solidFill>
                  <a:schemeClr val="accent2"/>
                </a:solidFill>
                <a:prstDash val="solid"/>
                <a:headEnd type="none" w="med" len="med"/>
                <a:tailEnd type="none" w="med" len="med"/>
              </a:ln>
            </p:spPr>
          </p:sp>
          <p:sp>
            <p:nvSpPr>
              <p:cNvPr id="54481" name="Line 772"/>
              <p:cNvSpPr/>
              <p:nvPr/>
            </p:nvSpPr>
            <p:spPr>
              <a:xfrm>
                <a:off x="4607" y="1746"/>
                <a:ext cx="159" cy="44"/>
              </a:xfrm>
              <a:prstGeom prst="line">
                <a:avLst/>
              </a:prstGeom>
              <a:ln w="26988" cap="flat" cmpd="sng">
                <a:solidFill>
                  <a:schemeClr val="accent2"/>
                </a:solidFill>
                <a:prstDash val="solid"/>
                <a:headEnd type="none" w="med" len="med"/>
                <a:tailEnd type="none" w="med" len="med"/>
              </a:ln>
            </p:spPr>
          </p:sp>
          <p:sp>
            <p:nvSpPr>
              <p:cNvPr id="54482" name="Line 773"/>
              <p:cNvSpPr/>
              <p:nvPr/>
            </p:nvSpPr>
            <p:spPr>
              <a:xfrm flipH="1">
                <a:off x="4607" y="1790"/>
                <a:ext cx="159" cy="16"/>
              </a:xfrm>
              <a:prstGeom prst="line">
                <a:avLst/>
              </a:prstGeom>
              <a:ln w="26988" cap="flat" cmpd="sng">
                <a:solidFill>
                  <a:schemeClr val="accent2"/>
                </a:solidFill>
                <a:prstDash val="solid"/>
                <a:headEnd type="none" w="med" len="med"/>
                <a:tailEnd type="none" w="med" len="med"/>
              </a:ln>
            </p:spPr>
          </p:sp>
          <p:sp>
            <p:nvSpPr>
              <p:cNvPr id="54483" name="Line 774"/>
              <p:cNvSpPr/>
              <p:nvPr/>
            </p:nvSpPr>
            <p:spPr>
              <a:xfrm>
                <a:off x="4607" y="1806"/>
                <a:ext cx="159" cy="44"/>
              </a:xfrm>
              <a:prstGeom prst="line">
                <a:avLst/>
              </a:prstGeom>
              <a:ln w="26988" cap="flat" cmpd="sng">
                <a:solidFill>
                  <a:schemeClr val="accent2"/>
                </a:solidFill>
                <a:prstDash val="solid"/>
                <a:headEnd type="none" w="med" len="med"/>
                <a:tailEnd type="none" w="med" len="med"/>
              </a:ln>
            </p:spPr>
          </p:sp>
          <p:sp>
            <p:nvSpPr>
              <p:cNvPr id="54484" name="Line 775"/>
              <p:cNvSpPr/>
              <p:nvPr/>
            </p:nvSpPr>
            <p:spPr>
              <a:xfrm flipH="1">
                <a:off x="4607" y="1850"/>
                <a:ext cx="159" cy="16"/>
              </a:xfrm>
              <a:prstGeom prst="line">
                <a:avLst/>
              </a:prstGeom>
              <a:ln w="26988" cap="flat" cmpd="sng">
                <a:solidFill>
                  <a:schemeClr val="accent2"/>
                </a:solidFill>
                <a:prstDash val="solid"/>
                <a:headEnd type="none" w="med" len="med"/>
                <a:tailEnd type="none" w="med" len="med"/>
              </a:ln>
            </p:spPr>
          </p:sp>
          <p:sp>
            <p:nvSpPr>
              <p:cNvPr id="54485" name="Line 776"/>
              <p:cNvSpPr/>
              <p:nvPr/>
            </p:nvSpPr>
            <p:spPr>
              <a:xfrm flipH="1">
                <a:off x="4598" y="1866"/>
                <a:ext cx="178" cy="1"/>
              </a:xfrm>
              <a:prstGeom prst="line">
                <a:avLst/>
              </a:prstGeom>
              <a:ln w="26988" cap="flat" cmpd="sng">
                <a:solidFill>
                  <a:schemeClr val="accent2"/>
                </a:solidFill>
                <a:prstDash val="solid"/>
                <a:headEnd type="none" w="med" len="med"/>
                <a:tailEnd type="none" w="med" len="med"/>
              </a:ln>
            </p:spPr>
          </p:sp>
          <p:sp>
            <p:nvSpPr>
              <p:cNvPr id="54486" name="Line 777"/>
              <p:cNvSpPr/>
              <p:nvPr/>
            </p:nvSpPr>
            <p:spPr>
              <a:xfrm>
                <a:off x="4568" y="2005"/>
                <a:ext cx="39" cy="38"/>
              </a:xfrm>
              <a:prstGeom prst="line">
                <a:avLst/>
              </a:prstGeom>
              <a:ln w="26988" cap="flat" cmpd="sng">
                <a:solidFill>
                  <a:srgbClr val="990000"/>
                </a:solidFill>
                <a:prstDash val="solid"/>
                <a:headEnd type="none" w="med" len="med"/>
                <a:tailEnd type="none" w="med" len="med"/>
              </a:ln>
            </p:spPr>
          </p:sp>
          <p:sp>
            <p:nvSpPr>
              <p:cNvPr id="54487" name="Line 778"/>
              <p:cNvSpPr/>
              <p:nvPr/>
            </p:nvSpPr>
            <p:spPr>
              <a:xfrm>
                <a:off x="4568" y="1826"/>
                <a:ext cx="1" cy="179"/>
              </a:xfrm>
              <a:prstGeom prst="line">
                <a:avLst/>
              </a:prstGeom>
              <a:ln w="26988" cap="flat" cmpd="sng">
                <a:solidFill>
                  <a:srgbClr val="990000"/>
                </a:solidFill>
                <a:prstDash val="solid"/>
                <a:headEnd type="none" w="med" len="med"/>
                <a:tailEnd type="none" w="med" len="med"/>
              </a:ln>
            </p:spPr>
          </p:sp>
          <p:sp>
            <p:nvSpPr>
              <p:cNvPr id="54488" name="Line 779"/>
              <p:cNvSpPr/>
              <p:nvPr/>
            </p:nvSpPr>
            <p:spPr>
              <a:xfrm flipH="1">
                <a:off x="4766" y="2005"/>
                <a:ext cx="40" cy="38"/>
              </a:xfrm>
              <a:prstGeom prst="line">
                <a:avLst/>
              </a:prstGeom>
              <a:ln w="26988" cap="flat" cmpd="sng">
                <a:solidFill>
                  <a:srgbClr val="990000"/>
                </a:solidFill>
                <a:prstDash val="solid"/>
                <a:headEnd type="none" w="med" len="med"/>
                <a:tailEnd type="none" w="med" len="med"/>
              </a:ln>
            </p:spPr>
          </p:sp>
          <p:sp>
            <p:nvSpPr>
              <p:cNvPr id="54489" name="Line 780"/>
              <p:cNvSpPr/>
              <p:nvPr/>
            </p:nvSpPr>
            <p:spPr>
              <a:xfrm flipH="1">
                <a:off x="4806" y="1726"/>
                <a:ext cx="40" cy="1"/>
              </a:xfrm>
              <a:prstGeom prst="line">
                <a:avLst/>
              </a:prstGeom>
              <a:ln w="26988" cap="flat" cmpd="sng">
                <a:solidFill>
                  <a:srgbClr val="990000"/>
                </a:solidFill>
                <a:prstDash val="solid"/>
                <a:headEnd type="none" w="med" len="med"/>
                <a:tailEnd type="none" w="med" len="med"/>
              </a:ln>
            </p:spPr>
          </p:sp>
          <p:sp>
            <p:nvSpPr>
              <p:cNvPr id="54490" name="Line 781"/>
              <p:cNvSpPr/>
              <p:nvPr/>
            </p:nvSpPr>
            <p:spPr>
              <a:xfrm>
                <a:off x="4607" y="1448"/>
                <a:ext cx="159" cy="1"/>
              </a:xfrm>
              <a:prstGeom prst="line">
                <a:avLst/>
              </a:prstGeom>
              <a:ln w="26988" cap="flat" cmpd="sng">
                <a:solidFill>
                  <a:schemeClr val="accent2"/>
                </a:solidFill>
                <a:prstDash val="solid"/>
                <a:headEnd type="none" w="med" len="med"/>
                <a:tailEnd type="none" w="med" len="med"/>
              </a:ln>
            </p:spPr>
          </p:sp>
          <p:sp>
            <p:nvSpPr>
              <p:cNvPr id="54491" name="Freeform 782"/>
              <p:cNvSpPr/>
              <p:nvPr/>
            </p:nvSpPr>
            <p:spPr>
              <a:xfrm>
                <a:off x="4607" y="1402"/>
                <a:ext cx="159" cy="46"/>
              </a:xfrm>
              <a:custGeom>
                <a:avLst/>
                <a:gdLst>
                  <a:gd name="txL" fmla="*/ 0 w 953"/>
                  <a:gd name="txT" fmla="*/ 0 h 278"/>
                  <a:gd name="txR" fmla="*/ 953 w 953"/>
                  <a:gd name="txB" fmla="*/ 278 h 278"/>
                </a:gdLst>
                <a:ahLst/>
                <a:cxnLst>
                  <a:cxn ang="0">
                    <a:pos x="27" y="8"/>
                  </a:cxn>
                  <a:cxn ang="0">
                    <a:pos x="26" y="7"/>
                  </a:cxn>
                  <a:cxn ang="0">
                    <a:pos x="26" y="6"/>
                  </a:cxn>
                  <a:cxn ang="0">
                    <a:pos x="25" y="6"/>
                  </a:cxn>
                  <a:cxn ang="0">
                    <a:pos x="25" y="5"/>
                  </a:cxn>
                  <a:cxn ang="0">
                    <a:pos x="24" y="4"/>
                  </a:cxn>
                  <a:cxn ang="0">
                    <a:pos x="23" y="4"/>
                  </a:cxn>
                  <a:cxn ang="0">
                    <a:pos x="23" y="3"/>
                  </a:cxn>
                  <a:cxn ang="0">
                    <a:pos x="22" y="3"/>
                  </a:cxn>
                  <a:cxn ang="0">
                    <a:pos x="22" y="2"/>
                  </a:cxn>
                  <a:cxn ang="0">
                    <a:pos x="21" y="2"/>
                  </a:cxn>
                  <a:cxn ang="0">
                    <a:pos x="20" y="1"/>
                  </a:cxn>
                  <a:cxn ang="0">
                    <a:pos x="19" y="1"/>
                  </a:cxn>
                  <a:cxn ang="0">
                    <a:pos x="19" y="1"/>
                  </a:cxn>
                  <a:cxn ang="0">
                    <a:pos x="18" y="1"/>
                  </a:cxn>
                  <a:cxn ang="0">
                    <a:pos x="17" y="0"/>
                  </a:cxn>
                  <a:cxn ang="0">
                    <a:pos x="16" y="0"/>
                  </a:cxn>
                  <a:cxn ang="0">
                    <a:pos x="15" y="0"/>
                  </a:cxn>
                  <a:cxn ang="0">
                    <a:pos x="15" y="0"/>
                  </a:cxn>
                  <a:cxn ang="0">
                    <a:pos x="14" y="0"/>
                  </a:cxn>
                  <a:cxn ang="0">
                    <a:pos x="13" y="0"/>
                  </a:cxn>
                  <a:cxn ang="0">
                    <a:pos x="12" y="0"/>
                  </a:cxn>
                  <a:cxn ang="0">
                    <a:pos x="11" y="0"/>
                  </a:cxn>
                  <a:cxn ang="0">
                    <a:pos x="10" y="0"/>
                  </a:cxn>
                  <a:cxn ang="0">
                    <a:pos x="10" y="0"/>
                  </a:cxn>
                  <a:cxn ang="0">
                    <a:pos x="9" y="1"/>
                  </a:cxn>
                  <a:cxn ang="0">
                    <a:pos x="8" y="1"/>
                  </a:cxn>
                  <a:cxn ang="0">
                    <a:pos x="7" y="1"/>
                  </a:cxn>
                  <a:cxn ang="0">
                    <a:pos x="7" y="1"/>
                  </a:cxn>
                  <a:cxn ang="0">
                    <a:pos x="6" y="2"/>
                  </a:cxn>
                  <a:cxn ang="0">
                    <a:pos x="5" y="2"/>
                  </a:cxn>
                  <a:cxn ang="0">
                    <a:pos x="4" y="3"/>
                  </a:cxn>
                  <a:cxn ang="0">
                    <a:pos x="4" y="3"/>
                  </a:cxn>
                  <a:cxn ang="0">
                    <a:pos x="3" y="4"/>
                  </a:cxn>
                  <a:cxn ang="0">
                    <a:pos x="3" y="4"/>
                  </a:cxn>
                  <a:cxn ang="0">
                    <a:pos x="2" y="5"/>
                  </a:cxn>
                  <a:cxn ang="0">
                    <a:pos x="1" y="6"/>
                  </a:cxn>
                  <a:cxn ang="0">
                    <a:pos x="1" y="6"/>
                  </a:cxn>
                  <a:cxn ang="0">
                    <a:pos x="1" y="7"/>
                  </a:cxn>
                  <a:cxn ang="0">
                    <a:pos x="0" y="8"/>
                  </a:cxn>
                </a:cxnLst>
                <a:rect l="txL" t="txT" r="txR" b="txB"/>
                <a:pathLst>
                  <a:path w="953" h="278">
                    <a:moveTo>
                      <a:pt x="953" y="278"/>
                    </a:moveTo>
                    <a:lnTo>
                      <a:pt x="938" y="252"/>
                    </a:lnTo>
                    <a:lnTo>
                      <a:pt x="921" y="227"/>
                    </a:lnTo>
                    <a:lnTo>
                      <a:pt x="903" y="203"/>
                    </a:lnTo>
                    <a:lnTo>
                      <a:pt x="884" y="181"/>
                    </a:lnTo>
                    <a:lnTo>
                      <a:pt x="864" y="159"/>
                    </a:lnTo>
                    <a:lnTo>
                      <a:pt x="842" y="140"/>
                    </a:lnTo>
                    <a:lnTo>
                      <a:pt x="819" y="120"/>
                    </a:lnTo>
                    <a:lnTo>
                      <a:pt x="796" y="103"/>
                    </a:lnTo>
                    <a:lnTo>
                      <a:pt x="771" y="86"/>
                    </a:lnTo>
                    <a:lnTo>
                      <a:pt x="745" y="71"/>
                    </a:lnTo>
                    <a:lnTo>
                      <a:pt x="720" y="56"/>
                    </a:lnTo>
                    <a:lnTo>
                      <a:pt x="693" y="44"/>
                    </a:lnTo>
                    <a:lnTo>
                      <a:pt x="665" y="33"/>
                    </a:lnTo>
                    <a:lnTo>
                      <a:pt x="638" y="24"/>
                    </a:lnTo>
                    <a:lnTo>
                      <a:pt x="609" y="16"/>
                    </a:lnTo>
                    <a:lnTo>
                      <a:pt x="580" y="9"/>
                    </a:lnTo>
                    <a:lnTo>
                      <a:pt x="550" y="5"/>
                    </a:lnTo>
                    <a:lnTo>
                      <a:pt x="521" y="2"/>
                    </a:lnTo>
                    <a:lnTo>
                      <a:pt x="492" y="0"/>
                    </a:lnTo>
                    <a:lnTo>
                      <a:pt x="462" y="0"/>
                    </a:lnTo>
                    <a:lnTo>
                      <a:pt x="432" y="2"/>
                    </a:lnTo>
                    <a:lnTo>
                      <a:pt x="403" y="5"/>
                    </a:lnTo>
                    <a:lnTo>
                      <a:pt x="373" y="9"/>
                    </a:lnTo>
                    <a:lnTo>
                      <a:pt x="345" y="16"/>
                    </a:lnTo>
                    <a:lnTo>
                      <a:pt x="316" y="24"/>
                    </a:lnTo>
                    <a:lnTo>
                      <a:pt x="288" y="33"/>
                    </a:lnTo>
                    <a:lnTo>
                      <a:pt x="260" y="44"/>
                    </a:lnTo>
                    <a:lnTo>
                      <a:pt x="233" y="56"/>
                    </a:lnTo>
                    <a:lnTo>
                      <a:pt x="208" y="71"/>
                    </a:lnTo>
                    <a:lnTo>
                      <a:pt x="182" y="86"/>
                    </a:lnTo>
                    <a:lnTo>
                      <a:pt x="157" y="103"/>
                    </a:lnTo>
                    <a:lnTo>
                      <a:pt x="134" y="120"/>
                    </a:lnTo>
                    <a:lnTo>
                      <a:pt x="111" y="140"/>
                    </a:lnTo>
                    <a:lnTo>
                      <a:pt x="90" y="159"/>
                    </a:lnTo>
                    <a:lnTo>
                      <a:pt x="69" y="181"/>
                    </a:lnTo>
                    <a:lnTo>
                      <a:pt x="49" y="203"/>
                    </a:lnTo>
                    <a:lnTo>
                      <a:pt x="32" y="227"/>
                    </a:lnTo>
                    <a:lnTo>
                      <a:pt x="16" y="252"/>
                    </a:lnTo>
                    <a:lnTo>
                      <a:pt x="0" y="278"/>
                    </a:lnTo>
                  </a:path>
                </a:pathLst>
              </a:custGeom>
              <a:noFill/>
              <a:ln w="26988" cap="flat" cmpd="sng">
                <a:solidFill>
                  <a:srgbClr val="990000">
                    <a:alpha val="100000"/>
                  </a:srgbClr>
                </a:solidFill>
                <a:prstDash val="solid"/>
                <a:round/>
                <a:headEnd type="none" w="med" len="med"/>
                <a:tailEnd type="none" w="med" len="med"/>
              </a:ln>
            </p:spPr>
            <p:txBody>
              <a:bodyPr/>
              <a:lstStyle/>
              <a:p>
                <a:endParaRPr lang="zh-CN" altLang="en-US"/>
              </a:p>
            </p:txBody>
          </p:sp>
          <p:sp>
            <p:nvSpPr>
              <p:cNvPr id="54492" name="Line 783"/>
              <p:cNvSpPr/>
              <p:nvPr/>
            </p:nvSpPr>
            <p:spPr>
              <a:xfrm>
                <a:off x="4687" y="1070"/>
                <a:ext cx="119" cy="1"/>
              </a:xfrm>
              <a:prstGeom prst="line">
                <a:avLst/>
              </a:prstGeom>
              <a:ln w="26988" cap="flat" cmpd="sng">
                <a:solidFill>
                  <a:srgbClr val="990000"/>
                </a:solidFill>
                <a:prstDash val="solid"/>
                <a:headEnd type="none" w="med" len="med"/>
                <a:tailEnd type="none" w="med" len="med"/>
              </a:ln>
            </p:spPr>
          </p:sp>
          <p:sp>
            <p:nvSpPr>
              <p:cNvPr id="54493" name="Line 784"/>
              <p:cNvSpPr/>
              <p:nvPr/>
            </p:nvSpPr>
            <p:spPr>
              <a:xfrm>
                <a:off x="4687" y="1230"/>
                <a:ext cx="119" cy="1"/>
              </a:xfrm>
              <a:prstGeom prst="line">
                <a:avLst/>
              </a:prstGeom>
              <a:ln w="26988" cap="flat" cmpd="sng">
                <a:solidFill>
                  <a:srgbClr val="990000"/>
                </a:solidFill>
                <a:prstDash val="solid"/>
                <a:headEnd type="none" w="med" len="med"/>
                <a:tailEnd type="none" w="med" len="med"/>
              </a:ln>
            </p:spPr>
          </p:sp>
          <p:sp>
            <p:nvSpPr>
              <p:cNvPr id="54494" name="Line 785"/>
              <p:cNvSpPr/>
              <p:nvPr/>
            </p:nvSpPr>
            <p:spPr>
              <a:xfrm>
                <a:off x="4607" y="1448"/>
                <a:ext cx="159" cy="44"/>
              </a:xfrm>
              <a:prstGeom prst="line">
                <a:avLst/>
              </a:prstGeom>
              <a:ln w="26988" cap="flat" cmpd="sng">
                <a:solidFill>
                  <a:schemeClr val="accent2"/>
                </a:solidFill>
                <a:prstDash val="solid"/>
                <a:headEnd type="none" w="med" len="med"/>
                <a:tailEnd type="none" w="med" len="med"/>
              </a:ln>
            </p:spPr>
          </p:sp>
          <p:sp>
            <p:nvSpPr>
              <p:cNvPr id="54495" name="Line 786"/>
              <p:cNvSpPr/>
              <p:nvPr/>
            </p:nvSpPr>
            <p:spPr>
              <a:xfrm flipH="1">
                <a:off x="4607" y="1492"/>
                <a:ext cx="159" cy="16"/>
              </a:xfrm>
              <a:prstGeom prst="line">
                <a:avLst/>
              </a:prstGeom>
              <a:ln w="26988" cap="flat" cmpd="sng">
                <a:solidFill>
                  <a:schemeClr val="accent2"/>
                </a:solidFill>
                <a:prstDash val="solid"/>
                <a:headEnd type="none" w="med" len="med"/>
                <a:tailEnd type="none" w="med" len="med"/>
              </a:ln>
            </p:spPr>
          </p:sp>
          <p:sp>
            <p:nvSpPr>
              <p:cNvPr id="54496" name="Line 787"/>
              <p:cNvSpPr/>
              <p:nvPr/>
            </p:nvSpPr>
            <p:spPr>
              <a:xfrm>
                <a:off x="4607" y="1508"/>
                <a:ext cx="159" cy="44"/>
              </a:xfrm>
              <a:prstGeom prst="line">
                <a:avLst/>
              </a:prstGeom>
              <a:ln w="26988" cap="flat" cmpd="sng">
                <a:solidFill>
                  <a:schemeClr val="accent2"/>
                </a:solidFill>
                <a:prstDash val="solid"/>
                <a:headEnd type="none" w="med" len="med"/>
                <a:tailEnd type="none" w="med" len="med"/>
              </a:ln>
            </p:spPr>
          </p:sp>
          <p:sp>
            <p:nvSpPr>
              <p:cNvPr id="54497" name="Line 788"/>
              <p:cNvSpPr/>
              <p:nvPr/>
            </p:nvSpPr>
            <p:spPr>
              <a:xfrm flipH="1">
                <a:off x="4607" y="1552"/>
                <a:ext cx="159" cy="15"/>
              </a:xfrm>
              <a:prstGeom prst="line">
                <a:avLst/>
              </a:prstGeom>
              <a:ln w="26988" cap="flat" cmpd="sng">
                <a:solidFill>
                  <a:schemeClr val="accent2"/>
                </a:solidFill>
                <a:prstDash val="solid"/>
                <a:headEnd type="none" w="med" len="med"/>
                <a:tailEnd type="none" w="med" len="med"/>
              </a:ln>
            </p:spPr>
          </p:sp>
          <p:sp>
            <p:nvSpPr>
              <p:cNvPr id="54498" name="Line 789"/>
              <p:cNvSpPr/>
              <p:nvPr/>
            </p:nvSpPr>
            <p:spPr>
              <a:xfrm>
                <a:off x="4607" y="1627"/>
                <a:ext cx="159" cy="44"/>
              </a:xfrm>
              <a:prstGeom prst="line">
                <a:avLst/>
              </a:prstGeom>
              <a:ln w="26988" cap="flat" cmpd="sng">
                <a:solidFill>
                  <a:schemeClr val="accent2"/>
                </a:solidFill>
                <a:prstDash val="solid"/>
                <a:headEnd type="none" w="med" len="med"/>
                <a:tailEnd type="none" w="med" len="med"/>
              </a:ln>
            </p:spPr>
          </p:sp>
          <p:sp>
            <p:nvSpPr>
              <p:cNvPr id="54499" name="Line 790"/>
              <p:cNvSpPr/>
              <p:nvPr/>
            </p:nvSpPr>
            <p:spPr>
              <a:xfrm flipH="1">
                <a:off x="4607" y="1611"/>
                <a:ext cx="159" cy="16"/>
              </a:xfrm>
              <a:prstGeom prst="line">
                <a:avLst/>
              </a:prstGeom>
              <a:ln w="26988" cap="flat" cmpd="sng">
                <a:solidFill>
                  <a:schemeClr val="accent2"/>
                </a:solidFill>
                <a:prstDash val="solid"/>
                <a:headEnd type="none" w="med" len="med"/>
                <a:tailEnd type="none" w="med" len="med"/>
              </a:ln>
            </p:spPr>
          </p:sp>
          <p:sp>
            <p:nvSpPr>
              <p:cNvPr id="54500" name="Line 791"/>
              <p:cNvSpPr/>
              <p:nvPr/>
            </p:nvSpPr>
            <p:spPr>
              <a:xfrm>
                <a:off x="4607" y="1567"/>
                <a:ext cx="159" cy="44"/>
              </a:xfrm>
              <a:prstGeom prst="line">
                <a:avLst/>
              </a:prstGeom>
              <a:ln w="26988" cap="flat" cmpd="sng">
                <a:solidFill>
                  <a:schemeClr val="accent2"/>
                </a:solidFill>
                <a:prstDash val="solid"/>
                <a:headEnd type="none" w="med" len="med"/>
                <a:tailEnd type="none" w="med" len="med"/>
              </a:ln>
            </p:spPr>
          </p:sp>
          <p:sp>
            <p:nvSpPr>
              <p:cNvPr id="54501" name="Line 792"/>
              <p:cNvSpPr/>
              <p:nvPr/>
            </p:nvSpPr>
            <p:spPr>
              <a:xfrm>
                <a:off x="4528" y="1230"/>
                <a:ext cx="1" cy="397"/>
              </a:xfrm>
              <a:prstGeom prst="line">
                <a:avLst/>
              </a:prstGeom>
              <a:ln w="26988" cap="flat" cmpd="sng">
                <a:solidFill>
                  <a:srgbClr val="990000"/>
                </a:solidFill>
                <a:prstDash val="solid"/>
                <a:headEnd type="none" w="med" len="med"/>
                <a:tailEnd type="none" w="med" len="med"/>
              </a:ln>
            </p:spPr>
          </p:sp>
          <p:sp>
            <p:nvSpPr>
              <p:cNvPr id="54502" name="Line 793"/>
              <p:cNvSpPr/>
              <p:nvPr/>
            </p:nvSpPr>
            <p:spPr>
              <a:xfrm>
                <a:off x="4429" y="1210"/>
                <a:ext cx="1" cy="159"/>
              </a:xfrm>
              <a:prstGeom prst="line">
                <a:avLst/>
              </a:prstGeom>
              <a:ln w="26988" cap="flat" cmpd="sng">
                <a:solidFill>
                  <a:srgbClr val="990000"/>
                </a:solidFill>
                <a:prstDash val="solid"/>
                <a:headEnd type="none" w="med" len="med"/>
                <a:tailEnd type="none" w="med" len="med"/>
              </a:ln>
            </p:spPr>
          </p:sp>
          <p:sp>
            <p:nvSpPr>
              <p:cNvPr id="54503" name="Freeform 794"/>
              <p:cNvSpPr/>
              <p:nvPr/>
            </p:nvSpPr>
            <p:spPr>
              <a:xfrm>
                <a:off x="4409" y="1369"/>
                <a:ext cx="20" cy="20"/>
              </a:xfrm>
              <a:custGeom>
                <a:avLst/>
                <a:gdLst>
                  <a:gd name="txL" fmla="*/ 0 w 119"/>
                  <a:gd name="txT" fmla="*/ 0 h 120"/>
                  <a:gd name="txR" fmla="*/ 119 w 119"/>
                  <a:gd name="txB" fmla="*/ 120 h 120"/>
                </a:gdLst>
                <a:ahLst/>
                <a:cxnLst>
                  <a:cxn ang="0">
                    <a:pos x="0" y="3"/>
                  </a:cxn>
                  <a:cxn ang="0">
                    <a:pos x="0" y="3"/>
                  </a:cxn>
                  <a:cxn ang="0">
                    <a:pos x="1" y="3"/>
                  </a:cxn>
                  <a:cxn ang="0">
                    <a:pos x="1" y="3"/>
                  </a:cxn>
                  <a:cxn ang="0">
                    <a:pos x="2" y="3"/>
                  </a:cxn>
                  <a:cxn ang="0">
                    <a:pos x="2" y="3"/>
                  </a:cxn>
                  <a:cxn ang="0">
                    <a:pos x="2" y="3"/>
                  </a:cxn>
                  <a:cxn ang="0">
                    <a:pos x="2" y="2"/>
                  </a:cxn>
                  <a:cxn ang="0">
                    <a:pos x="3" y="2"/>
                  </a:cxn>
                  <a:cxn ang="0">
                    <a:pos x="3" y="2"/>
                  </a:cxn>
                  <a:cxn ang="0">
                    <a:pos x="3" y="2"/>
                  </a:cxn>
                  <a:cxn ang="0">
                    <a:pos x="3" y="1"/>
                  </a:cxn>
                  <a:cxn ang="0">
                    <a:pos x="3" y="1"/>
                  </a:cxn>
                  <a:cxn ang="0">
                    <a:pos x="3" y="0"/>
                  </a:cxn>
                  <a:cxn ang="0">
                    <a:pos x="3" y="0"/>
                  </a:cxn>
                </a:cxnLst>
                <a:rect l="txL" t="txT" r="txR" b="txB"/>
                <a:pathLst>
                  <a:path w="119" h="120">
                    <a:moveTo>
                      <a:pt x="0" y="120"/>
                    </a:moveTo>
                    <a:lnTo>
                      <a:pt x="13" y="119"/>
                    </a:lnTo>
                    <a:lnTo>
                      <a:pt x="26" y="117"/>
                    </a:lnTo>
                    <a:lnTo>
                      <a:pt x="39" y="112"/>
                    </a:lnTo>
                    <a:lnTo>
                      <a:pt x="51" y="107"/>
                    </a:lnTo>
                    <a:lnTo>
                      <a:pt x="63" y="101"/>
                    </a:lnTo>
                    <a:lnTo>
                      <a:pt x="74" y="93"/>
                    </a:lnTo>
                    <a:lnTo>
                      <a:pt x="84" y="85"/>
                    </a:lnTo>
                    <a:lnTo>
                      <a:pt x="93" y="74"/>
                    </a:lnTo>
                    <a:lnTo>
                      <a:pt x="100" y="64"/>
                    </a:lnTo>
                    <a:lnTo>
                      <a:pt x="107" y="52"/>
                    </a:lnTo>
                    <a:lnTo>
                      <a:pt x="112" y="39"/>
                    </a:lnTo>
                    <a:lnTo>
                      <a:pt x="116" y="27"/>
                    </a:lnTo>
                    <a:lnTo>
                      <a:pt x="118" y="14"/>
                    </a:lnTo>
                    <a:lnTo>
                      <a:pt x="119" y="0"/>
                    </a:lnTo>
                  </a:path>
                </a:pathLst>
              </a:custGeom>
              <a:noFill/>
              <a:ln w="26988" cap="flat" cmpd="sng">
                <a:solidFill>
                  <a:srgbClr val="990000">
                    <a:alpha val="100000"/>
                  </a:srgbClr>
                </a:solidFill>
                <a:prstDash val="solid"/>
                <a:round/>
                <a:headEnd type="none" w="med" len="med"/>
                <a:tailEnd type="none" w="med" len="med"/>
              </a:ln>
            </p:spPr>
            <p:txBody>
              <a:bodyPr/>
              <a:lstStyle/>
              <a:p>
                <a:endParaRPr lang="zh-CN" altLang="en-US"/>
              </a:p>
            </p:txBody>
          </p:sp>
          <p:sp>
            <p:nvSpPr>
              <p:cNvPr id="54504" name="Line 795"/>
              <p:cNvSpPr/>
              <p:nvPr/>
            </p:nvSpPr>
            <p:spPr>
              <a:xfrm>
                <a:off x="4607" y="1448"/>
                <a:ext cx="1" cy="119"/>
              </a:xfrm>
              <a:prstGeom prst="line">
                <a:avLst/>
              </a:prstGeom>
              <a:ln w="26988" cap="flat" cmpd="sng">
                <a:solidFill>
                  <a:srgbClr val="990000"/>
                </a:solidFill>
                <a:prstDash val="solid"/>
                <a:headEnd type="none" w="med" len="med"/>
                <a:tailEnd type="none" w="med" len="med"/>
              </a:ln>
            </p:spPr>
          </p:sp>
          <p:sp>
            <p:nvSpPr>
              <p:cNvPr id="54505" name="Line 796"/>
              <p:cNvSpPr/>
              <p:nvPr/>
            </p:nvSpPr>
            <p:spPr>
              <a:xfrm>
                <a:off x="4528" y="1567"/>
                <a:ext cx="79" cy="1"/>
              </a:xfrm>
              <a:prstGeom prst="line">
                <a:avLst/>
              </a:prstGeom>
              <a:ln w="26988" cap="flat" cmpd="sng">
                <a:solidFill>
                  <a:srgbClr val="990000"/>
                </a:solidFill>
                <a:prstDash val="solid"/>
                <a:headEnd type="none" w="med" len="med"/>
                <a:tailEnd type="none" w="med" len="med"/>
              </a:ln>
            </p:spPr>
          </p:sp>
          <p:sp>
            <p:nvSpPr>
              <p:cNvPr id="54506" name="Line 797"/>
              <p:cNvSpPr/>
              <p:nvPr/>
            </p:nvSpPr>
            <p:spPr>
              <a:xfrm>
                <a:off x="4568" y="1567"/>
                <a:ext cx="1" cy="60"/>
              </a:xfrm>
              <a:prstGeom prst="line">
                <a:avLst/>
              </a:prstGeom>
              <a:ln w="26988" cap="flat" cmpd="sng">
                <a:solidFill>
                  <a:srgbClr val="990000"/>
                </a:solidFill>
                <a:prstDash val="solid"/>
                <a:headEnd type="none" w="med" len="med"/>
                <a:tailEnd type="none" w="med" len="med"/>
              </a:ln>
            </p:spPr>
          </p:sp>
          <p:sp>
            <p:nvSpPr>
              <p:cNvPr id="54507" name="Line 798"/>
              <p:cNvSpPr/>
              <p:nvPr/>
            </p:nvSpPr>
            <p:spPr>
              <a:xfrm>
                <a:off x="4429" y="1337"/>
                <a:ext cx="99" cy="1"/>
              </a:xfrm>
              <a:prstGeom prst="line">
                <a:avLst/>
              </a:prstGeom>
              <a:ln w="26988" cap="flat" cmpd="sng">
                <a:solidFill>
                  <a:srgbClr val="990000"/>
                </a:solidFill>
                <a:prstDash val="solid"/>
                <a:headEnd type="none" w="med" len="med"/>
                <a:tailEnd type="none" w="med" len="med"/>
              </a:ln>
            </p:spPr>
          </p:sp>
          <p:sp>
            <p:nvSpPr>
              <p:cNvPr id="54508" name="Freeform 799"/>
              <p:cNvSpPr/>
              <p:nvPr/>
            </p:nvSpPr>
            <p:spPr>
              <a:xfrm>
                <a:off x="4409" y="1190"/>
                <a:ext cx="20" cy="20"/>
              </a:xfrm>
              <a:custGeom>
                <a:avLst/>
                <a:gdLst>
                  <a:gd name="txL" fmla="*/ 0 w 119"/>
                  <a:gd name="txT" fmla="*/ 0 h 119"/>
                  <a:gd name="txR" fmla="*/ 119 w 119"/>
                  <a:gd name="txB" fmla="*/ 119 h 119"/>
                </a:gdLst>
                <a:ahLst/>
                <a:cxnLst>
                  <a:cxn ang="0">
                    <a:pos x="3" y="3"/>
                  </a:cxn>
                  <a:cxn ang="0">
                    <a:pos x="3" y="3"/>
                  </a:cxn>
                  <a:cxn ang="0">
                    <a:pos x="3" y="3"/>
                  </a:cxn>
                  <a:cxn ang="0">
                    <a:pos x="3" y="2"/>
                  </a:cxn>
                  <a:cxn ang="0">
                    <a:pos x="3" y="2"/>
                  </a:cxn>
                  <a:cxn ang="0">
                    <a:pos x="3" y="2"/>
                  </a:cxn>
                  <a:cxn ang="0">
                    <a:pos x="3" y="1"/>
                  </a:cxn>
                  <a:cxn ang="0">
                    <a:pos x="2" y="1"/>
                  </a:cxn>
                  <a:cxn ang="0">
                    <a:pos x="2" y="1"/>
                  </a:cxn>
                  <a:cxn ang="0">
                    <a:pos x="2" y="1"/>
                  </a:cxn>
                  <a:cxn ang="0">
                    <a:pos x="2" y="0"/>
                  </a:cxn>
                  <a:cxn ang="0">
                    <a:pos x="1" y="0"/>
                  </a:cxn>
                  <a:cxn ang="0">
                    <a:pos x="1" y="0"/>
                  </a:cxn>
                  <a:cxn ang="0">
                    <a:pos x="0" y="0"/>
                  </a:cxn>
                  <a:cxn ang="0">
                    <a:pos x="0" y="0"/>
                  </a:cxn>
                </a:cxnLst>
                <a:rect l="txL" t="txT" r="txR" b="txB"/>
                <a:pathLst>
                  <a:path w="119" h="119">
                    <a:moveTo>
                      <a:pt x="119" y="119"/>
                    </a:moveTo>
                    <a:lnTo>
                      <a:pt x="118" y="106"/>
                    </a:lnTo>
                    <a:lnTo>
                      <a:pt x="116" y="92"/>
                    </a:lnTo>
                    <a:lnTo>
                      <a:pt x="112" y="80"/>
                    </a:lnTo>
                    <a:lnTo>
                      <a:pt x="107" y="68"/>
                    </a:lnTo>
                    <a:lnTo>
                      <a:pt x="100" y="55"/>
                    </a:lnTo>
                    <a:lnTo>
                      <a:pt x="93" y="45"/>
                    </a:lnTo>
                    <a:lnTo>
                      <a:pt x="84" y="35"/>
                    </a:lnTo>
                    <a:lnTo>
                      <a:pt x="74" y="25"/>
                    </a:lnTo>
                    <a:lnTo>
                      <a:pt x="63" y="18"/>
                    </a:lnTo>
                    <a:lnTo>
                      <a:pt x="51" y="12"/>
                    </a:lnTo>
                    <a:lnTo>
                      <a:pt x="39" y="7"/>
                    </a:lnTo>
                    <a:lnTo>
                      <a:pt x="26" y="3"/>
                    </a:lnTo>
                    <a:lnTo>
                      <a:pt x="13" y="1"/>
                    </a:lnTo>
                    <a:lnTo>
                      <a:pt x="0" y="0"/>
                    </a:lnTo>
                  </a:path>
                </a:pathLst>
              </a:custGeom>
              <a:noFill/>
              <a:ln w="26988" cap="flat" cmpd="sng">
                <a:solidFill>
                  <a:srgbClr val="990000">
                    <a:alpha val="100000"/>
                  </a:srgbClr>
                </a:solidFill>
                <a:prstDash val="solid"/>
                <a:round/>
                <a:headEnd type="none" w="med" len="med"/>
                <a:tailEnd type="none" w="med" len="med"/>
              </a:ln>
            </p:spPr>
            <p:txBody>
              <a:bodyPr/>
              <a:lstStyle/>
              <a:p>
                <a:endParaRPr lang="zh-CN" altLang="en-US"/>
              </a:p>
            </p:txBody>
          </p:sp>
          <p:sp>
            <p:nvSpPr>
              <p:cNvPr id="54509" name="Line 800"/>
              <p:cNvSpPr/>
              <p:nvPr/>
            </p:nvSpPr>
            <p:spPr>
              <a:xfrm flipH="1">
                <a:off x="4389" y="1190"/>
                <a:ext cx="20" cy="1"/>
              </a:xfrm>
              <a:prstGeom prst="line">
                <a:avLst/>
              </a:prstGeom>
              <a:ln w="26988" cap="flat" cmpd="sng">
                <a:solidFill>
                  <a:srgbClr val="990000"/>
                </a:solidFill>
                <a:prstDash val="solid"/>
                <a:headEnd type="none" w="med" len="med"/>
                <a:tailEnd type="none" w="med" len="med"/>
              </a:ln>
            </p:spPr>
          </p:sp>
          <p:sp>
            <p:nvSpPr>
              <p:cNvPr id="54510" name="Line 801"/>
              <p:cNvSpPr/>
              <p:nvPr/>
            </p:nvSpPr>
            <p:spPr>
              <a:xfrm>
                <a:off x="4528" y="1110"/>
                <a:ext cx="1" cy="120"/>
              </a:xfrm>
              <a:prstGeom prst="line">
                <a:avLst/>
              </a:prstGeom>
              <a:ln w="26988" cap="flat" cmpd="sng">
                <a:solidFill>
                  <a:srgbClr val="990000"/>
                </a:solidFill>
                <a:prstDash val="solid"/>
                <a:headEnd type="none" w="med" len="med"/>
                <a:tailEnd type="none" w="med" len="med"/>
              </a:ln>
            </p:spPr>
          </p:sp>
        </p:grpSp>
        <p:sp>
          <p:nvSpPr>
            <p:cNvPr id="54287" name="Line 802"/>
            <p:cNvSpPr/>
            <p:nvPr/>
          </p:nvSpPr>
          <p:spPr>
            <a:xfrm>
              <a:off x="4568" y="1070"/>
              <a:ext cx="1" cy="160"/>
            </a:xfrm>
            <a:prstGeom prst="line">
              <a:avLst/>
            </a:prstGeom>
            <a:ln w="26988" cap="flat" cmpd="sng">
              <a:solidFill>
                <a:srgbClr val="990000"/>
              </a:solidFill>
              <a:prstDash val="solid"/>
              <a:headEnd type="none" w="med" len="med"/>
              <a:tailEnd type="none" w="med" len="med"/>
            </a:ln>
          </p:spPr>
        </p:sp>
        <p:sp>
          <p:nvSpPr>
            <p:cNvPr id="54288" name="Line 803"/>
            <p:cNvSpPr/>
            <p:nvPr/>
          </p:nvSpPr>
          <p:spPr>
            <a:xfrm>
              <a:off x="4667" y="1070"/>
              <a:ext cx="1" cy="160"/>
            </a:xfrm>
            <a:prstGeom prst="line">
              <a:avLst/>
            </a:prstGeom>
            <a:ln w="26988" cap="flat" cmpd="sng">
              <a:solidFill>
                <a:srgbClr val="990000"/>
              </a:solidFill>
              <a:prstDash val="solid"/>
              <a:headEnd type="none" w="med" len="med"/>
              <a:tailEnd type="none" w="med" len="med"/>
            </a:ln>
          </p:spPr>
        </p:sp>
        <p:sp>
          <p:nvSpPr>
            <p:cNvPr id="54289" name="Line 804"/>
            <p:cNvSpPr/>
            <p:nvPr/>
          </p:nvSpPr>
          <p:spPr>
            <a:xfrm flipH="1">
              <a:off x="4568" y="1230"/>
              <a:ext cx="119" cy="1"/>
            </a:xfrm>
            <a:prstGeom prst="line">
              <a:avLst/>
            </a:prstGeom>
            <a:ln w="26988" cap="flat" cmpd="sng">
              <a:solidFill>
                <a:srgbClr val="990000"/>
              </a:solidFill>
              <a:prstDash val="solid"/>
              <a:headEnd type="none" w="med" len="med"/>
              <a:tailEnd type="none" w="med" len="med"/>
            </a:ln>
          </p:spPr>
        </p:sp>
        <p:sp>
          <p:nvSpPr>
            <p:cNvPr id="54290" name="Line 805"/>
            <p:cNvSpPr/>
            <p:nvPr/>
          </p:nvSpPr>
          <p:spPr>
            <a:xfrm flipH="1">
              <a:off x="4528" y="1230"/>
              <a:ext cx="40" cy="1"/>
            </a:xfrm>
            <a:prstGeom prst="line">
              <a:avLst/>
            </a:prstGeom>
            <a:ln w="26988" cap="flat" cmpd="sng">
              <a:solidFill>
                <a:srgbClr val="990000"/>
              </a:solidFill>
              <a:prstDash val="solid"/>
              <a:headEnd type="none" w="med" len="med"/>
              <a:tailEnd type="none" w="med" len="med"/>
            </a:ln>
          </p:spPr>
        </p:sp>
        <p:sp>
          <p:nvSpPr>
            <p:cNvPr id="54291" name="Line 806"/>
            <p:cNvSpPr/>
            <p:nvPr/>
          </p:nvSpPr>
          <p:spPr>
            <a:xfrm flipH="1">
              <a:off x="4568" y="1070"/>
              <a:ext cx="119" cy="1"/>
            </a:xfrm>
            <a:prstGeom prst="line">
              <a:avLst/>
            </a:prstGeom>
            <a:ln w="26988" cap="flat" cmpd="sng">
              <a:solidFill>
                <a:srgbClr val="990000"/>
              </a:solidFill>
              <a:prstDash val="solid"/>
              <a:headEnd type="none" w="med" len="med"/>
              <a:tailEnd type="none" w="med" len="med"/>
            </a:ln>
          </p:spPr>
        </p:sp>
        <p:sp>
          <p:nvSpPr>
            <p:cNvPr id="54292" name="Line 807"/>
            <p:cNvSpPr/>
            <p:nvPr/>
          </p:nvSpPr>
          <p:spPr>
            <a:xfrm flipH="1">
              <a:off x="4488" y="1110"/>
              <a:ext cx="80" cy="1"/>
            </a:xfrm>
            <a:prstGeom prst="line">
              <a:avLst/>
            </a:prstGeom>
            <a:ln w="26988" cap="flat" cmpd="sng">
              <a:solidFill>
                <a:srgbClr val="990000"/>
              </a:solidFill>
              <a:prstDash val="solid"/>
              <a:headEnd type="none" w="med" len="med"/>
              <a:tailEnd type="none" w="med" len="med"/>
            </a:ln>
          </p:spPr>
        </p:sp>
        <p:sp>
          <p:nvSpPr>
            <p:cNvPr id="54293" name="Line 808"/>
            <p:cNvSpPr/>
            <p:nvPr/>
          </p:nvSpPr>
          <p:spPr>
            <a:xfrm>
              <a:off x="4488" y="1051"/>
              <a:ext cx="1" cy="59"/>
            </a:xfrm>
            <a:prstGeom prst="line">
              <a:avLst/>
            </a:prstGeom>
            <a:ln w="26988" cap="flat" cmpd="sng">
              <a:solidFill>
                <a:srgbClr val="990000"/>
              </a:solidFill>
              <a:prstDash val="solid"/>
              <a:headEnd type="none" w="med" len="med"/>
              <a:tailEnd type="none" w="med" len="med"/>
            </a:ln>
          </p:spPr>
        </p:sp>
        <p:sp>
          <p:nvSpPr>
            <p:cNvPr id="54294" name="Line 809"/>
            <p:cNvSpPr/>
            <p:nvPr/>
          </p:nvSpPr>
          <p:spPr>
            <a:xfrm>
              <a:off x="4945" y="1210"/>
              <a:ext cx="1" cy="159"/>
            </a:xfrm>
            <a:prstGeom prst="line">
              <a:avLst/>
            </a:prstGeom>
            <a:ln w="26988" cap="flat" cmpd="sng">
              <a:solidFill>
                <a:srgbClr val="990000"/>
              </a:solidFill>
              <a:prstDash val="solid"/>
              <a:headEnd type="none" w="med" len="med"/>
              <a:tailEnd type="none" w="med" len="med"/>
            </a:ln>
          </p:spPr>
        </p:sp>
        <p:sp>
          <p:nvSpPr>
            <p:cNvPr id="54295" name="Line 810"/>
            <p:cNvSpPr/>
            <p:nvPr/>
          </p:nvSpPr>
          <p:spPr>
            <a:xfrm>
              <a:off x="4846" y="1289"/>
              <a:ext cx="1" cy="278"/>
            </a:xfrm>
            <a:prstGeom prst="line">
              <a:avLst/>
            </a:prstGeom>
            <a:ln w="26988" cap="flat" cmpd="sng">
              <a:solidFill>
                <a:srgbClr val="990000"/>
              </a:solidFill>
              <a:prstDash val="solid"/>
              <a:headEnd type="none" w="med" len="med"/>
              <a:tailEnd type="none" w="med" len="med"/>
            </a:ln>
          </p:spPr>
        </p:sp>
        <p:sp>
          <p:nvSpPr>
            <p:cNvPr id="54296" name="Freeform 811"/>
            <p:cNvSpPr/>
            <p:nvPr/>
          </p:nvSpPr>
          <p:spPr>
            <a:xfrm>
              <a:off x="4945" y="1369"/>
              <a:ext cx="20" cy="20"/>
            </a:xfrm>
            <a:custGeom>
              <a:avLst/>
              <a:gdLst>
                <a:gd name="txL" fmla="*/ 0 w 120"/>
                <a:gd name="txT" fmla="*/ 0 h 120"/>
                <a:gd name="txR" fmla="*/ 120 w 120"/>
                <a:gd name="txB" fmla="*/ 120 h 120"/>
              </a:gdLst>
              <a:ahLst/>
              <a:cxnLst>
                <a:cxn ang="0">
                  <a:pos x="0" y="0"/>
                </a:cxn>
                <a:cxn ang="0">
                  <a:pos x="0" y="0"/>
                </a:cxn>
                <a:cxn ang="0">
                  <a:pos x="0" y="1"/>
                </a:cxn>
                <a:cxn ang="0">
                  <a:pos x="0" y="1"/>
                </a:cxn>
                <a:cxn ang="0">
                  <a:pos x="0" y="2"/>
                </a:cxn>
                <a:cxn ang="0">
                  <a:pos x="1" y="2"/>
                </a:cxn>
                <a:cxn ang="0">
                  <a:pos x="1" y="2"/>
                </a:cxn>
                <a:cxn ang="0">
                  <a:pos x="1" y="2"/>
                </a:cxn>
                <a:cxn ang="0">
                  <a:pos x="1" y="3"/>
                </a:cxn>
                <a:cxn ang="0">
                  <a:pos x="2" y="3"/>
                </a:cxn>
                <a:cxn ang="0">
                  <a:pos x="2" y="3"/>
                </a:cxn>
                <a:cxn ang="0">
                  <a:pos x="2" y="3"/>
                </a:cxn>
                <a:cxn ang="0">
                  <a:pos x="3" y="3"/>
                </a:cxn>
                <a:cxn ang="0">
                  <a:pos x="3" y="3"/>
                </a:cxn>
                <a:cxn ang="0">
                  <a:pos x="3" y="3"/>
                </a:cxn>
              </a:cxnLst>
              <a:rect l="txL" t="txT" r="txR" b="txB"/>
              <a:pathLst>
                <a:path w="120" h="120">
                  <a:moveTo>
                    <a:pt x="0" y="0"/>
                  </a:moveTo>
                  <a:lnTo>
                    <a:pt x="1" y="14"/>
                  </a:lnTo>
                  <a:lnTo>
                    <a:pt x="3" y="27"/>
                  </a:lnTo>
                  <a:lnTo>
                    <a:pt x="7" y="39"/>
                  </a:lnTo>
                  <a:lnTo>
                    <a:pt x="12" y="52"/>
                  </a:lnTo>
                  <a:lnTo>
                    <a:pt x="19" y="64"/>
                  </a:lnTo>
                  <a:lnTo>
                    <a:pt x="26" y="74"/>
                  </a:lnTo>
                  <a:lnTo>
                    <a:pt x="35" y="85"/>
                  </a:lnTo>
                  <a:lnTo>
                    <a:pt x="45" y="93"/>
                  </a:lnTo>
                  <a:lnTo>
                    <a:pt x="56" y="101"/>
                  </a:lnTo>
                  <a:lnTo>
                    <a:pt x="67" y="107"/>
                  </a:lnTo>
                  <a:lnTo>
                    <a:pt x="80" y="112"/>
                  </a:lnTo>
                  <a:lnTo>
                    <a:pt x="93" y="117"/>
                  </a:lnTo>
                  <a:lnTo>
                    <a:pt x="106" y="119"/>
                  </a:lnTo>
                  <a:lnTo>
                    <a:pt x="120" y="120"/>
                  </a:lnTo>
                </a:path>
              </a:pathLst>
            </a:custGeom>
            <a:noFill/>
            <a:ln w="26988" cap="flat" cmpd="sng">
              <a:solidFill>
                <a:srgbClr val="990000">
                  <a:alpha val="100000"/>
                </a:srgbClr>
              </a:solidFill>
              <a:prstDash val="solid"/>
              <a:round/>
              <a:headEnd type="none" w="med" len="med"/>
              <a:tailEnd type="none" w="med" len="med"/>
            </a:ln>
          </p:spPr>
          <p:txBody>
            <a:bodyPr/>
            <a:lstStyle/>
            <a:p>
              <a:endParaRPr lang="zh-CN" altLang="en-US"/>
            </a:p>
          </p:txBody>
        </p:sp>
        <p:sp>
          <p:nvSpPr>
            <p:cNvPr id="54297" name="Line 812"/>
            <p:cNvSpPr/>
            <p:nvPr/>
          </p:nvSpPr>
          <p:spPr>
            <a:xfrm>
              <a:off x="4766" y="1448"/>
              <a:ext cx="1" cy="119"/>
            </a:xfrm>
            <a:prstGeom prst="line">
              <a:avLst/>
            </a:prstGeom>
            <a:ln w="26988" cap="flat" cmpd="sng">
              <a:solidFill>
                <a:srgbClr val="990000"/>
              </a:solidFill>
              <a:prstDash val="solid"/>
              <a:headEnd type="none" w="med" len="med"/>
              <a:tailEnd type="none" w="med" len="med"/>
            </a:ln>
          </p:spPr>
        </p:sp>
        <p:sp>
          <p:nvSpPr>
            <p:cNvPr id="54298" name="Line 813"/>
            <p:cNvSpPr/>
            <p:nvPr/>
          </p:nvSpPr>
          <p:spPr>
            <a:xfrm>
              <a:off x="4766" y="1567"/>
              <a:ext cx="80" cy="1"/>
            </a:xfrm>
            <a:prstGeom prst="line">
              <a:avLst/>
            </a:prstGeom>
            <a:ln w="26988" cap="flat" cmpd="sng">
              <a:solidFill>
                <a:srgbClr val="990000"/>
              </a:solidFill>
              <a:prstDash val="solid"/>
              <a:headEnd type="none" w="med" len="med"/>
              <a:tailEnd type="none" w="med" len="med"/>
            </a:ln>
          </p:spPr>
        </p:sp>
        <p:sp>
          <p:nvSpPr>
            <p:cNvPr id="54299" name="Line 814"/>
            <p:cNvSpPr/>
            <p:nvPr/>
          </p:nvSpPr>
          <p:spPr>
            <a:xfrm>
              <a:off x="4965" y="1389"/>
              <a:ext cx="59" cy="1"/>
            </a:xfrm>
            <a:prstGeom prst="line">
              <a:avLst/>
            </a:prstGeom>
            <a:ln w="26988" cap="flat" cmpd="sng">
              <a:solidFill>
                <a:srgbClr val="990000"/>
              </a:solidFill>
              <a:prstDash val="solid"/>
              <a:headEnd type="none" w="med" len="med"/>
              <a:tailEnd type="none" w="med" len="med"/>
            </a:ln>
          </p:spPr>
        </p:sp>
        <p:sp>
          <p:nvSpPr>
            <p:cNvPr id="54300" name="Line 815"/>
            <p:cNvSpPr/>
            <p:nvPr/>
          </p:nvSpPr>
          <p:spPr>
            <a:xfrm>
              <a:off x="4846" y="1337"/>
              <a:ext cx="99" cy="1"/>
            </a:xfrm>
            <a:prstGeom prst="line">
              <a:avLst/>
            </a:prstGeom>
            <a:ln w="26988" cap="flat" cmpd="sng">
              <a:solidFill>
                <a:srgbClr val="990000"/>
              </a:solidFill>
              <a:prstDash val="solid"/>
              <a:headEnd type="none" w="med" len="med"/>
              <a:tailEnd type="none" w="med" len="med"/>
            </a:ln>
          </p:spPr>
        </p:sp>
        <p:sp>
          <p:nvSpPr>
            <p:cNvPr id="54301" name="Line 816"/>
            <p:cNvSpPr/>
            <p:nvPr/>
          </p:nvSpPr>
          <p:spPr>
            <a:xfrm>
              <a:off x="4846" y="1110"/>
              <a:ext cx="1" cy="179"/>
            </a:xfrm>
            <a:prstGeom prst="line">
              <a:avLst/>
            </a:prstGeom>
            <a:ln w="26988" cap="flat" cmpd="sng">
              <a:solidFill>
                <a:srgbClr val="990000"/>
              </a:solidFill>
              <a:prstDash val="solid"/>
              <a:headEnd type="none" w="med" len="med"/>
              <a:tailEnd type="none" w="med" len="med"/>
            </a:ln>
          </p:spPr>
        </p:sp>
        <p:sp>
          <p:nvSpPr>
            <p:cNvPr id="54302" name="Line 817"/>
            <p:cNvSpPr/>
            <p:nvPr/>
          </p:nvSpPr>
          <p:spPr>
            <a:xfrm>
              <a:off x="4806" y="1070"/>
              <a:ext cx="1" cy="160"/>
            </a:xfrm>
            <a:prstGeom prst="line">
              <a:avLst/>
            </a:prstGeom>
            <a:ln w="26988" cap="flat" cmpd="sng">
              <a:solidFill>
                <a:srgbClr val="990000"/>
              </a:solidFill>
              <a:prstDash val="solid"/>
              <a:headEnd type="none" w="med" len="med"/>
              <a:tailEnd type="none" w="med" len="med"/>
            </a:ln>
          </p:spPr>
        </p:sp>
        <p:sp>
          <p:nvSpPr>
            <p:cNvPr id="54303" name="Line 818"/>
            <p:cNvSpPr/>
            <p:nvPr/>
          </p:nvSpPr>
          <p:spPr>
            <a:xfrm>
              <a:off x="4707" y="1070"/>
              <a:ext cx="1" cy="160"/>
            </a:xfrm>
            <a:prstGeom prst="line">
              <a:avLst/>
            </a:prstGeom>
            <a:ln w="26988" cap="flat" cmpd="sng">
              <a:solidFill>
                <a:srgbClr val="990000"/>
              </a:solidFill>
              <a:prstDash val="solid"/>
              <a:headEnd type="none" w="med" len="med"/>
              <a:tailEnd type="none" w="med" len="med"/>
            </a:ln>
          </p:spPr>
        </p:sp>
        <p:sp>
          <p:nvSpPr>
            <p:cNvPr id="54304" name="Line 819"/>
            <p:cNvSpPr/>
            <p:nvPr/>
          </p:nvSpPr>
          <p:spPr>
            <a:xfrm>
              <a:off x="4806" y="1230"/>
              <a:ext cx="40" cy="1"/>
            </a:xfrm>
            <a:prstGeom prst="line">
              <a:avLst/>
            </a:prstGeom>
            <a:ln w="26988" cap="flat" cmpd="sng">
              <a:solidFill>
                <a:srgbClr val="990000"/>
              </a:solidFill>
              <a:prstDash val="solid"/>
              <a:headEnd type="none" w="med" len="med"/>
              <a:tailEnd type="none" w="med" len="med"/>
            </a:ln>
          </p:spPr>
        </p:sp>
        <p:sp>
          <p:nvSpPr>
            <p:cNvPr id="54305" name="Line 820"/>
            <p:cNvSpPr/>
            <p:nvPr/>
          </p:nvSpPr>
          <p:spPr>
            <a:xfrm>
              <a:off x="4806" y="1110"/>
              <a:ext cx="79" cy="1"/>
            </a:xfrm>
            <a:prstGeom prst="line">
              <a:avLst/>
            </a:prstGeom>
            <a:ln w="26988" cap="flat" cmpd="sng">
              <a:solidFill>
                <a:srgbClr val="990000"/>
              </a:solidFill>
              <a:prstDash val="solid"/>
              <a:headEnd type="none" w="med" len="med"/>
              <a:tailEnd type="none" w="med" len="med"/>
            </a:ln>
          </p:spPr>
        </p:sp>
        <p:sp>
          <p:nvSpPr>
            <p:cNvPr id="54306" name="Line 821"/>
            <p:cNvSpPr/>
            <p:nvPr/>
          </p:nvSpPr>
          <p:spPr>
            <a:xfrm>
              <a:off x="4885" y="1051"/>
              <a:ext cx="1" cy="59"/>
            </a:xfrm>
            <a:prstGeom prst="line">
              <a:avLst/>
            </a:prstGeom>
            <a:ln w="26988" cap="flat" cmpd="sng">
              <a:solidFill>
                <a:srgbClr val="990000"/>
              </a:solidFill>
              <a:prstDash val="solid"/>
              <a:headEnd type="none" w="med" len="med"/>
              <a:tailEnd type="none" w="med" len="med"/>
            </a:ln>
          </p:spPr>
        </p:sp>
        <p:sp>
          <p:nvSpPr>
            <p:cNvPr id="54307" name="Freeform 822"/>
            <p:cNvSpPr/>
            <p:nvPr/>
          </p:nvSpPr>
          <p:spPr>
            <a:xfrm>
              <a:off x="4945" y="1190"/>
              <a:ext cx="20" cy="20"/>
            </a:xfrm>
            <a:custGeom>
              <a:avLst/>
              <a:gdLst>
                <a:gd name="txL" fmla="*/ 0 w 120"/>
                <a:gd name="txT" fmla="*/ 0 h 119"/>
                <a:gd name="txR" fmla="*/ 120 w 120"/>
                <a:gd name="txB" fmla="*/ 119 h 119"/>
              </a:gdLst>
              <a:ahLst/>
              <a:cxnLst>
                <a:cxn ang="0">
                  <a:pos x="3" y="0"/>
                </a:cxn>
                <a:cxn ang="0">
                  <a:pos x="3" y="0"/>
                </a:cxn>
                <a:cxn ang="0">
                  <a:pos x="3" y="0"/>
                </a:cxn>
                <a:cxn ang="0">
                  <a:pos x="2" y="0"/>
                </a:cxn>
                <a:cxn ang="0">
                  <a:pos x="2" y="0"/>
                </a:cxn>
                <a:cxn ang="0">
                  <a:pos x="2" y="1"/>
                </a:cxn>
                <a:cxn ang="0">
                  <a:pos x="1" y="1"/>
                </a:cxn>
                <a:cxn ang="0">
                  <a:pos x="1" y="1"/>
                </a:cxn>
                <a:cxn ang="0">
                  <a:pos x="1" y="1"/>
                </a:cxn>
                <a:cxn ang="0">
                  <a:pos x="1" y="2"/>
                </a:cxn>
                <a:cxn ang="0">
                  <a:pos x="0" y="2"/>
                </a:cxn>
                <a:cxn ang="0">
                  <a:pos x="0" y="2"/>
                </a:cxn>
                <a:cxn ang="0">
                  <a:pos x="0" y="3"/>
                </a:cxn>
                <a:cxn ang="0">
                  <a:pos x="0" y="3"/>
                </a:cxn>
                <a:cxn ang="0">
                  <a:pos x="0" y="3"/>
                </a:cxn>
              </a:cxnLst>
              <a:rect l="txL" t="txT" r="txR" b="txB"/>
              <a:pathLst>
                <a:path w="120" h="119">
                  <a:moveTo>
                    <a:pt x="120" y="0"/>
                  </a:moveTo>
                  <a:lnTo>
                    <a:pt x="106" y="1"/>
                  </a:lnTo>
                  <a:lnTo>
                    <a:pt x="93" y="3"/>
                  </a:lnTo>
                  <a:lnTo>
                    <a:pt x="80" y="7"/>
                  </a:lnTo>
                  <a:lnTo>
                    <a:pt x="67" y="12"/>
                  </a:lnTo>
                  <a:lnTo>
                    <a:pt x="56" y="18"/>
                  </a:lnTo>
                  <a:lnTo>
                    <a:pt x="45" y="25"/>
                  </a:lnTo>
                  <a:lnTo>
                    <a:pt x="35" y="35"/>
                  </a:lnTo>
                  <a:lnTo>
                    <a:pt x="26" y="45"/>
                  </a:lnTo>
                  <a:lnTo>
                    <a:pt x="19" y="55"/>
                  </a:lnTo>
                  <a:lnTo>
                    <a:pt x="12" y="68"/>
                  </a:lnTo>
                  <a:lnTo>
                    <a:pt x="7" y="80"/>
                  </a:lnTo>
                  <a:lnTo>
                    <a:pt x="3" y="92"/>
                  </a:lnTo>
                  <a:lnTo>
                    <a:pt x="1" y="106"/>
                  </a:lnTo>
                  <a:lnTo>
                    <a:pt x="0" y="119"/>
                  </a:lnTo>
                </a:path>
              </a:pathLst>
            </a:custGeom>
            <a:noFill/>
            <a:ln w="26988" cap="flat" cmpd="sng">
              <a:solidFill>
                <a:srgbClr val="990000">
                  <a:alpha val="100000"/>
                </a:srgbClr>
              </a:solidFill>
              <a:prstDash val="solid"/>
              <a:round/>
              <a:headEnd type="none" w="med" len="med"/>
              <a:tailEnd type="none" w="med" len="med"/>
            </a:ln>
          </p:spPr>
          <p:txBody>
            <a:bodyPr/>
            <a:lstStyle/>
            <a:p>
              <a:endParaRPr lang="zh-CN" altLang="en-US"/>
            </a:p>
          </p:txBody>
        </p:sp>
        <p:sp>
          <p:nvSpPr>
            <p:cNvPr id="54308" name="Line 823"/>
            <p:cNvSpPr/>
            <p:nvPr/>
          </p:nvSpPr>
          <p:spPr>
            <a:xfrm>
              <a:off x="4965" y="1190"/>
              <a:ext cx="20" cy="1"/>
            </a:xfrm>
            <a:prstGeom prst="line">
              <a:avLst/>
            </a:prstGeom>
            <a:ln w="26988" cap="flat" cmpd="sng">
              <a:solidFill>
                <a:srgbClr val="990000"/>
              </a:solidFill>
              <a:prstDash val="solid"/>
              <a:headEnd type="none" w="med" len="med"/>
              <a:tailEnd type="none" w="med" len="med"/>
            </a:ln>
          </p:spPr>
        </p:sp>
        <p:sp>
          <p:nvSpPr>
            <p:cNvPr id="54309" name="Line 824"/>
            <p:cNvSpPr/>
            <p:nvPr/>
          </p:nvSpPr>
          <p:spPr>
            <a:xfrm>
              <a:off x="4687" y="951"/>
              <a:ext cx="298" cy="1"/>
            </a:xfrm>
            <a:prstGeom prst="line">
              <a:avLst/>
            </a:prstGeom>
            <a:ln w="26988" cap="flat" cmpd="sng">
              <a:solidFill>
                <a:srgbClr val="990000"/>
              </a:solidFill>
              <a:prstDash val="solid"/>
              <a:headEnd type="none" w="med" len="med"/>
              <a:tailEnd type="none" w="med" len="med"/>
            </a:ln>
          </p:spPr>
        </p:sp>
        <p:sp>
          <p:nvSpPr>
            <p:cNvPr id="54310" name="Line 825"/>
            <p:cNvSpPr/>
            <p:nvPr/>
          </p:nvSpPr>
          <p:spPr>
            <a:xfrm flipH="1">
              <a:off x="4389" y="951"/>
              <a:ext cx="298" cy="1"/>
            </a:xfrm>
            <a:prstGeom prst="line">
              <a:avLst/>
            </a:prstGeom>
            <a:ln w="26988" cap="flat" cmpd="sng">
              <a:solidFill>
                <a:srgbClr val="990000"/>
              </a:solidFill>
              <a:prstDash val="solid"/>
              <a:headEnd type="none" w="med" len="med"/>
              <a:tailEnd type="none" w="med" len="med"/>
            </a:ln>
          </p:spPr>
        </p:sp>
      </p:grpSp>
      <p:grpSp>
        <p:nvGrpSpPr>
          <p:cNvPr id="7" name="Group 826"/>
          <p:cNvGrpSpPr/>
          <p:nvPr/>
        </p:nvGrpSpPr>
        <p:grpSpPr>
          <a:xfrm>
            <a:off x="1531938" y="1497013"/>
            <a:ext cx="4556125" cy="4329112"/>
            <a:chOff x="975" y="1026"/>
            <a:chExt cx="2495" cy="2727"/>
          </a:xfrm>
        </p:grpSpPr>
        <p:sp>
          <p:nvSpPr>
            <p:cNvPr id="54282" name="Text Box 827"/>
            <p:cNvSpPr txBox="1"/>
            <p:nvPr/>
          </p:nvSpPr>
          <p:spPr>
            <a:xfrm>
              <a:off x="1882" y="1026"/>
              <a:ext cx="1588" cy="2727"/>
            </a:xfrm>
            <a:prstGeom prst="rect">
              <a:avLst/>
            </a:prstGeom>
            <a:noFill/>
            <a:ln w="38100" cap="flat" cmpd="dbl">
              <a:solidFill>
                <a:srgbClr val="990000"/>
              </a:solidFill>
              <a:prstDash val="solid"/>
              <a:miter/>
              <a:headEnd type="none" w="sm" len="med"/>
              <a:tailEnd type="none" w="sm" len="med"/>
            </a:ln>
          </p:spPr>
          <p:txBody>
            <a:bodyPr>
              <a:spAutoFit/>
            </a:bodyPr>
            <a:lstStyle/>
            <a:p>
              <a:pPr algn="l">
                <a:spcBef>
                  <a:spcPct val="50000"/>
                </a:spcBef>
              </a:pPr>
              <a:r>
                <a:rPr lang="zh-CN" altLang="en-US" i="0" dirty="0">
                  <a:latin typeface="仿宋_GB2312" pitchFamily="49" charset="-122"/>
                  <a:ea typeface="仿宋_GB2312" pitchFamily="49" charset="-122"/>
                </a:rPr>
                <a:t>在装配图中，被弹簧挡住的结构一般不画出。可见部分从弹簧的轮廓线或从弹簧丝剖面区域的中心线画起。</a:t>
              </a:r>
            </a:p>
            <a:p>
              <a:pPr algn="l">
                <a:spcBef>
                  <a:spcPct val="50000"/>
                </a:spcBef>
              </a:pPr>
              <a:r>
                <a:rPr lang="zh-CN" altLang="en-US" i="0" dirty="0">
                  <a:latin typeface="仿宋_GB2312" pitchFamily="49" charset="-122"/>
                  <a:ea typeface="仿宋_GB2312" pitchFamily="49" charset="-122"/>
                </a:rPr>
                <a:t>当弹簧被剖切时，弹簧剖面区域的直径或厚度在图形上等于或小于</a:t>
              </a:r>
              <a:r>
                <a:rPr lang="en-US" altLang="zh-CN" i="0" dirty="0">
                  <a:latin typeface="仿宋_GB2312" pitchFamily="49" charset="-122"/>
                  <a:ea typeface="仿宋_GB2312" pitchFamily="49" charset="-122"/>
                </a:rPr>
                <a:t>2mm</a:t>
              </a:r>
              <a:r>
                <a:rPr lang="zh-CN" altLang="en-US" i="0" dirty="0">
                  <a:latin typeface="仿宋_GB2312" pitchFamily="49" charset="-122"/>
                  <a:ea typeface="仿宋_GB2312" pitchFamily="49" charset="-122"/>
                </a:rPr>
                <a:t>时可以涂黑表示。</a:t>
              </a:r>
            </a:p>
          </p:txBody>
        </p:sp>
        <p:sp>
          <p:nvSpPr>
            <p:cNvPr id="54283" name="Line 828"/>
            <p:cNvSpPr/>
            <p:nvPr/>
          </p:nvSpPr>
          <p:spPr>
            <a:xfrm flipV="1">
              <a:off x="975" y="1298"/>
              <a:ext cx="907" cy="590"/>
            </a:xfrm>
            <a:prstGeom prst="line">
              <a:avLst/>
            </a:prstGeom>
            <a:ln w="38100" cap="flat" cmpd="dbl">
              <a:solidFill>
                <a:srgbClr val="990000"/>
              </a:solidFill>
              <a:prstDash val="solid"/>
              <a:headEnd type="triangle" w="med" len="med"/>
              <a:tailEnd type="none" w="med" len="med"/>
            </a:ln>
          </p:spPr>
        </p:sp>
      </p:grpSp>
      <p:sp>
        <p:nvSpPr>
          <p:cNvPr id="54281" name="Rectangle 83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14.5.2 </a:t>
            </a:r>
            <a:r>
              <a:rPr lang="zh-CN" altLang="en-US" i="0" dirty="0">
                <a:solidFill>
                  <a:srgbClr val="000066"/>
                </a:solidFill>
                <a:latin typeface="仿宋_GB2312" pitchFamily="49" charset="-122"/>
                <a:ea typeface="仿宋_GB2312" pitchFamily="49" charset="-122"/>
              </a:rPr>
              <a:t>螺旋压缩弹簧的规定表示法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ppt_w/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 calcmode="lin" valueType="num">
                                      <p:cBhvr>
                                        <p:cTn id="9" dur="1000" fill="hold"/>
                                        <p:tgtEl>
                                          <p:spTgt spid="7"/>
                                        </p:tgtEl>
                                        <p:attrNameLst>
                                          <p:attrName>ppt_w</p:attrName>
                                        </p:attrNameLst>
                                      </p:cBhvr>
                                      <p:tavLst>
                                        <p:tav tm="0">
                                          <p:val>
                                            <p:fltVal val="0"/>
                                          </p:val>
                                        </p:tav>
                                        <p:tav tm="100000">
                                          <p:val>
                                            <p:strVal val="#ppt_w"/>
                                          </p:val>
                                        </p:tav>
                                      </p:tavLst>
                                    </p:anim>
                                    <p:anim calcmode="lin" valueType="num">
                                      <p:cBhvr>
                                        <p:cTn id="10" dur="10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grpId="0" nodeType="clickEffect">
                                  <p:stCondLst>
                                    <p:cond delay="0"/>
                                  </p:stCondLst>
                                  <p:childTnLst>
                                    <p:set>
                                      <p:cBhvr>
                                        <p:cTn id="20" dur="1" fill="hold">
                                          <p:stCondLst>
                                            <p:cond delay="0"/>
                                          </p:stCondLst>
                                        </p:cTn>
                                        <p:tgtEl>
                                          <p:spTgt spid="540674"/>
                                        </p:tgtEl>
                                        <p:attrNameLst>
                                          <p:attrName>style.visibility</p:attrName>
                                        </p:attrNameLst>
                                      </p:cBhvr>
                                      <p:to>
                                        <p:strVal val="visible"/>
                                      </p:to>
                                    </p:set>
                                    <p:animEffect transition="in" filter="blinds(vertical)">
                                      <p:cBhvr>
                                        <p:cTn id="21" dur="500"/>
                                        <p:tgtEl>
                                          <p:spTgt spid="540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0674"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BB7F291-0EA8-4ECC-953E-444B3A7F762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9"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47</a:t>
            </a:fld>
            <a:endParaRPr lang="en-US" altLang="zh-CN" sz="1400" b="0" i="0" dirty="0">
              <a:ea typeface="宋体" panose="02010600030101010101" pitchFamily="2" charset="-122"/>
            </a:endParaRPr>
          </a:p>
        </p:txBody>
      </p:sp>
      <p:grpSp>
        <p:nvGrpSpPr>
          <p:cNvPr id="55301" name="Group 3"/>
          <p:cNvGrpSpPr/>
          <p:nvPr/>
        </p:nvGrpSpPr>
        <p:grpSpPr>
          <a:xfrm>
            <a:off x="107950" y="619125"/>
            <a:ext cx="8928100" cy="5762625"/>
            <a:chOff x="68" y="390"/>
            <a:chExt cx="5624" cy="3630"/>
          </a:xfrm>
        </p:grpSpPr>
        <p:sp>
          <p:nvSpPr>
            <p:cNvPr id="55419" name="Line 4"/>
            <p:cNvSpPr/>
            <p:nvPr/>
          </p:nvSpPr>
          <p:spPr>
            <a:xfrm>
              <a:off x="68" y="4020"/>
              <a:ext cx="5622" cy="0"/>
            </a:xfrm>
            <a:prstGeom prst="line">
              <a:avLst/>
            </a:prstGeom>
            <a:ln w="19050" cap="flat" cmpd="sng">
              <a:solidFill>
                <a:schemeClr val="tx1"/>
              </a:solidFill>
              <a:prstDash val="solid"/>
              <a:headEnd type="none" w="sm" len="med"/>
              <a:tailEnd type="none" w="sm" len="med"/>
            </a:ln>
          </p:spPr>
        </p:sp>
        <p:sp>
          <p:nvSpPr>
            <p:cNvPr id="55420" name="Line 5"/>
            <p:cNvSpPr/>
            <p:nvPr/>
          </p:nvSpPr>
          <p:spPr>
            <a:xfrm>
              <a:off x="5692" y="405"/>
              <a:ext cx="0" cy="3605"/>
            </a:xfrm>
            <a:prstGeom prst="line">
              <a:avLst/>
            </a:prstGeom>
            <a:ln w="19050" cap="flat" cmpd="sng">
              <a:solidFill>
                <a:schemeClr val="tx1"/>
              </a:solidFill>
              <a:prstDash val="solid"/>
              <a:headEnd type="none" w="sm" len="med"/>
              <a:tailEnd type="none" w="sm" len="med"/>
            </a:ln>
          </p:spPr>
        </p:sp>
        <p:grpSp>
          <p:nvGrpSpPr>
            <p:cNvPr id="55421" name="Group 6"/>
            <p:cNvGrpSpPr/>
            <p:nvPr/>
          </p:nvGrpSpPr>
          <p:grpSpPr>
            <a:xfrm>
              <a:off x="2988" y="3193"/>
              <a:ext cx="2700" cy="815"/>
              <a:chOff x="2856" y="3196"/>
              <a:chExt cx="2700" cy="815"/>
            </a:xfrm>
          </p:grpSpPr>
          <p:sp>
            <p:nvSpPr>
              <p:cNvPr id="55424" name="Line 7"/>
              <p:cNvSpPr>
                <a:spLocks noChangeAspect="1"/>
              </p:cNvSpPr>
              <p:nvPr/>
            </p:nvSpPr>
            <p:spPr>
              <a:xfrm>
                <a:off x="2904" y="3196"/>
                <a:ext cx="2649" cy="0"/>
              </a:xfrm>
              <a:prstGeom prst="line">
                <a:avLst/>
              </a:prstGeom>
              <a:ln w="19050" cap="flat" cmpd="sng">
                <a:solidFill>
                  <a:schemeClr val="tx1"/>
                </a:solidFill>
                <a:prstDash val="solid"/>
                <a:headEnd type="none" w="sm" len="med"/>
                <a:tailEnd type="none" w="sm" len="med"/>
              </a:ln>
            </p:spPr>
          </p:sp>
          <p:sp>
            <p:nvSpPr>
              <p:cNvPr id="55425" name="Line 8"/>
              <p:cNvSpPr>
                <a:spLocks noChangeAspect="1"/>
              </p:cNvSpPr>
              <p:nvPr/>
            </p:nvSpPr>
            <p:spPr>
              <a:xfrm>
                <a:off x="2902" y="3196"/>
                <a:ext cx="0" cy="815"/>
              </a:xfrm>
              <a:prstGeom prst="line">
                <a:avLst/>
              </a:prstGeom>
              <a:ln w="19050" cap="flat" cmpd="sng">
                <a:solidFill>
                  <a:schemeClr val="tx1"/>
                </a:solidFill>
                <a:prstDash val="solid"/>
                <a:headEnd type="none" w="sm" len="med"/>
                <a:tailEnd type="none" w="sm" len="med"/>
              </a:ln>
            </p:spPr>
          </p:sp>
          <p:sp>
            <p:nvSpPr>
              <p:cNvPr id="55426" name="Line 9"/>
              <p:cNvSpPr>
                <a:spLocks noChangeAspect="1"/>
              </p:cNvSpPr>
              <p:nvPr/>
            </p:nvSpPr>
            <p:spPr>
              <a:xfrm>
                <a:off x="2902" y="3400"/>
                <a:ext cx="917" cy="0"/>
              </a:xfrm>
              <a:prstGeom prst="line">
                <a:avLst/>
              </a:prstGeom>
              <a:ln w="9525" cap="flat" cmpd="sng">
                <a:solidFill>
                  <a:schemeClr val="tx1"/>
                </a:solidFill>
                <a:prstDash val="solid"/>
                <a:headEnd type="none" w="sm" len="med"/>
                <a:tailEnd type="none" w="sm" len="med"/>
              </a:ln>
            </p:spPr>
          </p:sp>
          <p:sp>
            <p:nvSpPr>
              <p:cNvPr id="55427" name="Line 10"/>
              <p:cNvSpPr>
                <a:spLocks noChangeAspect="1"/>
              </p:cNvSpPr>
              <p:nvPr/>
            </p:nvSpPr>
            <p:spPr>
              <a:xfrm>
                <a:off x="2902" y="3604"/>
                <a:ext cx="1631" cy="0"/>
              </a:xfrm>
              <a:prstGeom prst="line">
                <a:avLst/>
              </a:prstGeom>
              <a:ln w="9525" cap="flat" cmpd="sng">
                <a:solidFill>
                  <a:schemeClr val="tx1"/>
                </a:solidFill>
                <a:prstDash val="solid"/>
                <a:headEnd type="none" w="sm" len="med"/>
                <a:tailEnd type="none" w="sm" len="med"/>
              </a:ln>
            </p:spPr>
          </p:sp>
          <p:sp>
            <p:nvSpPr>
              <p:cNvPr id="55428" name="Line 11"/>
              <p:cNvSpPr>
                <a:spLocks noChangeAspect="1"/>
              </p:cNvSpPr>
              <p:nvPr/>
            </p:nvSpPr>
            <p:spPr>
              <a:xfrm>
                <a:off x="2902" y="3808"/>
                <a:ext cx="2650" cy="0"/>
              </a:xfrm>
              <a:prstGeom prst="line">
                <a:avLst/>
              </a:prstGeom>
              <a:ln w="9525" cap="flat" cmpd="sng">
                <a:solidFill>
                  <a:schemeClr val="tx1"/>
                </a:solidFill>
                <a:prstDash val="solid"/>
                <a:headEnd type="none" w="sm" len="med"/>
                <a:tailEnd type="none" w="sm" len="med"/>
              </a:ln>
            </p:spPr>
          </p:sp>
          <p:sp>
            <p:nvSpPr>
              <p:cNvPr id="55429" name="Line 12"/>
              <p:cNvSpPr>
                <a:spLocks noChangeAspect="1"/>
              </p:cNvSpPr>
              <p:nvPr/>
            </p:nvSpPr>
            <p:spPr>
              <a:xfrm flipV="1">
                <a:off x="3146" y="3196"/>
                <a:ext cx="0" cy="815"/>
              </a:xfrm>
              <a:prstGeom prst="line">
                <a:avLst/>
              </a:prstGeom>
              <a:ln w="9525" cap="flat" cmpd="sng">
                <a:solidFill>
                  <a:schemeClr val="tx1"/>
                </a:solidFill>
                <a:prstDash val="solid"/>
                <a:headEnd type="none" w="sm" len="med"/>
                <a:tailEnd type="none" w="sm" len="med"/>
              </a:ln>
            </p:spPr>
          </p:sp>
          <p:sp>
            <p:nvSpPr>
              <p:cNvPr id="55430" name="Line 13"/>
              <p:cNvSpPr>
                <a:spLocks noChangeAspect="1"/>
              </p:cNvSpPr>
              <p:nvPr/>
            </p:nvSpPr>
            <p:spPr>
              <a:xfrm flipV="1">
                <a:off x="3555" y="3196"/>
                <a:ext cx="0" cy="611"/>
              </a:xfrm>
              <a:prstGeom prst="line">
                <a:avLst/>
              </a:prstGeom>
              <a:ln w="9525" cap="flat" cmpd="sng">
                <a:solidFill>
                  <a:schemeClr val="tx1"/>
                </a:solidFill>
                <a:prstDash val="solid"/>
                <a:headEnd type="none" w="sm" len="med"/>
                <a:tailEnd type="none" w="sm" len="med"/>
              </a:ln>
            </p:spPr>
          </p:sp>
          <p:sp>
            <p:nvSpPr>
              <p:cNvPr id="55431" name="Line 14"/>
              <p:cNvSpPr>
                <a:spLocks noChangeAspect="1"/>
              </p:cNvSpPr>
              <p:nvPr/>
            </p:nvSpPr>
            <p:spPr>
              <a:xfrm flipV="1">
                <a:off x="3823" y="3196"/>
                <a:ext cx="0" cy="815"/>
              </a:xfrm>
              <a:prstGeom prst="line">
                <a:avLst/>
              </a:prstGeom>
              <a:ln w="9525" cap="flat" cmpd="sng">
                <a:solidFill>
                  <a:schemeClr val="tx1"/>
                </a:solidFill>
                <a:prstDash val="solid"/>
                <a:headEnd type="none" w="sm" len="med"/>
                <a:tailEnd type="none" w="sm" len="med"/>
              </a:ln>
            </p:spPr>
          </p:sp>
          <p:sp>
            <p:nvSpPr>
              <p:cNvPr id="55432" name="Line 15"/>
              <p:cNvSpPr>
                <a:spLocks noChangeAspect="1"/>
              </p:cNvSpPr>
              <p:nvPr/>
            </p:nvSpPr>
            <p:spPr>
              <a:xfrm>
                <a:off x="4068" y="3604"/>
                <a:ext cx="0" cy="204"/>
              </a:xfrm>
              <a:prstGeom prst="line">
                <a:avLst/>
              </a:prstGeom>
              <a:ln w="9525" cap="flat" cmpd="sng">
                <a:solidFill>
                  <a:schemeClr val="tx1"/>
                </a:solidFill>
                <a:prstDash val="solid"/>
                <a:headEnd type="none" w="sm" len="med"/>
                <a:tailEnd type="none" w="sm" len="med"/>
              </a:ln>
            </p:spPr>
          </p:sp>
          <p:sp>
            <p:nvSpPr>
              <p:cNvPr id="55433" name="Line 16"/>
              <p:cNvSpPr>
                <a:spLocks noChangeAspect="1"/>
              </p:cNvSpPr>
              <p:nvPr/>
            </p:nvSpPr>
            <p:spPr>
              <a:xfrm flipV="1">
                <a:off x="4536" y="3196"/>
                <a:ext cx="0" cy="815"/>
              </a:xfrm>
              <a:prstGeom prst="line">
                <a:avLst/>
              </a:prstGeom>
              <a:ln w="9525" cap="flat" cmpd="sng">
                <a:solidFill>
                  <a:schemeClr val="tx1"/>
                </a:solidFill>
                <a:prstDash val="solid"/>
                <a:headEnd type="none" w="sm" len="med"/>
                <a:tailEnd type="none" w="sm" len="med"/>
              </a:ln>
            </p:spPr>
          </p:sp>
          <p:sp>
            <p:nvSpPr>
              <p:cNvPr id="55434" name="Line 17"/>
              <p:cNvSpPr>
                <a:spLocks noChangeAspect="1"/>
              </p:cNvSpPr>
              <p:nvPr/>
            </p:nvSpPr>
            <p:spPr>
              <a:xfrm>
                <a:off x="4536" y="3503"/>
                <a:ext cx="1020" cy="0"/>
              </a:xfrm>
              <a:prstGeom prst="line">
                <a:avLst/>
              </a:prstGeom>
              <a:ln w="9525" cap="flat" cmpd="sng">
                <a:solidFill>
                  <a:schemeClr val="tx1"/>
                </a:solidFill>
                <a:prstDash val="solid"/>
                <a:headEnd type="none" w="sm" len="med"/>
                <a:tailEnd type="none" w="sm" len="med"/>
              </a:ln>
            </p:spPr>
          </p:sp>
          <p:sp>
            <p:nvSpPr>
              <p:cNvPr id="55435" name="Text Box 18"/>
              <p:cNvSpPr txBox="1">
                <a:spLocks noChangeAspect="1"/>
              </p:cNvSpPr>
              <p:nvPr/>
            </p:nvSpPr>
            <p:spPr>
              <a:xfrm>
                <a:off x="4696" y="3249"/>
                <a:ext cx="571" cy="192"/>
              </a:xfrm>
              <a:prstGeom prst="rect">
                <a:avLst/>
              </a:prstGeom>
              <a:noFill/>
              <a:ln w="9525">
                <a:noFill/>
              </a:ln>
            </p:spPr>
            <p:txBody>
              <a:bodyPr>
                <a:spAutoFit/>
              </a:bodyPr>
              <a:lstStyle/>
              <a:p>
                <a:pPr>
                  <a:spcBef>
                    <a:spcPct val="50000"/>
                  </a:spcBef>
                </a:pPr>
                <a:endParaRPr lang="zh-CN" altLang="zh-CN" sz="1400" b="0" i="0" dirty="0">
                  <a:latin typeface="仿宋_GB2312" pitchFamily="49" charset="-122"/>
                  <a:ea typeface="仿宋_GB2312" pitchFamily="49" charset="-122"/>
                </a:endParaRPr>
              </a:p>
            </p:txBody>
          </p:sp>
          <p:sp>
            <p:nvSpPr>
              <p:cNvPr id="55436" name="Text Box 19"/>
              <p:cNvSpPr txBox="1">
                <a:spLocks noChangeAspect="1"/>
              </p:cNvSpPr>
              <p:nvPr/>
            </p:nvSpPr>
            <p:spPr>
              <a:xfrm>
                <a:off x="4696" y="3521"/>
                <a:ext cx="571" cy="192"/>
              </a:xfrm>
              <a:prstGeom prst="rect">
                <a:avLst/>
              </a:prstGeom>
              <a:noFill/>
              <a:ln w="9525">
                <a:noFill/>
              </a:ln>
            </p:spPr>
            <p:txBody>
              <a:bodyPr>
                <a:spAutoFit/>
              </a:bodyPr>
              <a:lstStyle/>
              <a:p>
                <a:pPr>
                  <a:spcBef>
                    <a:spcPct val="50000"/>
                  </a:spcBef>
                </a:pPr>
                <a:endParaRPr lang="zh-CN" altLang="zh-CN" sz="1400" b="0" i="0" dirty="0">
                  <a:latin typeface="仿宋_GB2312" pitchFamily="49" charset="-122"/>
                  <a:ea typeface="仿宋_GB2312" pitchFamily="49" charset="-122"/>
                </a:endParaRPr>
              </a:p>
            </p:txBody>
          </p:sp>
          <p:sp>
            <p:nvSpPr>
              <p:cNvPr id="55437" name="Text Box 20"/>
              <p:cNvSpPr txBox="1">
                <a:spLocks noChangeAspect="1"/>
              </p:cNvSpPr>
              <p:nvPr/>
            </p:nvSpPr>
            <p:spPr>
              <a:xfrm>
                <a:off x="4696" y="3793"/>
                <a:ext cx="571" cy="192"/>
              </a:xfrm>
              <a:prstGeom prst="rect">
                <a:avLst/>
              </a:prstGeom>
              <a:noFill/>
              <a:ln w="9525">
                <a:noFill/>
              </a:ln>
            </p:spPr>
            <p:txBody>
              <a:bodyPr>
                <a:spAutoFit/>
              </a:bodyPr>
              <a:lstStyle/>
              <a:p>
                <a:pPr>
                  <a:spcBef>
                    <a:spcPct val="50000"/>
                  </a:spcBef>
                </a:pPr>
                <a:r>
                  <a:rPr lang="en-US" altLang="zh-CN" sz="1400" b="0" i="0" dirty="0">
                    <a:latin typeface="仿宋_GB2312" pitchFamily="49" charset="-122"/>
                    <a:ea typeface="仿宋_GB2312" pitchFamily="49" charset="-122"/>
                  </a:rPr>
                  <a:t>(</a:t>
                </a:r>
                <a:r>
                  <a:rPr lang="zh-CN" altLang="en-US" sz="1400" b="0" i="0" dirty="0">
                    <a:latin typeface="仿宋_GB2312" pitchFamily="49" charset="-122"/>
                    <a:ea typeface="仿宋_GB2312" pitchFamily="49" charset="-122"/>
                  </a:rPr>
                  <a:t>图  号</a:t>
                </a:r>
                <a:r>
                  <a:rPr lang="en-US" altLang="zh-CN" sz="1400" b="0" i="0" dirty="0">
                    <a:latin typeface="仿宋_GB2312" pitchFamily="49" charset="-122"/>
                    <a:ea typeface="仿宋_GB2312" pitchFamily="49" charset="-122"/>
                  </a:rPr>
                  <a:t>)</a:t>
                </a:r>
              </a:p>
            </p:txBody>
          </p:sp>
          <p:sp>
            <p:nvSpPr>
              <p:cNvPr id="55438" name="Text Box 21"/>
              <p:cNvSpPr txBox="1">
                <a:spLocks noChangeAspect="1"/>
              </p:cNvSpPr>
              <p:nvPr/>
            </p:nvSpPr>
            <p:spPr>
              <a:xfrm>
                <a:off x="2856" y="3203"/>
                <a:ext cx="336" cy="173"/>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制图</a:t>
                </a:r>
              </a:p>
            </p:txBody>
          </p:sp>
          <p:sp>
            <p:nvSpPr>
              <p:cNvPr id="55439" name="Text Box 22"/>
              <p:cNvSpPr txBox="1">
                <a:spLocks noChangeAspect="1"/>
              </p:cNvSpPr>
              <p:nvPr/>
            </p:nvSpPr>
            <p:spPr>
              <a:xfrm>
                <a:off x="2856" y="3385"/>
                <a:ext cx="336" cy="173"/>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校核</a:t>
                </a:r>
              </a:p>
            </p:txBody>
          </p:sp>
          <p:sp>
            <p:nvSpPr>
              <p:cNvPr id="55440" name="Text Box 23"/>
              <p:cNvSpPr txBox="1">
                <a:spLocks noChangeAspect="1"/>
              </p:cNvSpPr>
              <p:nvPr/>
            </p:nvSpPr>
            <p:spPr>
              <a:xfrm>
                <a:off x="2856" y="3612"/>
                <a:ext cx="336" cy="173"/>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审核</a:t>
                </a:r>
              </a:p>
            </p:txBody>
          </p:sp>
          <p:sp>
            <p:nvSpPr>
              <p:cNvPr id="55441" name="Text Box 24"/>
              <p:cNvSpPr txBox="1">
                <a:spLocks noChangeAspect="1"/>
              </p:cNvSpPr>
              <p:nvPr/>
            </p:nvSpPr>
            <p:spPr>
              <a:xfrm>
                <a:off x="2856" y="3838"/>
                <a:ext cx="336" cy="173"/>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班级</a:t>
                </a:r>
              </a:p>
            </p:txBody>
          </p:sp>
          <p:sp>
            <p:nvSpPr>
              <p:cNvPr id="55442" name="Text Box 25"/>
              <p:cNvSpPr txBox="1">
                <a:spLocks noChangeAspect="1"/>
              </p:cNvSpPr>
              <p:nvPr/>
            </p:nvSpPr>
            <p:spPr>
              <a:xfrm>
                <a:off x="3503" y="3220"/>
                <a:ext cx="375" cy="192"/>
              </a:xfrm>
              <a:prstGeom prst="rect">
                <a:avLst/>
              </a:prstGeom>
              <a:noFill/>
              <a:ln w="9525">
                <a:noFill/>
              </a:ln>
            </p:spPr>
            <p:txBody>
              <a:bodyPr>
                <a:spAutoFit/>
              </a:bodyPr>
              <a:lstStyle/>
              <a:p>
                <a:pPr>
                  <a:spcBef>
                    <a:spcPct val="50000"/>
                  </a:spcBef>
                </a:pPr>
                <a:r>
                  <a:rPr lang="en-US" altLang="zh-CN" sz="1400" i="0" dirty="0">
                    <a:solidFill>
                      <a:srgbClr val="0000CC"/>
                    </a:solidFill>
                    <a:latin typeface="Arial" panose="020B0604020202020204" pitchFamily="34" charset="0"/>
                    <a:ea typeface="仿宋_GB2312" pitchFamily="49" charset="-122"/>
                  </a:rPr>
                  <a:t>06.7</a:t>
                </a:r>
              </a:p>
            </p:txBody>
          </p:sp>
          <p:sp>
            <p:nvSpPr>
              <p:cNvPr id="55443" name="Text Box 26"/>
              <p:cNvSpPr txBox="1">
                <a:spLocks noChangeAspect="1"/>
              </p:cNvSpPr>
              <p:nvPr/>
            </p:nvSpPr>
            <p:spPr>
              <a:xfrm>
                <a:off x="3921" y="3249"/>
                <a:ext cx="547" cy="192"/>
              </a:xfrm>
              <a:prstGeom prst="rect">
                <a:avLst/>
              </a:prstGeom>
              <a:noFill/>
              <a:ln w="9525">
                <a:noFill/>
              </a:ln>
            </p:spPr>
            <p:txBody>
              <a:bodyPr>
                <a:spAutoFit/>
              </a:bodyPr>
              <a:lstStyle/>
              <a:p>
                <a:pPr>
                  <a:spcBef>
                    <a:spcPct val="50000"/>
                  </a:spcBef>
                </a:pPr>
                <a:r>
                  <a:rPr lang="en-US" altLang="zh-CN" sz="1400" dirty="0">
                    <a:solidFill>
                      <a:srgbClr val="0000CC"/>
                    </a:solidFill>
                    <a:latin typeface="Arial" panose="020B0604020202020204" pitchFamily="34" charset="0"/>
                    <a:ea typeface="仿宋_GB2312" pitchFamily="49" charset="-122"/>
                  </a:rPr>
                  <a:t>65Mn</a:t>
                </a:r>
              </a:p>
            </p:txBody>
          </p:sp>
          <p:sp>
            <p:nvSpPr>
              <p:cNvPr id="55444" name="Text Box 27"/>
              <p:cNvSpPr txBox="1">
                <a:spLocks noChangeAspect="1"/>
              </p:cNvSpPr>
              <p:nvPr/>
            </p:nvSpPr>
            <p:spPr>
              <a:xfrm>
                <a:off x="3769" y="3644"/>
                <a:ext cx="336" cy="173"/>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比例</a:t>
                </a:r>
              </a:p>
            </p:txBody>
          </p:sp>
          <p:sp>
            <p:nvSpPr>
              <p:cNvPr id="55445" name="Text Box 28"/>
              <p:cNvSpPr txBox="1">
                <a:spLocks noChangeAspect="1"/>
              </p:cNvSpPr>
              <p:nvPr/>
            </p:nvSpPr>
            <p:spPr>
              <a:xfrm>
                <a:off x="3817" y="3832"/>
                <a:ext cx="726" cy="173"/>
              </a:xfrm>
              <a:prstGeom prst="rect">
                <a:avLst/>
              </a:prstGeom>
              <a:noFill/>
              <a:ln w="9525">
                <a:noFill/>
              </a:ln>
            </p:spPr>
            <p:txBody>
              <a:bodyPr>
                <a:spAutoFit/>
              </a:bodyPr>
              <a:lstStyle/>
              <a:p>
                <a:pPr>
                  <a:spcBef>
                    <a:spcPct val="50000"/>
                  </a:spcBef>
                </a:pPr>
                <a:r>
                  <a:rPr lang="zh-CN" altLang="en-US" sz="1200" b="0" i="0" dirty="0">
                    <a:latin typeface="Arial" panose="020B0604020202020204" pitchFamily="34" charset="0"/>
                    <a:ea typeface="仿宋_GB2312" pitchFamily="49" charset="-122"/>
                  </a:rPr>
                  <a:t>共  张  第   张</a:t>
                </a:r>
              </a:p>
            </p:txBody>
          </p:sp>
        </p:grpSp>
        <p:sp>
          <p:nvSpPr>
            <p:cNvPr id="55422" name="Line 29"/>
            <p:cNvSpPr/>
            <p:nvPr/>
          </p:nvSpPr>
          <p:spPr>
            <a:xfrm flipV="1">
              <a:off x="78" y="390"/>
              <a:ext cx="0" cy="3629"/>
            </a:xfrm>
            <a:prstGeom prst="line">
              <a:avLst/>
            </a:prstGeom>
            <a:ln w="19050" cap="flat" cmpd="sng">
              <a:solidFill>
                <a:schemeClr val="tx1"/>
              </a:solidFill>
              <a:prstDash val="solid"/>
              <a:headEnd type="none" w="sm" len="med"/>
              <a:tailEnd type="none" w="sm" len="med"/>
            </a:ln>
          </p:spPr>
        </p:sp>
        <p:sp>
          <p:nvSpPr>
            <p:cNvPr id="55423" name="Line 30"/>
            <p:cNvSpPr/>
            <p:nvPr/>
          </p:nvSpPr>
          <p:spPr>
            <a:xfrm>
              <a:off x="81" y="394"/>
              <a:ext cx="5602" cy="0"/>
            </a:xfrm>
            <a:prstGeom prst="line">
              <a:avLst/>
            </a:prstGeom>
            <a:ln w="19050" cap="flat" cmpd="sng">
              <a:solidFill>
                <a:schemeClr val="tx1"/>
              </a:solidFill>
              <a:prstDash val="solid"/>
              <a:headEnd type="none" w="sm" len="med"/>
              <a:tailEnd type="none" w="sm" len="med"/>
            </a:ln>
          </p:spPr>
        </p:sp>
      </p:grpSp>
      <p:sp>
        <p:nvSpPr>
          <p:cNvPr id="55302" name="Text Box 31"/>
          <p:cNvSpPr txBox="1"/>
          <p:nvPr/>
        </p:nvSpPr>
        <p:spPr>
          <a:xfrm>
            <a:off x="7443788" y="5500688"/>
            <a:ext cx="1368425" cy="366712"/>
          </a:xfrm>
          <a:prstGeom prst="rect">
            <a:avLst/>
          </a:prstGeom>
          <a:noFill/>
          <a:ln w="9525">
            <a:noFill/>
          </a:ln>
        </p:spPr>
        <p:txBody>
          <a:bodyPr>
            <a:spAutoFit/>
          </a:bodyPr>
          <a:lstStyle/>
          <a:p>
            <a:pPr>
              <a:spcBef>
                <a:spcPct val="50000"/>
              </a:spcBef>
            </a:pPr>
            <a:r>
              <a:rPr lang="zh-CN" altLang="en-US" sz="1800" i="0" dirty="0">
                <a:solidFill>
                  <a:srgbClr val="0000CC"/>
                </a:solidFill>
                <a:latin typeface="Arial" panose="020B0604020202020204" pitchFamily="34" charset="0"/>
                <a:ea typeface="仿宋_GB2312" pitchFamily="49" charset="-122"/>
              </a:rPr>
              <a:t>弹簧 </a:t>
            </a:r>
          </a:p>
        </p:txBody>
      </p:sp>
      <p:sp>
        <p:nvSpPr>
          <p:cNvPr id="55303" name="Text Box 32"/>
          <p:cNvSpPr txBox="1"/>
          <p:nvPr/>
        </p:nvSpPr>
        <p:spPr>
          <a:xfrm>
            <a:off x="7588250" y="5068888"/>
            <a:ext cx="1295400" cy="366712"/>
          </a:xfrm>
          <a:prstGeom prst="rect">
            <a:avLst/>
          </a:prstGeom>
          <a:noFill/>
          <a:ln w="9525">
            <a:noFill/>
          </a:ln>
        </p:spPr>
        <p:txBody>
          <a:bodyPr>
            <a:spAutoFit/>
          </a:bodyPr>
          <a:lstStyle/>
          <a:p>
            <a:pPr algn="l">
              <a:spcBef>
                <a:spcPct val="50000"/>
              </a:spcBef>
            </a:pPr>
            <a:r>
              <a:rPr lang="zh-CN" altLang="en-US" sz="1800" i="0" dirty="0">
                <a:solidFill>
                  <a:srgbClr val="0000CC"/>
                </a:solidFill>
                <a:latin typeface="Arial" panose="020B0604020202020204" pitchFamily="34" charset="0"/>
                <a:ea typeface="仿宋_GB2312" pitchFamily="49" charset="-122"/>
              </a:rPr>
              <a:t>东华大学</a:t>
            </a:r>
          </a:p>
        </p:txBody>
      </p:sp>
      <p:sp>
        <p:nvSpPr>
          <p:cNvPr id="55304" name="Text Box 33"/>
          <p:cNvSpPr txBox="1"/>
          <p:nvPr/>
        </p:nvSpPr>
        <p:spPr>
          <a:xfrm>
            <a:off x="6588125" y="5740400"/>
            <a:ext cx="647700" cy="336550"/>
          </a:xfrm>
          <a:prstGeom prst="rect">
            <a:avLst/>
          </a:prstGeom>
          <a:noFill/>
          <a:ln w="9525">
            <a:noFill/>
          </a:ln>
        </p:spPr>
        <p:txBody>
          <a:bodyPr>
            <a:spAutoFit/>
          </a:bodyPr>
          <a:lstStyle/>
          <a:p>
            <a:pPr>
              <a:spcBef>
                <a:spcPct val="50000"/>
              </a:spcBef>
            </a:pPr>
            <a:r>
              <a:rPr lang="en-US" altLang="zh-CN" sz="1600" i="0" dirty="0">
                <a:solidFill>
                  <a:srgbClr val="0000CC"/>
                </a:solidFill>
                <a:latin typeface="Arial" panose="020B0604020202020204" pitchFamily="34" charset="0"/>
                <a:ea typeface="宋体" panose="02010600030101010101" pitchFamily="2" charset="-122"/>
              </a:rPr>
              <a:t>1:2</a:t>
            </a:r>
          </a:p>
        </p:txBody>
      </p:sp>
      <p:sp>
        <p:nvSpPr>
          <p:cNvPr id="55305" name="Text Box 34"/>
          <p:cNvSpPr txBox="1"/>
          <p:nvPr/>
        </p:nvSpPr>
        <p:spPr>
          <a:xfrm>
            <a:off x="6732588" y="3925888"/>
            <a:ext cx="1801812" cy="655637"/>
          </a:xfrm>
          <a:prstGeom prst="rect">
            <a:avLst/>
          </a:prstGeom>
          <a:noFill/>
          <a:ln w="9525">
            <a:noFill/>
          </a:ln>
        </p:spPr>
        <p:txBody>
          <a:bodyPr>
            <a:spAutoFit/>
          </a:bodyPr>
          <a:lstStyle/>
          <a:p>
            <a:pPr>
              <a:spcBef>
                <a:spcPct val="50000"/>
              </a:spcBef>
            </a:pPr>
            <a:r>
              <a:rPr lang="zh-CN" altLang="en-US" sz="1600" b="0" i="0" dirty="0">
                <a:latin typeface="仿宋_GB2312" pitchFamily="49" charset="-122"/>
                <a:ea typeface="仿宋_GB2312" pitchFamily="49" charset="-122"/>
              </a:rPr>
              <a:t>技术要求</a:t>
            </a:r>
          </a:p>
          <a:p>
            <a:pPr algn="l">
              <a:spcBef>
                <a:spcPct val="50000"/>
              </a:spcBef>
            </a:pPr>
            <a:r>
              <a:rPr lang="zh-CN" altLang="en-US" sz="1400" b="0" i="0" dirty="0">
                <a:latin typeface="仿宋_GB2312" pitchFamily="49" charset="-122"/>
                <a:ea typeface="仿宋_GB2312" pitchFamily="49" charset="-122"/>
              </a:rPr>
              <a:t>热处理：</a:t>
            </a:r>
            <a:r>
              <a:rPr lang="en-US" altLang="zh-CN" sz="1400" b="0" i="0" dirty="0">
                <a:latin typeface="Arial" panose="020B0604020202020204" pitchFamily="34" charset="0"/>
                <a:ea typeface="仿宋_GB2312" pitchFamily="49" charset="-122"/>
              </a:rPr>
              <a:t>44</a:t>
            </a:r>
            <a:r>
              <a:rPr lang="en-US" altLang="zh-CN" sz="1400" b="0" i="0" dirty="0">
                <a:latin typeface="Arial" panose="020B0604020202020204" pitchFamily="34" charset="0"/>
                <a:ea typeface="宋体" panose="02010600030101010101" pitchFamily="2" charset="-122"/>
              </a:rPr>
              <a:t>~48HRC.</a:t>
            </a:r>
            <a:endParaRPr lang="en-US" altLang="zh-CN" sz="1400" b="0" i="0" dirty="0">
              <a:latin typeface="Arial" panose="020B0604020202020204" pitchFamily="34" charset="0"/>
              <a:ea typeface="仿宋_GB2312" pitchFamily="49" charset="-122"/>
            </a:endParaRPr>
          </a:p>
        </p:txBody>
      </p:sp>
      <p:grpSp>
        <p:nvGrpSpPr>
          <p:cNvPr id="55306" name="Group 35"/>
          <p:cNvGrpSpPr/>
          <p:nvPr/>
        </p:nvGrpSpPr>
        <p:grpSpPr>
          <a:xfrm>
            <a:off x="1347788" y="3081338"/>
            <a:ext cx="2432050" cy="1649412"/>
            <a:chOff x="849" y="1941"/>
            <a:chExt cx="1532" cy="1039"/>
          </a:xfrm>
        </p:grpSpPr>
        <p:grpSp>
          <p:nvGrpSpPr>
            <p:cNvPr id="55358" name="Group 36"/>
            <p:cNvGrpSpPr/>
            <p:nvPr/>
          </p:nvGrpSpPr>
          <p:grpSpPr>
            <a:xfrm rot="-5400000">
              <a:off x="1177" y="1695"/>
              <a:ext cx="883" cy="1524"/>
              <a:chOff x="2713" y="608"/>
              <a:chExt cx="883" cy="1393"/>
            </a:xfrm>
          </p:grpSpPr>
          <p:sp>
            <p:nvSpPr>
              <p:cNvPr id="55416" name="Line 37"/>
              <p:cNvSpPr/>
              <p:nvPr/>
            </p:nvSpPr>
            <p:spPr>
              <a:xfrm flipH="1">
                <a:off x="3153" y="608"/>
                <a:ext cx="0" cy="1393"/>
              </a:xfrm>
              <a:prstGeom prst="line">
                <a:avLst/>
              </a:prstGeom>
              <a:ln w="12700" cap="flat" cmpd="sng">
                <a:solidFill>
                  <a:schemeClr val="tx1"/>
                </a:solidFill>
                <a:prstDash val="lgDashDot"/>
                <a:headEnd type="none" w="med" len="med"/>
                <a:tailEnd type="none" w="med" len="med"/>
              </a:ln>
            </p:spPr>
          </p:sp>
          <p:sp>
            <p:nvSpPr>
              <p:cNvPr id="55417" name="Line 38"/>
              <p:cNvSpPr/>
              <p:nvPr/>
            </p:nvSpPr>
            <p:spPr>
              <a:xfrm flipH="1">
                <a:off x="3596" y="623"/>
                <a:ext cx="0" cy="1368"/>
              </a:xfrm>
              <a:prstGeom prst="line">
                <a:avLst/>
              </a:prstGeom>
              <a:ln w="12700" cap="flat" cmpd="sng">
                <a:solidFill>
                  <a:schemeClr val="tx1"/>
                </a:solidFill>
                <a:prstDash val="lgDashDot"/>
                <a:headEnd type="none" w="med" len="med"/>
                <a:tailEnd type="none" w="med" len="med"/>
              </a:ln>
            </p:spPr>
          </p:sp>
          <p:sp>
            <p:nvSpPr>
              <p:cNvPr id="55418" name="Line 39"/>
              <p:cNvSpPr/>
              <p:nvPr/>
            </p:nvSpPr>
            <p:spPr>
              <a:xfrm flipH="1">
                <a:off x="2713" y="614"/>
                <a:ext cx="0" cy="1370"/>
              </a:xfrm>
              <a:prstGeom prst="line">
                <a:avLst/>
              </a:prstGeom>
              <a:ln w="12700" cap="flat" cmpd="sng">
                <a:solidFill>
                  <a:schemeClr val="tx1"/>
                </a:solidFill>
                <a:prstDash val="lgDashDot"/>
                <a:headEnd type="none" w="med" len="med"/>
                <a:tailEnd type="none" w="med" len="med"/>
              </a:ln>
            </p:spPr>
          </p:sp>
        </p:grpSp>
        <p:sp>
          <p:nvSpPr>
            <p:cNvPr id="55359" name="Oval 40"/>
            <p:cNvSpPr/>
            <p:nvPr/>
          </p:nvSpPr>
          <p:spPr>
            <a:xfrm rot="-5400000">
              <a:off x="1824" y="1983"/>
              <a:ext cx="103" cy="79"/>
            </a:xfrm>
            <a:prstGeom prst="ellipse">
              <a:avLst/>
            </a:prstGeom>
            <a:noFill/>
            <a:ln w="28575" cap="flat" cmpd="sng">
              <a:solidFill>
                <a:schemeClr val="tx1"/>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5360" name="Oval 41"/>
            <p:cNvSpPr/>
            <p:nvPr/>
          </p:nvSpPr>
          <p:spPr>
            <a:xfrm rot="-5400000">
              <a:off x="1952" y="2860"/>
              <a:ext cx="96" cy="91"/>
            </a:xfrm>
            <a:prstGeom prst="ellipse">
              <a:avLst/>
            </a:prstGeom>
            <a:noFill/>
            <a:ln w="28575" cap="flat" cmpd="sng">
              <a:solidFill>
                <a:schemeClr val="tx1"/>
              </a:solidFill>
              <a:prstDash val="solid"/>
              <a:headEnd type="none" w="med" len="med"/>
              <a:tailEnd type="none" w="sm" len="lg"/>
            </a:ln>
          </p:spPr>
          <p:txBody>
            <a:bodyPr lIns="0" tIns="0" rIns="0" bIns="0" anchor="ctr" anchorCtr="0">
              <a:spAutoFit/>
            </a:bodyPr>
            <a:lstStyle/>
            <a:p>
              <a:endParaRPr lang="zh-CN" altLang="en-US" dirty="0">
                <a:latin typeface="Times New Roman" panose="02020603050405020304" pitchFamily="18" charset="0"/>
              </a:endParaRPr>
            </a:p>
          </p:txBody>
        </p:sp>
        <p:sp>
          <p:nvSpPr>
            <p:cNvPr id="55361" name="Rectangle 42"/>
            <p:cNvSpPr/>
            <p:nvPr/>
          </p:nvSpPr>
          <p:spPr>
            <a:xfrm rot="-5400000">
              <a:off x="1969" y="2815"/>
              <a:ext cx="69" cy="104"/>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62" name="Rectangle 43"/>
            <p:cNvSpPr/>
            <p:nvPr/>
          </p:nvSpPr>
          <p:spPr>
            <a:xfrm rot="-5400000">
              <a:off x="1841" y="2010"/>
              <a:ext cx="69" cy="103"/>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63" name="Line 44"/>
            <p:cNvSpPr/>
            <p:nvPr/>
          </p:nvSpPr>
          <p:spPr>
            <a:xfrm rot="-5400000" flipV="1">
              <a:off x="1454" y="2401"/>
              <a:ext cx="886" cy="123"/>
            </a:xfrm>
            <a:prstGeom prst="line">
              <a:avLst/>
            </a:prstGeom>
            <a:ln w="28575" cap="flat" cmpd="sng">
              <a:solidFill>
                <a:schemeClr val="tx1"/>
              </a:solidFill>
              <a:prstDash val="solid"/>
              <a:headEnd type="none" w="med" len="med"/>
              <a:tailEnd type="none" w="sm" len="lg"/>
            </a:ln>
          </p:spPr>
        </p:sp>
        <p:sp>
          <p:nvSpPr>
            <p:cNvPr id="55364" name="Line 45"/>
            <p:cNvSpPr/>
            <p:nvPr/>
          </p:nvSpPr>
          <p:spPr>
            <a:xfrm rot="-5400000" flipV="1">
              <a:off x="1531" y="2398"/>
              <a:ext cx="896" cy="126"/>
            </a:xfrm>
            <a:prstGeom prst="line">
              <a:avLst/>
            </a:prstGeom>
            <a:ln w="28575" cap="flat" cmpd="sng">
              <a:solidFill>
                <a:schemeClr val="tx1"/>
              </a:solidFill>
              <a:prstDash val="solid"/>
              <a:headEnd type="none" w="med" len="med"/>
              <a:tailEnd type="none" w="sm" len="lg"/>
            </a:ln>
          </p:spPr>
        </p:sp>
        <p:sp>
          <p:nvSpPr>
            <p:cNvPr id="55365" name="Oval 46"/>
            <p:cNvSpPr/>
            <p:nvPr/>
          </p:nvSpPr>
          <p:spPr>
            <a:xfrm rot="-5400000">
              <a:off x="2065" y="1970"/>
              <a:ext cx="103" cy="80"/>
            </a:xfrm>
            <a:prstGeom prst="ellipse">
              <a:avLst/>
            </a:prstGeom>
            <a:noFill/>
            <a:ln w="28575" cap="flat" cmpd="sng">
              <a:solidFill>
                <a:schemeClr val="tx1"/>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5366" name="Oval 47"/>
            <p:cNvSpPr/>
            <p:nvPr/>
          </p:nvSpPr>
          <p:spPr>
            <a:xfrm rot="-5400000">
              <a:off x="2194" y="2851"/>
              <a:ext cx="96" cy="86"/>
            </a:xfrm>
            <a:prstGeom prst="ellipse">
              <a:avLst/>
            </a:prstGeom>
            <a:noFill/>
            <a:ln w="28575" cap="flat" cmpd="sng">
              <a:solidFill>
                <a:schemeClr val="tx1"/>
              </a:solidFill>
              <a:prstDash val="solid"/>
              <a:headEnd type="none" w="med" len="med"/>
              <a:tailEnd type="none" w="sm" len="lg"/>
            </a:ln>
          </p:spPr>
          <p:txBody>
            <a:bodyPr lIns="0" tIns="0" rIns="0" bIns="0" anchor="ctr" anchorCtr="0">
              <a:spAutoFit/>
            </a:bodyPr>
            <a:lstStyle/>
            <a:p>
              <a:endParaRPr lang="zh-CN" altLang="en-US" dirty="0">
                <a:latin typeface="Times New Roman" panose="02020603050405020304" pitchFamily="18" charset="0"/>
              </a:endParaRPr>
            </a:p>
          </p:txBody>
        </p:sp>
        <p:sp>
          <p:nvSpPr>
            <p:cNvPr id="55367" name="Rectangle 48"/>
            <p:cNvSpPr/>
            <p:nvPr/>
          </p:nvSpPr>
          <p:spPr>
            <a:xfrm rot="-5400000">
              <a:off x="2211" y="2803"/>
              <a:ext cx="69" cy="104"/>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68" name="Rectangle 49"/>
            <p:cNvSpPr/>
            <p:nvPr/>
          </p:nvSpPr>
          <p:spPr>
            <a:xfrm rot="-5400000">
              <a:off x="2083" y="1998"/>
              <a:ext cx="69" cy="103"/>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69" name="Line 50"/>
            <p:cNvSpPr/>
            <p:nvPr/>
          </p:nvSpPr>
          <p:spPr>
            <a:xfrm rot="-5400000" flipV="1">
              <a:off x="1696" y="2389"/>
              <a:ext cx="886" cy="124"/>
            </a:xfrm>
            <a:prstGeom prst="line">
              <a:avLst/>
            </a:prstGeom>
            <a:ln w="28575" cap="flat" cmpd="sng">
              <a:solidFill>
                <a:schemeClr val="tx1"/>
              </a:solidFill>
              <a:prstDash val="solid"/>
              <a:headEnd type="none" w="med" len="med"/>
              <a:tailEnd type="none" w="sm" len="lg"/>
            </a:ln>
          </p:spPr>
        </p:sp>
        <p:sp>
          <p:nvSpPr>
            <p:cNvPr id="55370" name="Line 51"/>
            <p:cNvSpPr/>
            <p:nvPr/>
          </p:nvSpPr>
          <p:spPr>
            <a:xfrm rot="-5400000" flipV="1">
              <a:off x="1772" y="2386"/>
              <a:ext cx="896" cy="126"/>
            </a:xfrm>
            <a:prstGeom prst="line">
              <a:avLst/>
            </a:prstGeom>
            <a:ln w="28575" cap="flat" cmpd="sng">
              <a:solidFill>
                <a:schemeClr val="tx1"/>
              </a:solidFill>
              <a:prstDash val="solid"/>
              <a:headEnd type="none" w="med" len="med"/>
              <a:tailEnd type="none" w="sm" len="lg"/>
            </a:ln>
          </p:spPr>
        </p:sp>
        <p:sp>
          <p:nvSpPr>
            <p:cNvPr id="55371" name="Line 52"/>
            <p:cNvSpPr/>
            <p:nvPr/>
          </p:nvSpPr>
          <p:spPr>
            <a:xfrm rot="-5400000" flipH="1" flipV="1">
              <a:off x="1753" y="2268"/>
              <a:ext cx="570" cy="75"/>
            </a:xfrm>
            <a:prstGeom prst="line">
              <a:avLst/>
            </a:prstGeom>
            <a:ln w="28575" cap="flat" cmpd="sng">
              <a:solidFill>
                <a:schemeClr val="tx1"/>
              </a:solidFill>
              <a:prstDash val="solid"/>
              <a:headEnd type="none" w="med" len="med"/>
              <a:tailEnd type="none" w="med" len="med"/>
            </a:ln>
          </p:spPr>
        </p:sp>
        <p:sp>
          <p:nvSpPr>
            <p:cNvPr id="55372" name="Line 53"/>
            <p:cNvSpPr/>
            <p:nvPr/>
          </p:nvSpPr>
          <p:spPr>
            <a:xfrm rot="-5400000" flipH="1" flipV="1">
              <a:off x="1778" y="2561"/>
              <a:ext cx="599" cy="72"/>
            </a:xfrm>
            <a:prstGeom prst="line">
              <a:avLst/>
            </a:prstGeom>
            <a:ln w="28575" cap="flat" cmpd="sng">
              <a:solidFill>
                <a:schemeClr val="tx1"/>
              </a:solidFill>
              <a:prstDash val="solid"/>
              <a:headEnd type="none" w="med" len="med"/>
              <a:tailEnd type="none" w="med" len="med"/>
            </a:ln>
          </p:spPr>
        </p:sp>
        <p:sp>
          <p:nvSpPr>
            <p:cNvPr id="55373" name="Line 54"/>
            <p:cNvSpPr/>
            <p:nvPr/>
          </p:nvSpPr>
          <p:spPr>
            <a:xfrm rot="-5400000" flipH="1" flipV="1">
              <a:off x="1340" y="2408"/>
              <a:ext cx="866" cy="117"/>
            </a:xfrm>
            <a:prstGeom prst="line">
              <a:avLst/>
            </a:prstGeom>
            <a:ln w="28575" cap="flat" cmpd="sng">
              <a:solidFill>
                <a:schemeClr val="tx1"/>
              </a:solidFill>
              <a:prstDash val="solid"/>
              <a:headEnd type="none" w="med" len="med"/>
              <a:tailEnd type="none" w="med" len="med"/>
            </a:ln>
          </p:spPr>
        </p:sp>
        <p:sp>
          <p:nvSpPr>
            <p:cNvPr id="55374" name="Line 55"/>
            <p:cNvSpPr/>
            <p:nvPr/>
          </p:nvSpPr>
          <p:spPr>
            <a:xfrm rot="-5400000" flipH="1" flipV="1">
              <a:off x="1535" y="2574"/>
              <a:ext cx="599" cy="73"/>
            </a:xfrm>
            <a:prstGeom prst="line">
              <a:avLst/>
            </a:prstGeom>
            <a:ln w="28575" cap="flat" cmpd="sng">
              <a:solidFill>
                <a:schemeClr val="tx1"/>
              </a:solidFill>
              <a:prstDash val="solid"/>
              <a:headEnd type="none" w="med" len="med"/>
              <a:tailEnd type="none" w="med" len="med"/>
            </a:ln>
          </p:spPr>
        </p:sp>
        <p:sp>
          <p:nvSpPr>
            <p:cNvPr id="55375" name="Oval 56"/>
            <p:cNvSpPr/>
            <p:nvPr/>
          </p:nvSpPr>
          <p:spPr>
            <a:xfrm rot="-5400000" flipH="1" flipV="1">
              <a:off x="2235" y="1980"/>
              <a:ext cx="96" cy="80"/>
            </a:xfrm>
            <a:prstGeom prst="ellipse">
              <a:avLst/>
            </a:prstGeom>
            <a:noFill/>
            <a:ln w="28575" cap="flat" cmpd="sng">
              <a:solidFill>
                <a:schemeClr val="tx1"/>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5376" name="Rectangle 57"/>
            <p:cNvSpPr/>
            <p:nvPr/>
          </p:nvSpPr>
          <p:spPr>
            <a:xfrm rot="-5400000" flipH="1" flipV="1">
              <a:off x="2248" y="2005"/>
              <a:ext cx="69" cy="103"/>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77" name="Line 58"/>
            <p:cNvSpPr/>
            <p:nvPr/>
          </p:nvSpPr>
          <p:spPr>
            <a:xfrm rot="-5400000" flipH="1" flipV="1">
              <a:off x="1815" y="2438"/>
              <a:ext cx="940" cy="1"/>
            </a:xfrm>
            <a:prstGeom prst="line">
              <a:avLst/>
            </a:prstGeom>
            <a:ln w="28575" cap="flat" cmpd="sng">
              <a:solidFill>
                <a:schemeClr val="tx1"/>
              </a:solidFill>
              <a:prstDash val="solid"/>
              <a:headEnd type="none" w="med" len="med"/>
              <a:tailEnd type="none" w="sm" len="lg"/>
            </a:ln>
          </p:spPr>
        </p:sp>
        <p:sp>
          <p:nvSpPr>
            <p:cNvPr id="55378" name="Freeform 59"/>
            <p:cNvSpPr/>
            <p:nvPr/>
          </p:nvSpPr>
          <p:spPr>
            <a:xfrm rot="-5400000">
              <a:off x="1987" y="2269"/>
              <a:ext cx="553" cy="44"/>
            </a:xfrm>
            <a:custGeom>
              <a:avLst/>
              <a:gdLst>
                <a:gd name="txL" fmla="*/ 0 w 553"/>
                <a:gd name="txT" fmla="*/ 0 h 56"/>
                <a:gd name="txR" fmla="*/ 553 w 553"/>
                <a:gd name="txB" fmla="*/ 56 h 56"/>
              </a:gdLst>
              <a:ahLst/>
              <a:cxnLst>
                <a:cxn ang="0">
                  <a:pos x="553" y="0"/>
                </a:cxn>
                <a:cxn ang="0">
                  <a:pos x="31" y="19"/>
                </a:cxn>
                <a:cxn ang="0">
                  <a:pos x="8" y="24"/>
                </a:cxn>
                <a:cxn ang="0">
                  <a:pos x="0" y="35"/>
                </a:cxn>
              </a:cxnLst>
              <a:rect l="txL" t="txT" r="txR" b="txB"/>
              <a:pathLst>
                <a:path w="553" h="56">
                  <a:moveTo>
                    <a:pt x="553" y="0"/>
                  </a:moveTo>
                  <a:lnTo>
                    <a:pt x="31" y="30"/>
                  </a:lnTo>
                  <a:lnTo>
                    <a:pt x="8" y="39"/>
                  </a:lnTo>
                  <a:lnTo>
                    <a:pt x="0" y="56"/>
                  </a:lnTo>
                </a:path>
              </a:pathLst>
            </a:custGeom>
            <a:noFill/>
            <a:ln w="28575" cap="flat" cmpd="sng">
              <a:solidFill>
                <a:schemeClr val="tx1">
                  <a:alpha val="100000"/>
                </a:schemeClr>
              </a:solidFill>
              <a:prstDash val="solid"/>
              <a:round/>
              <a:headEnd type="none" w="med" len="med"/>
              <a:tailEnd type="none" w="sm" len="lg"/>
            </a:ln>
          </p:spPr>
          <p:txBody>
            <a:bodyPr/>
            <a:lstStyle/>
            <a:p>
              <a:endParaRPr lang="zh-CN" altLang="en-US"/>
            </a:p>
          </p:txBody>
        </p:sp>
        <p:sp>
          <p:nvSpPr>
            <p:cNvPr id="55379" name="Rectangle 60"/>
            <p:cNvSpPr/>
            <p:nvPr/>
          </p:nvSpPr>
          <p:spPr>
            <a:xfrm rot="-5400000" flipV="1">
              <a:off x="2241" y="1993"/>
              <a:ext cx="147" cy="43"/>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80" name="Line 61"/>
            <p:cNvSpPr/>
            <p:nvPr/>
          </p:nvSpPr>
          <p:spPr>
            <a:xfrm rot="-5400000">
              <a:off x="2014" y="2211"/>
              <a:ext cx="432" cy="29"/>
            </a:xfrm>
            <a:prstGeom prst="line">
              <a:avLst/>
            </a:prstGeom>
            <a:ln w="28575" cap="flat" cmpd="sng">
              <a:solidFill>
                <a:schemeClr val="tx1"/>
              </a:solidFill>
              <a:prstDash val="solid"/>
              <a:headEnd type="none" w="med" len="med"/>
              <a:tailEnd type="none" w="med" len="med"/>
            </a:ln>
          </p:spPr>
        </p:sp>
        <p:grpSp>
          <p:nvGrpSpPr>
            <p:cNvPr id="55381" name="Group 62"/>
            <p:cNvGrpSpPr/>
            <p:nvPr/>
          </p:nvGrpSpPr>
          <p:grpSpPr>
            <a:xfrm>
              <a:off x="1711" y="2852"/>
              <a:ext cx="94" cy="96"/>
              <a:chOff x="4864" y="1240"/>
              <a:chExt cx="80" cy="96"/>
            </a:xfrm>
          </p:grpSpPr>
          <p:sp>
            <p:nvSpPr>
              <p:cNvPr id="55412" name="Oval 63"/>
              <p:cNvSpPr/>
              <p:nvPr/>
            </p:nvSpPr>
            <p:spPr>
              <a:xfrm rot="-5400000">
                <a:off x="4856" y="1248"/>
                <a:ext cx="96" cy="80"/>
              </a:xfrm>
              <a:prstGeom prst="ellipse">
                <a:avLst/>
              </a:prstGeom>
              <a:noFill/>
              <a:ln w="28575" cap="flat" cmpd="sng">
                <a:solidFill>
                  <a:schemeClr val="tx1"/>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5413" name="Line 64"/>
              <p:cNvSpPr/>
              <p:nvPr/>
            </p:nvSpPr>
            <p:spPr>
              <a:xfrm flipV="1">
                <a:off x="4866" y="1243"/>
                <a:ext cx="50" cy="60"/>
              </a:xfrm>
              <a:prstGeom prst="line">
                <a:avLst/>
              </a:prstGeom>
              <a:ln w="28575" cap="flat" cmpd="sng">
                <a:solidFill>
                  <a:schemeClr val="tx1"/>
                </a:solidFill>
                <a:prstDash val="solid"/>
                <a:headEnd type="none" w="sm" len="lg"/>
                <a:tailEnd type="none" w="sm" len="lg"/>
              </a:ln>
            </p:spPr>
          </p:sp>
          <p:sp>
            <p:nvSpPr>
              <p:cNvPr id="55414" name="Line 65"/>
              <p:cNvSpPr/>
              <p:nvPr/>
            </p:nvSpPr>
            <p:spPr>
              <a:xfrm flipV="1">
                <a:off x="4878" y="1257"/>
                <a:ext cx="55" cy="65"/>
              </a:xfrm>
              <a:prstGeom prst="line">
                <a:avLst/>
              </a:prstGeom>
              <a:ln w="28575" cap="flat" cmpd="sng">
                <a:solidFill>
                  <a:schemeClr val="tx1"/>
                </a:solidFill>
                <a:prstDash val="solid"/>
                <a:headEnd type="none" w="sm" len="lg"/>
                <a:tailEnd type="none" w="sm" len="lg"/>
              </a:ln>
            </p:spPr>
          </p:sp>
          <p:sp>
            <p:nvSpPr>
              <p:cNvPr id="55415" name="Line 66"/>
              <p:cNvSpPr/>
              <p:nvPr/>
            </p:nvSpPr>
            <p:spPr>
              <a:xfrm flipV="1">
                <a:off x="4894" y="1281"/>
                <a:ext cx="48" cy="53"/>
              </a:xfrm>
              <a:prstGeom prst="line">
                <a:avLst/>
              </a:prstGeom>
              <a:ln w="28575" cap="flat" cmpd="sng">
                <a:solidFill>
                  <a:schemeClr val="tx1"/>
                </a:solidFill>
                <a:prstDash val="solid"/>
                <a:headEnd type="none" w="sm" len="lg"/>
                <a:tailEnd type="none" w="sm" len="lg"/>
              </a:ln>
            </p:spPr>
          </p:sp>
        </p:grpSp>
        <p:sp>
          <p:nvSpPr>
            <p:cNvPr id="55382" name="Oval 67"/>
            <p:cNvSpPr/>
            <p:nvPr/>
          </p:nvSpPr>
          <p:spPr>
            <a:xfrm rot="-5400000">
              <a:off x="916" y="1977"/>
              <a:ext cx="103" cy="85"/>
            </a:xfrm>
            <a:prstGeom prst="ellipse">
              <a:avLst/>
            </a:prstGeom>
            <a:noFill/>
            <a:ln w="28575" cap="flat" cmpd="sng">
              <a:solidFill>
                <a:schemeClr val="tx1"/>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5383" name="Oval 68"/>
            <p:cNvSpPr/>
            <p:nvPr/>
          </p:nvSpPr>
          <p:spPr>
            <a:xfrm rot="-5400000">
              <a:off x="1056" y="2854"/>
              <a:ext cx="96" cy="98"/>
            </a:xfrm>
            <a:prstGeom prst="ellipse">
              <a:avLst/>
            </a:prstGeom>
            <a:solidFill>
              <a:schemeClr val="bg1"/>
            </a:solidFill>
            <a:ln w="28575" cap="flat" cmpd="sng">
              <a:solidFill>
                <a:schemeClr val="tx1"/>
              </a:solidFill>
              <a:prstDash val="solid"/>
              <a:headEnd type="none" w="med" len="med"/>
              <a:tailEnd type="none" w="sm" len="lg"/>
            </a:ln>
          </p:spPr>
          <p:txBody>
            <a:bodyPr lIns="0" tIns="0" rIns="0" bIns="0" anchor="ctr" anchorCtr="0">
              <a:spAutoFit/>
            </a:bodyPr>
            <a:lstStyle/>
            <a:p>
              <a:endParaRPr lang="zh-CN" altLang="en-US" dirty="0">
                <a:latin typeface="Times New Roman" panose="02020603050405020304" pitchFamily="18" charset="0"/>
              </a:endParaRPr>
            </a:p>
          </p:txBody>
        </p:sp>
        <p:sp>
          <p:nvSpPr>
            <p:cNvPr id="55384" name="Rectangle 69"/>
            <p:cNvSpPr/>
            <p:nvPr/>
          </p:nvSpPr>
          <p:spPr>
            <a:xfrm rot="-5400000">
              <a:off x="1072" y="2808"/>
              <a:ext cx="69" cy="112"/>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85" name="Rectangle 70"/>
            <p:cNvSpPr/>
            <p:nvPr/>
          </p:nvSpPr>
          <p:spPr>
            <a:xfrm rot="-5400000">
              <a:off x="934" y="2003"/>
              <a:ext cx="69" cy="111"/>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86" name="Line 71"/>
            <p:cNvSpPr/>
            <p:nvPr/>
          </p:nvSpPr>
          <p:spPr>
            <a:xfrm rot="-5400000" flipV="1">
              <a:off x="549" y="2393"/>
              <a:ext cx="886" cy="134"/>
            </a:xfrm>
            <a:prstGeom prst="line">
              <a:avLst/>
            </a:prstGeom>
            <a:ln w="28575" cap="flat" cmpd="sng">
              <a:solidFill>
                <a:schemeClr val="tx1"/>
              </a:solidFill>
              <a:prstDash val="solid"/>
              <a:headEnd type="none" w="med" len="med"/>
              <a:tailEnd type="none" w="sm" len="lg"/>
            </a:ln>
          </p:spPr>
        </p:sp>
        <p:sp>
          <p:nvSpPr>
            <p:cNvPr id="55387" name="Line 72"/>
            <p:cNvSpPr/>
            <p:nvPr/>
          </p:nvSpPr>
          <p:spPr>
            <a:xfrm rot="-5400000" flipV="1">
              <a:off x="631" y="2389"/>
              <a:ext cx="896" cy="137"/>
            </a:xfrm>
            <a:prstGeom prst="line">
              <a:avLst/>
            </a:prstGeom>
            <a:ln w="28575" cap="flat" cmpd="sng">
              <a:solidFill>
                <a:schemeClr val="tx1"/>
              </a:solidFill>
              <a:prstDash val="solid"/>
              <a:headEnd type="none" w="med" len="med"/>
              <a:tailEnd type="none" w="sm" len="lg"/>
            </a:ln>
          </p:spPr>
        </p:sp>
        <p:sp>
          <p:nvSpPr>
            <p:cNvPr id="55388" name="Oval 73"/>
            <p:cNvSpPr/>
            <p:nvPr/>
          </p:nvSpPr>
          <p:spPr>
            <a:xfrm rot="-5400000">
              <a:off x="1183" y="1976"/>
              <a:ext cx="103" cy="86"/>
            </a:xfrm>
            <a:prstGeom prst="ellipse">
              <a:avLst/>
            </a:prstGeom>
            <a:noFill/>
            <a:ln w="28575" cap="flat" cmpd="sng">
              <a:solidFill>
                <a:schemeClr val="tx1"/>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5389" name="Oval 74"/>
            <p:cNvSpPr/>
            <p:nvPr/>
          </p:nvSpPr>
          <p:spPr>
            <a:xfrm rot="-5400000">
              <a:off x="1322" y="2853"/>
              <a:ext cx="96" cy="100"/>
            </a:xfrm>
            <a:prstGeom prst="ellipse">
              <a:avLst/>
            </a:prstGeom>
            <a:noFill/>
            <a:ln w="28575" cap="flat" cmpd="sng">
              <a:solidFill>
                <a:schemeClr val="tx1"/>
              </a:solidFill>
              <a:prstDash val="solid"/>
              <a:headEnd type="none" w="med" len="med"/>
              <a:tailEnd type="none" w="sm" len="lg"/>
            </a:ln>
          </p:spPr>
          <p:txBody>
            <a:bodyPr lIns="0" tIns="0" rIns="0" bIns="0" anchor="ctr" anchorCtr="0">
              <a:spAutoFit/>
            </a:bodyPr>
            <a:lstStyle/>
            <a:p>
              <a:endParaRPr lang="zh-CN" altLang="en-US" dirty="0">
                <a:latin typeface="Times New Roman" panose="02020603050405020304" pitchFamily="18" charset="0"/>
              </a:endParaRPr>
            </a:p>
          </p:txBody>
        </p:sp>
        <p:sp>
          <p:nvSpPr>
            <p:cNvPr id="55390" name="Rectangle 75"/>
            <p:cNvSpPr/>
            <p:nvPr/>
          </p:nvSpPr>
          <p:spPr>
            <a:xfrm rot="-5400000">
              <a:off x="1340" y="2808"/>
              <a:ext cx="69" cy="112"/>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91" name="Rectangle 76"/>
            <p:cNvSpPr/>
            <p:nvPr/>
          </p:nvSpPr>
          <p:spPr>
            <a:xfrm rot="-5400000">
              <a:off x="1202" y="2002"/>
              <a:ext cx="69" cy="113"/>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92" name="Line 77"/>
            <p:cNvSpPr/>
            <p:nvPr/>
          </p:nvSpPr>
          <p:spPr>
            <a:xfrm rot="-5400000" flipV="1">
              <a:off x="816" y="2393"/>
              <a:ext cx="886" cy="134"/>
            </a:xfrm>
            <a:prstGeom prst="line">
              <a:avLst/>
            </a:prstGeom>
            <a:ln w="28575" cap="flat" cmpd="sng">
              <a:solidFill>
                <a:schemeClr val="tx1"/>
              </a:solidFill>
              <a:prstDash val="solid"/>
              <a:headEnd type="none" w="med" len="med"/>
              <a:tailEnd type="none" w="sm" len="lg"/>
            </a:ln>
          </p:spPr>
        </p:sp>
        <p:sp>
          <p:nvSpPr>
            <p:cNvPr id="55393" name="Line 78"/>
            <p:cNvSpPr/>
            <p:nvPr/>
          </p:nvSpPr>
          <p:spPr>
            <a:xfrm rot="-5400000" flipV="1">
              <a:off x="899" y="2390"/>
              <a:ext cx="896" cy="136"/>
            </a:xfrm>
            <a:prstGeom prst="line">
              <a:avLst/>
            </a:prstGeom>
            <a:ln w="28575" cap="flat" cmpd="sng">
              <a:solidFill>
                <a:schemeClr val="tx1"/>
              </a:solidFill>
              <a:prstDash val="solid"/>
              <a:headEnd type="none" w="med" len="med"/>
              <a:tailEnd type="none" w="sm" len="lg"/>
            </a:ln>
          </p:spPr>
        </p:sp>
        <p:sp>
          <p:nvSpPr>
            <p:cNvPr id="55394" name="Line 79"/>
            <p:cNvSpPr/>
            <p:nvPr/>
          </p:nvSpPr>
          <p:spPr>
            <a:xfrm rot="-5400000" flipH="1" flipV="1">
              <a:off x="1129" y="2264"/>
              <a:ext cx="570" cy="80"/>
            </a:xfrm>
            <a:prstGeom prst="line">
              <a:avLst/>
            </a:prstGeom>
            <a:ln w="28575" cap="flat" cmpd="sng">
              <a:solidFill>
                <a:schemeClr val="tx1"/>
              </a:solidFill>
              <a:prstDash val="solid"/>
              <a:headEnd type="none" w="med" len="med"/>
              <a:tailEnd type="none" w="med" len="med"/>
            </a:ln>
          </p:spPr>
        </p:sp>
        <p:sp>
          <p:nvSpPr>
            <p:cNvPr id="55395" name="Line 80"/>
            <p:cNvSpPr/>
            <p:nvPr/>
          </p:nvSpPr>
          <p:spPr>
            <a:xfrm rot="-5400000" flipH="1" flipV="1">
              <a:off x="1043" y="2389"/>
              <a:ext cx="879" cy="132"/>
            </a:xfrm>
            <a:prstGeom prst="line">
              <a:avLst/>
            </a:prstGeom>
            <a:ln w="28575" cap="flat" cmpd="sng">
              <a:solidFill>
                <a:schemeClr val="tx1"/>
              </a:solidFill>
              <a:prstDash val="solid"/>
              <a:headEnd type="none" w="med" len="med"/>
              <a:tailEnd type="none" w="med" len="med"/>
            </a:ln>
          </p:spPr>
        </p:sp>
        <p:grpSp>
          <p:nvGrpSpPr>
            <p:cNvPr id="55396" name="Group 81"/>
            <p:cNvGrpSpPr/>
            <p:nvPr/>
          </p:nvGrpSpPr>
          <p:grpSpPr>
            <a:xfrm rot="-5400000">
              <a:off x="732" y="2396"/>
              <a:ext cx="877" cy="122"/>
              <a:chOff x="2714" y="1470"/>
              <a:chExt cx="877" cy="145"/>
            </a:xfrm>
          </p:grpSpPr>
          <p:sp>
            <p:nvSpPr>
              <p:cNvPr id="55410" name="Line 82"/>
              <p:cNvSpPr/>
              <p:nvPr/>
            </p:nvSpPr>
            <p:spPr>
              <a:xfrm flipH="1" flipV="1">
                <a:off x="3021" y="1470"/>
                <a:ext cx="570" cy="95"/>
              </a:xfrm>
              <a:prstGeom prst="line">
                <a:avLst/>
              </a:prstGeom>
              <a:ln w="28575" cap="flat" cmpd="sng">
                <a:solidFill>
                  <a:schemeClr val="tx1"/>
                </a:solidFill>
                <a:prstDash val="solid"/>
                <a:headEnd type="none" w="med" len="med"/>
                <a:tailEnd type="none" w="med" len="med"/>
              </a:ln>
            </p:spPr>
          </p:sp>
          <p:sp>
            <p:nvSpPr>
              <p:cNvPr id="55411" name="Line 83"/>
              <p:cNvSpPr/>
              <p:nvPr/>
            </p:nvSpPr>
            <p:spPr>
              <a:xfrm flipH="1" flipV="1">
                <a:off x="2714" y="1522"/>
                <a:ext cx="599" cy="93"/>
              </a:xfrm>
              <a:prstGeom prst="line">
                <a:avLst/>
              </a:prstGeom>
              <a:ln w="28575" cap="flat" cmpd="sng">
                <a:solidFill>
                  <a:schemeClr val="tx1"/>
                </a:solidFill>
                <a:prstDash val="solid"/>
                <a:headEnd type="none" w="med" len="med"/>
                <a:tailEnd type="none" w="med" len="med"/>
              </a:ln>
            </p:spPr>
          </p:sp>
        </p:grpSp>
        <p:sp>
          <p:nvSpPr>
            <p:cNvPr id="55397" name="Oval 84"/>
            <p:cNvSpPr/>
            <p:nvPr/>
          </p:nvSpPr>
          <p:spPr>
            <a:xfrm rot="-5400000">
              <a:off x="869" y="2860"/>
              <a:ext cx="96" cy="86"/>
            </a:xfrm>
            <a:prstGeom prst="ellipse">
              <a:avLst/>
            </a:prstGeom>
            <a:noFill/>
            <a:ln w="28575" cap="flat" cmpd="sng">
              <a:solidFill>
                <a:schemeClr val="tx1"/>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55398" name="Rectangle 85"/>
            <p:cNvSpPr/>
            <p:nvPr/>
          </p:nvSpPr>
          <p:spPr>
            <a:xfrm rot="-5400000">
              <a:off x="882" y="2808"/>
              <a:ext cx="69" cy="112"/>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5399" name="Line 86"/>
            <p:cNvSpPr/>
            <p:nvPr/>
          </p:nvSpPr>
          <p:spPr>
            <a:xfrm rot="-5400000">
              <a:off x="445" y="2483"/>
              <a:ext cx="940" cy="2"/>
            </a:xfrm>
            <a:prstGeom prst="line">
              <a:avLst/>
            </a:prstGeom>
            <a:ln w="28575" cap="flat" cmpd="sng">
              <a:solidFill>
                <a:schemeClr val="tx1"/>
              </a:solidFill>
              <a:prstDash val="solid"/>
              <a:headEnd type="none" w="med" len="med"/>
              <a:tailEnd type="none" w="sm" len="lg"/>
            </a:ln>
          </p:spPr>
        </p:sp>
        <p:sp>
          <p:nvSpPr>
            <p:cNvPr id="55400" name="Line 87"/>
            <p:cNvSpPr/>
            <p:nvPr/>
          </p:nvSpPr>
          <p:spPr>
            <a:xfrm rot="-5400000" flipV="1">
              <a:off x="712" y="2654"/>
              <a:ext cx="480" cy="23"/>
            </a:xfrm>
            <a:prstGeom prst="line">
              <a:avLst/>
            </a:prstGeom>
            <a:ln w="28575" cap="flat" cmpd="sng">
              <a:solidFill>
                <a:schemeClr val="tx1"/>
              </a:solidFill>
              <a:prstDash val="solid"/>
              <a:headEnd type="none" w="med" len="med"/>
              <a:tailEnd type="none" w="sm" len="lg"/>
            </a:ln>
          </p:spPr>
        </p:sp>
        <p:sp>
          <p:nvSpPr>
            <p:cNvPr id="55401" name="Line 88"/>
            <p:cNvSpPr/>
            <p:nvPr/>
          </p:nvSpPr>
          <p:spPr>
            <a:xfrm rot="-5400000" flipH="1" flipV="1">
              <a:off x="719" y="2647"/>
              <a:ext cx="507" cy="22"/>
            </a:xfrm>
            <a:prstGeom prst="line">
              <a:avLst/>
            </a:prstGeom>
            <a:ln w="28575" cap="flat" cmpd="sng">
              <a:solidFill>
                <a:schemeClr val="tx1"/>
              </a:solidFill>
              <a:prstDash val="solid"/>
              <a:headEnd type="none" w="med" len="med"/>
              <a:tailEnd type="none" w="med" len="med"/>
            </a:ln>
          </p:spPr>
        </p:sp>
        <p:sp>
          <p:nvSpPr>
            <p:cNvPr id="55402" name="Freeform 89"/>
            <p:cNvSpPr/>
            <p:nvPr/>
          </p:nvSpPr>
          <p:spPr>
            <a:xfrm rot="-5400000">
              <a:off x="912" y="2396"/>
              <a:ext cx="31" cy="26"/>
            </a:xfrm>
            <a:custGeom>
              <a:avLst/>
              <a:gdLst>
                <a:gd name="txL" fmla="*/ 0 w 31"/>
                <a:gd name="txT" fmla="*/ 0 h 32"/>
                <a:gd name="txR" fmla="*/ 31 w 31"/>
                <a:gd name="txB" fmla="*/ 32 h 32"/>
              </a:gdLst>
              <a:ahLst/>
              <a:cxnLst>
                <a:cxn ang="0">
                  <a:pos x="0" y="21"/>
                </a:cxn>
                <a:cxn ang="0">
                  <a:pos x="15" y="18"/>
                </a:cxn>
                <a:cxn ang="0">
                  <a:pos x="21" y="12"/>
                </a:cxn>
                <a:cxn ang="0">
                  <a:pos x="27" y="6"/>
                </a:cxn>
                <a:cxn ang="0">
                  <a:pos x="31" y="0"/>
                </a:cxn>
              </a:cxnLst>
              <a:rect l="txL" t="txT" r="txR" b="txB"/>
              <a:pathLst>
                <a:path w="31" h="32">
                  <a:moveTo>
                    <a:pt x="0" y="32"/>
                  </a:moveTo>
                  <a:lnTo>
                    <a:pt x="15" y="27"/>
                  </a:lnTo>
                  <a:lnTo>
                    <a:pt x="21" y="19"/>
                  </a:lnTo>
                  <a:lnTo>
                    <a:pt x="27" y="9"/>
                  </a:lnTo>
                  <a:lnTo>
                    <a:pt x="31" y="0"/>
                  </a:lnTo>
                </a:path>
              </a:pathLst>
            </a:custGeom>
            <a:noFill/>
            <a:ln w="28575" cap="flat" cmpd="sng">
              <a:solidFill>
                <a:schemeClr val="tx1">
                  <a:alpha val="100000"/>
                </a:schemeClr>
              </a:solidFill>
              <a:prstDash val="solid"/>
              <a:round/>
              <a:headEnd type="none" w="sm" len="lg"/>
              <a:tailEnd type="none" w="sm" len="lg"/>
            </a:ln>
          </p:spPr>
          <p:txBody>
            <a:bodyPr/>
            <a:lstStyle/>
            <a:p>
              <a:endParaRPr lang="zh-CN" altLang="en-US"/>
            </a:p>
          </p:txBody>
        </p:sp>
        <p:grpSp>
          <p:nvGrpSpPr>
            <p:cNvPr id="55403" name="Group 90"/>
            <p:cNvGrpSpPr/>
            <p:nvPr/>
          </p:nvGrpSpPr>
          <p:grpSpPr>
            <a:xfrm>
              <a:off x="1454" y="1965"/>
              <a:ext cx="98" cy="103"/>
              <a:chOff x="4725" y="353"/>
              <a:chExt cx="87" cy="103"/>
            </a:xfrm>
          </p:grpSpPr>
          <p:sp>
            <p:nvSpPr>
              <p:cNvPr id="55405" name="Oval 91"/>
              <p:cNvSpPr/>
              <p:nvPr/>
            </p:nvSpPr>
            <p:spPr>
              <a:xfrm rot="-5400000">
                <a:off x="4717" y="361"/>
                <a:ext cx="103" cy="87"/>
              </a:xfrm>
              <a:prstGeom prst="ellipse">
                <a:avLst/>
              </a:prstGeom>
              <a:noFill/>
              <a:ln w="28575" cap="flat" cmpd="sng">
                <a:solidFill>
                  <a:schemeClr val="tx1"/>
                </a:solidFill>
                <a:prstDash val="solid"/>
                <a:headEnd type="none" w="med" len="med"/>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grpSp>
            <p:nvGrpSpPr>
              <p:cNvPr id="55406" name="Group 92"/>
              <p:cNvGrpSpPr/>
              <p:nvPr/>
            </p:nvGrpSpPr>
            <p:grpSpPr>
              <a:xfrm>
                <a:off x="4730" y="360"/>
                <a:ext cx="82" cy="91"/>
                <a:chOff x="962" y="862"/>
                <a:chExt cx="96" cy="91"/>
              </a:xfrm>
            </p:grpSpPr>
            <p:sp>
              <p:nvSpPr>
                <p:cNvPr id="55407" name="Line 93"/>
                <p:cNvSpPr/>
                <p:nvPr/>
              </p:nvSpPr>
              <p:spPr>
                <a:xfrm flipV="1">
                  <a:off x="962" y="862"/>
                  <a:ext cx="63" cy="60"/>
                </a:xfrm>
                <a:prstGeom prst="line">
                  <a:avLst/>
                </a:prstGeom>
                <a:ln w="28575" cap="flat" cmpd="sng">
                  <a:solidFill>
                    <a:schemeClr val="tx1"/>
                  </a:solidFill>
                  <a:prstDash val="solid"/>
                  <a:headEnd type="none" w="sm" len="lg"/>
                  <a:tailEnd type="none" w="sm" len="lg"/>
                </a:ln>
              </p:spPr>
            </p:sp>
            <p:sp>
              <p:nvSpPr>
                <p:cNvPr id="55408" name="Line 94"/>
                <p:cNvSpPr/>
                <p:nvPr/>
              </p:nvSpPr>
              <p:spPr>
                <a:xfrm flipV="1">
                  <a:off x="977" y="876"/>
                  <a:ext cx="70" cy="65"/>
                </a:xfrm>
                <a:prstGeom prst="line">
                  <a:avLst/>
                </a:prstGeom>
                <a:ln w="28575" cap="flat" cmpd="sng">
                  <a:solidFill>
                    <a:schemeClr val="tx1"/>
                  </a:solidFill>
                  <a:prstDash val="solid"/>
                  <a:headEnd type="none" w="sm" len="lg"/>
                  <a:tailEnd type="none" w="sm" len="lg"/>
                </a:ln>
              </p:spPr>
            </p:sp>
            <p:sp>
              <p:nvSpPr>
                <p:cNvPr id="55409" name="Line 95"/>
                <p:cNvSpPr/>
                <p:nvPr/>
              </p:nvSpPr>
              <p:spPr>
                <a:xfrm flipV="1">
                  <a:off x="998" y="900"/>
                  <a:ext cx="60" cy="53"/>
                </a:xfrm>
                <a:prstGeom prst="line">
                  <a:avLst/>
                </a:prstGeom>
                <a:ln w="28575" cap="flat" cmpd="sng">
                  <a:solidFill>
                    <a:schemeClr val="tx1"/>
                  </a:solidFill>
                  <a:prstDash val="solid"/>
                  <a:headEnd type="none" w="sm" len="lg"/>
                  <a:tailEnd type="none" w="sm" len="lg"/>
                </a:ln>
              </p:spPr>
            </p:sp>
          </p:grpSp>
        </p:grpSp>
        <p:sp>
          <p:nvSpPr>
            <p:cNvPr id="55404" name="Rectangle 96"/>
            <p:cNvSpPr/>
            <p:nvPr/>
          </p:nvSpPr>
          <p:spPr>
            <a:xfrm rot="-5400000" flipH="1">
              <a:off x="799" y="2882"/>
              <a:ext cx="147" cy="48"/>
            </a:xfrm>
            <a:prstGeom prst="rect">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55307" name="Line 97"/>
          <p:cNvSpPr/>
          <p:nvPr/>
        </p:nvSpPr>
        <p:spPr>
          <a:xfrm flipV="1">
            <a:off x="1450975" y="2293938"/>
            <a:ext cx="0" cy="3095625"/>
          </a:xfrm>
          <a:prstGeom prst="line">
            <a:avLst/>
          </a:prstGeom>
          <a:ln w="6350" cap="flat" cmpd="sng">
            <a:solidFill>
              <a:srgbClr val="990033"/>
            </a:solidFill>
            <a:prstDash val="solid"/>
            <a:headEnd type="none" w="sm" len="lg"/>
            <a:tailEnd type="none" w="sm" len="lg"/>
          </a:ln>
        </p:spPr>
      </p:sp>
      <p:graphicFrame>
        <p:nvGraphicFramePr>
          <p:cNvPr id="55308" name="内容占位符 55307"/>
          <p:cNvGraphicFramePr>
            <a:graphicFrameLocks noGrp="1"/>
          </p:cNvGraphicFramePr>
          <p:nvPr>
            <p:ph/>
          </p:nvPr>
        </p:nvGraphicFramePr>
        <p:xfrm>
          <a:off x="7077075" y="639763"/>
          <a:ext cx="1955800" cy="1281430"/>
        </p:xfrm>
        <a:graphic>
          <a:graphicData uri="http://schemas.openxmlformats.org/drawingml/2006/table">
            <a:tbl>
              <a:tblPr/>
              <a:tblGrid>
                <a:gridCol w="977900">
                  <a:extLst>
                    <a:ext uri="{9D8B030D-6E8A-4147-A177-3AD203B41FA5}">
                      <a16:colId xmlns:a16="http://schemas.microsoft.com/office/drawing/2014/main" val="20000"/>
                    </a:ext>
                  </a:extLst>
                </a:gridCol>
                <a:gridCol w="977900">
                  <a:extLst>
                    <a:ext uri="{9D8B030D-6E8A-4147-A177-3AD203B41FA5}">
                      <a16:colId xmlns:a16="http://schemas.microsoft.com/office/drawing/2014/main" val="20001"/>
                    </a:ext>
                  </a:extLst>
                </a:gridCol>
              </a:tblGrid>
              <a:tr h="320675">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dist" eaLnBrk="1" hangingPunct="1">
                        <a:spcBef>
                          <a:spcPct val="20000"/>
                        </a:spcBef>
                        <a:buNone/>
                      </a:pPr>
                      <a:r>
                        <a:rPr lang="zh-CN" altLang="en-US" sz="1500" b="0" i="0" dirty="0">
                          <a:latin typeface="仿宋_GB2312" pitchFamily="49" charset="-122"/>
                          <a:ea typeface="仿宋_GB2312" pitchFamily="49" charset="-122"/>
                        </a:rPr>
                        <a:t>展开长度</a:t>
                      </a:r>
                    </a:p>
                  </a:txBody>
                  <a:tcPr>
                    <a:lnL w="9525" cap="flat" cmpd="sng">
                      <a:solidFill>
                        <a:schemeClr val="tx1"/>
                      </a:solidFill>
                      <a:prstDash val="solid"/>
                      <a:headEnd type="none" w="med" len="med"/>
                      <a:tailEnd type="none" w="med" len="med"/>
                    </a:lnL>
                    <a:lnR w="9525" cap="flat" cmpd="sng">
                      <a:solidFill>
                        <a:schemeClr val="tx1"/>
                      </a:solidFill>
                      <a:prstDash val="solid"/>
                      <a:headEnd type="none" w="med" len="med"/>
                      <a:tailEnd type="none" w="med" len="med"/>
                    </a:lnR>
                    <a:lnT w="9525" cap="flat" cmpd="sng">
                      <a:solidFill>
                        <a:schemeClr val="tx1"/>
                      </a:solidFill>
                      <a:prstDash val="solid"/>
                      <a:headEnd type="none" w="med" len="med"/>
                      <a:tailEnd type="none" w="med" len="med"/>
                    </a:lnT>
                    <a:lnB w="9525" cap="flat" cmpd="sng">
                      <a:solidFill>
                        <a:schemeClr val="tx1"/>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en-US" altLang="zh-CN" sz="1500" b="0" i="0" dirty="0">
                          <a:latin typeface="仿宋_GB2312" pitchFamily="49" charset="-122"/>
                          <a:ea typeface="仿宋_GB2312" pitchFamily="49" charset="-122"/>
                        </a:rPr>
                        <a:t>1180</a:t>
                      </a:r>
                    </a:p>
                  </a:txBody>
                  <a:tcPr>
                    <a:lnL w="9525" cap="flat" cmpd="sng">
                      <a:solidFill>
                        <a:schemeClr val="tx1"/>
                      </a:solidFill>
                      <a:prstDash val="solid"/>
                      <a:headEnd type="none" w="med" len="med"/>
                      <a:tailEnd type="none" w="med" len="med"/>
                    </a:lnL>
                    <a:lnR w="9525" cap="flat" cmpd="sng">
                      <a:solidFill>
                        <a:schemeClr val="tx1"/>
                      </a:solidFill>
                      <a:prstDash val="solid"/>
                      <a:headEnd type="none" w="med" len="med"/>
                      <a:tailEnd type="none" w="med" len="med"/>
                    </a:lnR>
                    <a:lnT w="9525" cap="flat" cmpd="sng">
                      <a:solidFill>
                        <a:schemeClr val="tx1"/>
                      </a:solidFill>
                      <a:prstDash val="solid"/>
                      <a:headEnd type="none" w="med" len="med"/>
                      <a:tailEnd type="none" w="med" len="med"/>
                    </a:lnT>
                    <a:lnB w="952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19088">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dist" eaLnBrk="1" hangingPunct="1">
                        <a:spcBef>
                          <a:spcPct val="20000"/>
                        </a:spcBef>
                        <a:buNone/>
                      </a:pPr>
                      <a:r>
                        <a:rPr lang="zh-CN" altLang="en-US" sz="1500" b="0" i="0" dirty="0">
                          <a:latin typeface="仿宋_GB2312" pitchFamily="49" charset="-122"/>
                          <a:ea typeface="仿宋_GB2312" pitchFamily="49" charset="-122"/>
                        </a:rPr>
                        <a:t>旋向</a:t>
                      </a:r>
                    </a:p>
                  </a:txBody>
                  <a:tcPr>
                    <a:lnL w="9525" cap="flat" cmpd="sng">
                      <a:solidFill>
                        <a:schemeClr val="tx1"/>
                      </a:solidFill>
                      <a:prstDash val="solid"/>
                      <a:headEnd type="none" w="med" len="med"/>
                      <a:tailEnd type="none" w="med" len="med"/>
                    </a:lnL>
                    <a:lnR w="9525" cap="flat" cmpd="sng">
                      <a:solidFill>
                        <a:schemeClr val="tx1"/>
                      </a:solidFill>
                      <a:prstDash val="solid"/>
                      <a:headEnd type="none" w="med" len="med"/>
                      <a:tailEnd type="none" w="med" len="med"/>
                    </a:lnR>
                    <a:lnT w="9525" cap="flat" cmpd="sng">
                      <a:solidFill>
                        <a:schemeClr val="tx1"/>
                      </a:solidFill>
                      <a:prstDash val="solid"/>
                      <a:headEnd type="none" w="med" len="med"/>
                      <a:tailEnd type="none" w="med" len="med"/>
                    </a:lnT>
                    <a:lnB w="9525" cap="flat" cmpd="sng">
                      <a:solidFill>
                        <a:schemeClr val="tx1"/>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zh-CN" altLang="en-US" sz="1500" b="0" i="0" dirty="0">
                          <a:latin typeface="仿宋_GB2312" pitchFamily="49" charset="-122"/>
                          <a:ea typeface="仿宋_GB2312" pitchFamily="49" charset="-122"/>
                        </a:rPr>
                        <a:t>右旋</a:t>
                      </a:r>
                    </a:p>
                  </a:txBody>
                  <a:tcPr>
                    <a:lnL w="9525" cap="flat" cmpd="sng">
                      <a:solidFill>
                        <a:schemeClr val="tx1"/>
                      </a:solidFill>
                      <a:prstDash val="solid"/>
                      <a:headEnd type="none" w="med" len="med"/>
                      <a:tailEnd type="none" w="med" len="med"/>
                    </a:lnL>
                    <a:lnR w="9525" cap="flat" cmpd="sng">
                      <a:solidFill>
                        <a:schemeClr val="tx1"/>
                      </a:solidFill>
                      <a:prstDash val="solid"/>
                      <a:headEnd type="none" w="med" len="med"/>
                      <a:tailEnd type="none" w="med" len="med"/>
                    </a:lnR>
                    <a:lnT w="9525" cap="flat" cmpd="sng">
                      <a:solidFill>
                        <a:schemeClr val="tx1"/>
                      </a:solidFill>
                      <a:prstDash val="solid"/>
                      <a:headEnd type="none" w="med" len="med"/>
                      <a:tailEnd type="none" w="med" len="med"/>
                    </a:lnT>
                    <a:lnB w="952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20675">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dist" eaLnBrk="1" hangingPunct="1">
                        <a:spcBef>
                          <a:spcPct val="20000"/>
                        </a:spcBef>
                        <a:buNone/>
                      </a:pPr>
                      <a:r>
                        <a:rPr lang="zh-CN" altLang="en-US" sz="1500" b="0" i="0" dirty="0">
                          <a:latin typeface="仿宋_GB2312" pitchFamily="49" charset="-122"/>
                          <a:ea typeface="仿宋_GB2312" pitchFamily="49" charset="-122"/>
                        </a:rPr>
                        <a:t>有效圈数</a:t>
                      </a:r>
                    </a:p>
                  </a:txBody>
                  <a:tcPr>
                    <a:lnL w="9525" cap="flat" cmpd="sng">
                      <a:solidFill>
                        <a:schemeClr val="tx1"/>
                      </a:solidFill>
                      <a:prstDash val="solid"/>
                      <a:headEnd type="none" w="med" len="med"/>
                      <a:tailEnd type="none" w="med" len="med"/>
                    </a:lnL>
                    <a:lnR w="9525" cap="flat" cmpd="sng">
                      <a:solidFill>
                        <a:schemeClr val="tx1"/>
                      </a:solidFill>
                      <a:prstDash val="solid"/>
                      <a:headEnd type="none" w="med" len="med"/>
                      <a:tailEnd type="none" w="med" len="med"/>
                    </a:lnR>
                    <a:lnT w="9525" cap="flat" cmpd="sng">
                      <a:solidFill>
                        <a:schemeClr val="tx1"/>
                      </a:solidFill>
                      <a:prstDash val="solid"/>
                      <a:headEnd type="none" w="med" len="med"/>
                      <a:tailEnd type="none" w="med" len="med"/>
                    </a:lnT>
                    <a:lnB w="9525" cap="flat" cmpd="sng">
                      <a:solidFill>
                        <a:schemeClr val="tx1"/>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en-US" altLang="zh-CN" sz="1500" b="0" i="0" dirty="0">
                          <a:latin typeface="仿宋_GB2312" pitchFamily="49" charset="-122"/>
                          <a:ea typeface="仿宋_GB2312" pitchFamily="49" charset="-122"/>
                        </a:rPr>
                        <a:t>6</a:t>
                      </a:r>
                    </a:p>
                  </a:txBody>
                  <a:tcPr>
                    <a:lnL w="9525" cap="flat" cmpd="sng">
                      <a:solidFill>
                        <a:schemeClr val="tx1"/>
                      </a:solidFill>
                      <a:prstDash val="solid"/>
                      <a:headEnd type="none" w="med" len="med"/>
                      <a:tailEnd type="none" w="med" len="med"/>
                    </a:lnL>
                    <a:lnR w="9525" cap="flat" cmpd="sng">
                      <a:solidFill>
                        <a:schemeClr val="tx1"/>
                      </a:solidFill>
                      <a:prstDash val="solid"/>
                      <a:headEnd type="none" w="med" len="med"/>
                      <a:tailEnd type="none" w="med" len="med"/>
                    </a:lnR>
                    <a:lnT w="9525" cap="flat" cmpd="sng">
                      <a:solidFill>
                        <a:schemeClr val="tx1"/>
                      </a:solidFill>
                      <a:prstDash val="solid"/>
                      <a:headEnd type="none" w="med" len="med"/>
                      <a:tailEnd type="none" w="med" len="med"/>
                    </a:lnT>
                    <a:lnB w="952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19087">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dist" eaLnBrk="1" hangingPunct="1">
                        <a:spcBef>
                          <a:spcPct val="20000"/>
                        </a:spcBef>
                        <a:buNone/>
                      </a:pPr>
                      <a:r>
                        <a:rPr lang="zh-CN" altLang="en-US" sz="1500" b="0" i="0" dirty="0">
                          <a:latin typeface="仿宋_GB2312" pitchFamily="49" charset="-122"/>
                          <a:ea typeface="仿宋_GB2312" pitchFamily="49" charset="-122"/>
                        </a:rPr>
                        <a:t>总圈数</a:t>
                      </a:r>
                    </a:p>
                  </a:txBody>
                  <a:tcPr>
                    <a:lnL w="9525" cap="flat" cmpd="sng">
                      <a:solidFill>
                        <a:schemeClr val="tx1"/>
                      </a:solidFill>
                      <a:prstDash val="solid"/>
                      <a:headEnd type="none" w="med" len="med"/>
                      <a:tailEnd type="none" w="med" len="med"/>
                    </a:lnL>
                    <a:lnR w="9525" cap="flat" cmpd="sng">
                      <a:solidFill>
                        <a:schemeClr val="tx1"/>
                      </a:solidFill>
                      <a:prstDash val="solid"/>
                      <a:headEnd type="none" w="med" len="med"/>
                      <a:tailEnd type="none" w="med" len="med"/>
                    </a:lnR>
                    <a:lnT w="9525" cap="flat" cmpd="sng">
                      <a:solidFill>
                        <a:schemeClr val="tx1"/>
                      </a:solidFill>
                      <a:prstDash val="solid"/>
                      <a:headEnd type="none" w="med" len="med"/>
                      <a:tailEnd type="none" w="med" len="med"/>
                    </a:lnT>
                    <a:lnB w="9525" cap="flat" cmpd="sng">
                      <a:solidFill>
                        <a:schemeClr val="tx1"/>
                      </a:solidFill>
                      <a:prstDash val="solid"/>
                      <a:headEnd type="none" w="med" len="med"/>
                      <a:tailEnd type="none" w="med" len="med"/>
                    </a:lnB>
                    <a:lnTlToBr>
                      <a:noFill/>
                    </a:lnTlToBr>
                    <a:lnBlToTr>
                      <a:noFill/>
                    </a:lnBlToTr>
                    <a:noFill/>
                  </a:tcPr>
                </a:tc>
                <a:tc>
                  <a:txBody>
                    <a:bodyPr/>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eaLnBrk="1" hangingPunct="1">
                        <a:spcBef>
                          <a:spcPct val="20000"/>
                        </a:spcBef>
                        <a:buNone/>
                      </a:pPr>
                      <a:r>
                        <a:rPr lang="en-US" altLang="zh-CN" sz="1500" b="0" i="0" dirty="0">
                          <a:latin typeface="仿宋_GB2312" pitchFamily="49" charset="-122"/>
                          <a:ea typeface="仿宋_GB2312" pitchFamily="49" charset="-122"/>
                        </a:rPr>
                        <a:t>8.5</a:t>
                      </a:r>
                    </a:p>
                  </a:txBody>
                  <a:tcPr>
                    <a:lnL w="9525" cap="flat" cmpd="sng">
                      <a:solidFill>
                        <a:schemeClr val="tx1"/>
                      </a:solidFill>
                      <a:prstDash val="solid"/>
                      <a:headEnd type="none" w="med" len="med"/>
                      <a:tailEnd type="none" w="med" len="med"/>
                    </a:lnL>
                    <a:lnR w="9525" cap="flat" cmpd="sng">
                      <a:solidFill>
                        <a:schemeClr val="tx1"/>
                      </a:solidFill>
                      <a:prstDash val="solid"/>
                      <a:headEnd type="none" w="med" len="med"/>
                      <a:tailEnd type="none" w="med" len="med"/>
                    </a:lnR>
                    <a:lnT w="9525" cap="flat" cmpd="sng">
                      <a:solidFill>
                        <a:schemeClr val="tx1"/>
                      </a:solidFill>
                      <a:prstDash val="solid"/>
                      <a:headEnd type="none" w="med" len="med"/>
                      <a:tailEnd type="none" w="med" len="med"/>
                    </a:lnT>
                    <a:lnB w="9525"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55325" name="Line 115"/>
          <p:cNvSpPr/>
          <p:nvPr/>
        </p:nvSpPr>
        <p:spPr>
          <a:xfrm flipV="1">
            <a:off x="3635375" y="1989138"/>
            <a:ext cx="0" cy="3382962"/>
          </a:xfrm>
          <a:prstGeom prst="line">
            <a:avLst/>
          </a:prstGeom>
          <a:ln w="9525" cap="flat" cmpd="sng">
            <a:solidFill>
              <a:srgbClr val="990033"/>
            </a:solidFill>
            <a:prstDash val="solid"/>
            <a:headEnd type="none" w="sm" len="med"/>
            <a:tailEnd type="none" w="sm" len="med"/>
          </a:ln>
        </p:spPr>
      </p:sp>
      <p:sp>
        <p:nvSpPr>
          <p:cNvPr id="55326" name="Line 116"/>
          <p:cNvSpPr/>
          <p:nvPr/>
        </p:nvSpPr>
        <p:spPr>
          <a:xfrm>
            <a:off x="1444625" y="5210175"/>
            <a:ext cx="2195513" cy="0"/>
          </a:xfrm>
          <a:prstGeom prst="line">
            <a:avLst/>
          </a:prstGeom>
          <a:ln w="9525" cap="flat" cmpd="sng">
            <a:solidFill>
              <a:srgbClr val="990033"/>
            </a:solidFill>
            <a:prstDash val="solid"/>
            <a:headEnd type="triangle" w="med" len="med"/>
            <a:tailEnd type="triangle" w="med" len="med"/>
          </a:ln>
        </p:spPr>
      </p:sp>
      <p:sp>
        <p:nvSpPr>
          <p:cNvPr id="55327" name="Text Box 117"/>
          <p:cNvSpPr txBox="1"/>
          <p:nvPr/>
        </p:nvSpPr>
        <p:spPr>
          <a:xfrm>
            <a:off x="2276475" y="4941888"/>
            <a:ext cx="865188" cy="304800"/>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85.8</a:t>
            </a:r>
          </a:p>
        </p:txBody>
      </p:sp>
      <p:sp>
        <p:nvSpPr>
          <p:cNvPr id="55328" name="Line 118"/>
          <p:cNvSpPr/>
          <p:nvPr/>
        </p:nvSpPr>
        <p:spPr>
          <a:xfrm>
            <a:off x="3170238" y="4456113"/>
            <a:ext cx="0" cy="360362"/>
          </a:xfrm>
          <a:prstGeom prst="line">
            <a:avLst/>
          </a:prstGeom>
          <a:ln w="9525" cap="flat" cmpd="sng">
            <a:solidFill>
              <a:srgbClr val="0000CC"/>
            </a:solidFill>
            <a:prstDash val="lgDashDot"/>
            <a:headEnd type="none" w="sm" len="med"/>
            <a:tailEnd type="none" w="sm" len="med"/>
          </a:ln>
        </p:spPr>
      </p:sp>
      <p:sp>
        <p:nvSpPr>
          <p:cNvPr id="55329" name="Line 119"/>
          <p:cNvSpPr/>
          <p:nvPr/>
        </p:nvSpPr>
        <p:spPr>
          <a:xfrm>
            <a:off x="3559175" y="4437063"/>
            <a:ext cx="0" cy="431800"/>
          </a:xfrm>
          <a:prstGeom prst="line">
            <a:avLst/>
          </a:prstGeom>
          <a:ln w="9525" cap="flat" cmpd="sng">
            <a:solidFill>
              <a:srgbClr val="0000CC"/>
            </a:solidFill>
            <a:prstDash val="lgDashDot"/>
            <a:headEnd type="none" w="sm" len="med"/>
            <a:tailEnd type="none" w="sm" len="med"/>
          </a:ln>
        </p:spPr>
      </p:sp>
      <p:sp>
        <p:nvSpPr>
          <p:cNvPr id="55330" name="Line 120"/>
          <p:cNvSpPr/>
          <p:nvPr/>
        </p:nvSpPr>
        <p:spPr>
          <a:xfrm>
            <a:off x="3170238" y="4797425"/>
            <a:ext cx="0" cy="215900"/>
          </a:xfrm>
          <a:prstGeom prst="line">
            <a:avLst/>
          </a:prstGeom>
          <a:ln w="9525" cap="flat" cmpd="sng">
            <a:solidFill>
              <a:srgbClr val="990033"/>
            </a:solidFill>
            <a:prstDash val="solid"/>
            <a:headEnd type="none" w="sm" len="med"/>
            <a:tailEnd type="none" w="sm" len="med"/>
          </a:ln>
        </p:spPr>
      </p:sp>
      <p:sp>
        <p:nvSpPr>
          <p:cNvPr id="55331" name="Line 121"/>
          <p:cNvSpPr/>
          <p:nvPr/>
        </p:nvSpPr>
        <p:spPr>
          <a:xfrm>
            <a:off x="3559175" y="4792663"/>
            <a:ext cx="0" cy="215900"/>
          </a:xfrm>
          <a:prstGeom prst="line">
            <a:avLst/>
          </a:prstGeom>
          <a:ln w="9525" cap="flat" cmpd="sng">
            <a:solidFill>
              <a:srgbClr val="990033"/>
            </a:solidFill>
            <a:prstDash val="solid"/>
            <a:headEnd type="none" w="sm" len="med"/>
            <a:tailEnd type="none" w="sm" len="med"/>
          </a:ln>
        </p:spPr>
      </p:sp>
      <p:sp>
        <p:nvSpPr>
          <p:cNvPr id="55332" name="Line 122"/>
          <p:cNvSpPr/>
          <p:nvPr/>
        </p:nvSpPr>
        <p:spPr>
          <a:xfrm>
            <a:off x="3175000" y="4989513"/>
            <a:ext cx="395288" cy="0"/>
          </a:xfrm>
          <a:prstGeom prst="line">
            <a:avLst/>
          </a:prstGeom>
          <a:ln w="9525" cap="flat" cmpd="sng">
            <a:solidFill>
              <a:srgbClr val="990033"/>
            </a:solidFill>
            <a:prstDash val="solid"/>
            <a:headEnd type="triangle" w="med" len="med"/>
            <a:tailEnd type="triangle" w="med" len="med"/>
          </a:ln>
        </p:spPr>
      </p:sp>
      <p:sp>
        <p:nvSpPr>
          <p:cNvPr id="55333" name="Text Box 123"/>
          <p:cNvSpPr txBox="1"/>
          <p:nvPr/>
        </p:nvSpPr>
        <p:spPr>
          <a:xfrm>
            <a:off x="3082925" y="4700588"/>
            <a:ext cx="577850" cy="306705"/>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12.3</a:t>
            </a:r>
          </a:p>
        </p:txBody>
      </p:sp>
      <p:sp>
        <p:nvSpPr>
          <p:cNvPr id="55334" name="Line 124"/>
          <p:cNvSpPr/>
          <p:nvPr/>
        </p:nvSpPr>
        <p:spPr>
          <a:xfrm>
            <a:off x="2790825" y="4449763"/>
            <a:ext cx="0" cy="360362"/>
          </a:xfrm>
          <a:prstGeom prst="line">
            <a:avLst/>
          </a:prstGeom>
          <a:ln w="9525" cap="flat" cmpd="sng">
            <a:solidFill>
              <a:srgbClr val="0000CC"/>
            </a:solidFill>
            <a:prstDash val="lgDashDot"/>
            <a:headEnd type="none" w="sm" len="med"/>
            <a:tailEnd type="none" w="sm" len="med"/>
          </a:ln>
        </p:spPr>
      </p:sp>
      <p:sp>
        <p:nvSpPr>
          <p:cNvPr id="55335" name="Line 125"/>
          <p:cNvSpPr>
            <a:spLocks noChangeAspect="1"/>
          </p:cNvSpPr>
          <p:nvPr/>
        </p:nvSpPr>
        <p:spPr>
          <a:xfrm>
            <a:off x="2536825" y="4360863"/>
            <a:ext cx="179388" cy="177800"/>
          </a:xfrm>
          <a:prstGeom prst="line">
            <a:avLst/>
          </a:prstGeom>
          <a:ln w="9525" cap="flat" cmpd="sng">
            <a:solidFill>
              <a:schemeClr val="tx1"/>
            </a:solidFill>
            <a:prstDash val="solid"/>
            <a:headEnd type="none" w="sm" len="med"/>
            <a:tailEnd type="triangle" w="sm" len="med"/>
          </a:ln>
        </p:spPr>
      </p:sp>
      <p:sp>
        <p:nvSpPr>
          <p:cNvPr id="55336" name="Line 126"/>
          <p:cNvSpPr>
            <a:spLocks noChangeAspect="1"/>
          </p:cNvSpPr>
          <p:nvPr/>
        </p:nvSpPr>
        <p:spPr>
          <a:xfrm>
            <a:off x="2843213" y="4652963"/>
            <a:ext cx="215900" cy="214312"/>
          </a:xfrm>
          <a:prstGeom prst="line">
            <a:avLst/>
          </a:prstGeom>
          <a:ln w="9525" cap="flat" cmpd="sng">
            <a:solidFill>
              <a:schemeClr val="tx1"/>
            </a:solidFill>
            <a:prstDash val="solid"/>
            <a:headEnd type="triangle" w="med" len="med"/>
            <a:tailEnd type="none" w="sm" len="med"/>
          </a:ln>
        </p:spPr>
      </p:sp>
      <p:sp>
        <p:nvSpPr>
          <p:cNvPr id="55337" name="Line 127"/>
          <p:cNvSpPr/>
          <p:nvPr/>
        </p:nvSpPr>
        <p:spPr>
          <a:xfrm>
            <a:off x="2320925" y="4359275"/>
            <a:ext cx="215900" cy="0"/>
          </a:xfrm>
          <a:prstGeom prst="line">
            <a:avLst/>
          </a:prstGeom>
          <a:ln w="6350" cap="flat" cmpd="sng">
            <a:solidFill>
              <a:schemeClr val="tx1"/>
            </a:solidFill>
            <a:prstDash val="solid"/>
            <a:headEnd type="none" w="sm" len="med"/>
            <a:tailEnd type="none" w="sm" len="med"/>
          </a:ln>
        </p:spPr>
      </p:sp>
      <p:sp>
        <p:nvSpPr>
          <p:cNvPr id="55338" name="Text Box 128"/>
          <p:cNvSpPr txBox="1"/>
          <p:nvPr/>
        </p:nvSpPr>
        <p:spPr>
          <a:xfrm>
            <a:off x="2176463" y="4094163"/>
            <a:ext cx="503237" cy="304800"/>
          </a:xfrm>
          <a:prstGeom prst="rect">
            <a:avLst/>
          </a:prstGeom>
          <a:noFill/>
          <a:ln w="9525">
            <a:noFill/>
          </a:ln>
        </p:spPr>
        <p:txBody>
          <a:bodyPr>
            <a:spAutoFit/>
          </a:bodyPr>
          <a:lstStyle/>
          <a:p>
            <a:pPr algn="l">
              <a:spcBef>
                <a:spcPct val="50000"/>
              </a:spcBef>
            </a:pPr>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6</a:t>
            </a:r>
          </a:p>
        </p:txBody>
      </p:sp>
      <p:sp>
        <p:nvSpPr>
          <p:cNvPr id="55339" name="Line 129"/>
          <p:cNvSpPr/>
          <p:nvPr/>
        </p:nvSpPr>
        <p:spPr>
          <a:xfrm flipH="1">
            <a:off x="900113" y="4606925"/>
            <a:ext cx="576262" cy="0"/>
          </a:xfrm>
          <a:prstGeom prst="line">
            <a:avLst/>
          </a:prstGeom>
          <a:ln w="9525" cap="flat" cmpd="sng">
            <a:solidFill>
              <a:schemeClr val="tx1"/>
            </a:solidFill>
            <a:prstDash val="solid"/>
            <a:headEnd type="none" w="sm" len="med"/>
            <a:tailEnd type="none" w="sm" len="med"/>
          </a:ln>
        </p:spPr>
      </p:sp>
      <p:sp>
        <p:nvSpPr>
          <p:cNvPr id="55340" name="Line 130"/>
          <p:cNvSpPr/>
          <p:nvPr/>
        </p:nvSpPr>
        <p:spPr>
          <a:xfrm flipH="1">
            <a:off x="900113" y="3200400"/>
            <a:ext cx="576262" cy="0"/>
          </a:xfrm>
          <a:prstGeom prst="line">
            <a:avLst/>
          </a:prstGeom>
          <a:ln w="9525" cap="flat" cmpd="sng">
            <a:solidFill>
              <a:schemeClr val="tx1"/>
            </a:solidFill>
            <a:prstDash val="solid"/>
            <a:headEnd type="none" w="sm" len="med"/>
            <a:tailEnd type="none" w="sm" len="med"/>
          </a:ln>
        </p:spPr>
      </p:sp>
      <p:sp>
        <p:nvSpPr>
          <p:cNvPr id="55341" name="Line 131"/>
          <p:cNvSpPr/>
          <p:nvPr/>
        </p:nvSpPr>
        <p:spPr>
          <a:xfrm>
            <a:off x="1116013" y="3197225"/>
            <a:ext cx="0" cy="1403350"/>
          </a:xfrm>
          <a:prstGeom prst="line">
            <a:avLst/>
          </a:prstGeom>
          <a:ln w="9525" cap="flat" cmpd="sng">
            <a:solidFill>
              <a:schemeClr val="tx1"/>
            </a:solidFill>
            <a:prstDash val="solid"/>
            <a:headEnd type="triangle" w="med" len="med"/>
            <a:tailEnd type="triangle" w="med" len="med"/>
          </a:ln>
        </p:spPr>
      </p:sp>
      <p:sp>
        <p:nvSpPr>
          <p:cNvPr id="55342" name="Text Box 132"/>
          <p:cNvSpPr txBox="1"/>
          <p:nvPr/>
        </p:nvSpPr>
        <p:spPr>
          <a:xfrm rot="-5400000">
            <a:off x="652463" y="3744913"/>
            <a:ext cx="647700" cy="304800"/>
          </a:xfrm>
          <a:prstGeom prst="rect">
            <a:avLst/>
          </a:prstGeom>
          <a:noFill/>
          <a:ln w="9525">
            <a:noFill/>
          </a:ln>
        </p:spPr>
        <p:txBody>
          <a:bodyPr>
            <a:spAutoFit/>
          </a:bodyPr>
          <a:lstStyle/>
          <a:p>
            <a:pPr algn="l">
              <a:spcBef>
                <a:spcPct val="50000"/>
              </a:spcBef>
            </a:pPr>
            <a:r>
              <a:rPr lang="en-US" altLang="zh-CN" sz="1400" b="0" dirty="0">
                <a:latin typeface="Arial" panose="020B0604020202020204" pitchFamily="34" charset="0"/>
                <a:ea typeface="宋体" panose="02010600030101010101" pitchFamily="2" charset="-122"/>
              </a:rPr>
              <a:t>φ50</a:t>
            </a:r>
            <a:endParaRPr lang="en-US" altLang="zh-CN" sz="1400" b="0" i="0" dirty="0">
              <a:latin typeface="Arial" panose="020B0604020202020204" pitchFamily="34" charset="0"/>
              <a:ea typeface="宋体" panose="02010600030101010101" pitchFamily="2" charset="-122"/>
            </a:endParaRPr>
          </a:p>
        </p:txBody>
      </p:sp>
      <p:sp>
        <p:nvSpPr>
          <p:cNvPr id="55343" name="Line 133"/>
          <p:cNvSpPr/>
          <p:nvPr/>
        </p:nvSpPr>
        <p:spPr>
          <a:xfrm flipH="1" flipV="1">
            <a:off x="2339975" y="1125538"/>
            <a:ext cx="1295400" cy="863600"/>
          </a:xfrm>
          <a:prstGeom prst="line">
            <a:avLst/>
          </a:prstGeom>
          <a:ln w="19050" cap="flat" cmpd="sng">
            <a:solidFill>
              <a:srgbClr val="990033"/>
            </a:solidFill>
            <a:prstDash val="solid"/>
            <a:headEnd type="none" w="sm" len="med"/>
            <a:tailEnd type="none" w="sm" len="med"/>
          </a:ln>
        </p:spPr>
      </p:sp>
      <p:sp>
        <p:nvSpPr>
          <p:cNvPr id="55344" name="Line 134"/>
          <p:cNvSpPr/>
          <p:nvPr/>
        </p:nvSpPr>
        <p:spPr>
          <a:xfrm flipH="1">
            <a:off x="2268538" y="1989138"/>
            <a:ext cx="1366837" cy="0"/>
          </a:xfrm>
          <a:prstGeom prst="line">
            <a:avLst/>
          </a:prstGeom>
          <a:ln w="9525" cap="flat" cmpd="sng">
            <a:solidFill>
              <a:srgbClr val="990033"/>
            </a:solidFill>
            <a:prstDash val="solid"/>
            <a:headEnd type="none" w="sm" len="med"/>
            <a:tailEnd type="none" w="sm" len="med"/>
          </a:ln>
        </p:spPr>
      </p:sp>
      <p:sp>
        <p:nvSpPr>
          <p:cNvPr id="55345" name="Line 135"/>
          <p:cNvSpPr/>
          <p:nvPr/>
        </p:nvSpPr>
        <p:spPr>
          <a:xfrm>
            <a:off x="3203575" y="1700213"/>
            <a:ext cx="0" cy="1331912"/>
          </a:xfrm>
          <a:prstGeom prst="line">
            <a:avLst/>
          </a:prstGeom>
          <a:ln w="9525" cap="flat" cmpd="sng">
            <a:solidFill>
              <a:srgbClr val="990033"/>
            </a:solidFill>
            <a:prstDash val="solid"/>
            <a:headEnd type="none" w="sm" len="med"/>
            <a:tailEnd type="none" w="sm" len="med"/>
          </a:ln>
        </p:spPr>
      </p:sp>
      <p:sp>
        <p:nvSpPr>
          <p:cNvPr id="55346" name="Line 136"/>
          <p:cNvSpPr/>
          <p:nvPr/>
        </p:nvSpPr>
        <p:spPr>
          <a:xfrm>
            <a:off x="2627313" y="1316038"/>
            <a:ext cx="0" cy="1439862"/>
          </a:xfrm>
          <a:prstGeom prst="line">
            <a:avLst/>
          </a:prstGeom>
          <a:ln w="9525" cap="flat" cmpd="sng">
            <a:solidFill>
              <a:srgbClr val="990033"/>
            </a:solidFill>
            <a:prstDash val="solid"/>
            <a:headEnd type="none" w="sm" len="med"/>
            <a:tailEnd type="none" w="sm" len="med"/>
          </a:ln>
        </p:spPr>
      </p:sp>
      <p:sp>
        <p:nvSpPr>
          <p:cNvPr id="55347" name="Line 137"/>
          <p:cNvSpPr/>
          <p:nvPr/>
        </p:nvSpPr>
        <p:spPr>
          <a:xfrm>
            <a:off x="2339975" y="1125538"/>
            <a:ext cx="0" cy="1366837"/>
          </a:xfrm>
          <a:prstGeom prst="line">
            <a:avLst/>
          </a:prstGeom>
          <a:ln w="9525" cap="flat" cmpd="sng">
            <a:solidFill>
              <a:srgbClr val="990033"/>
            </a:solidFill>
            <a:prstDash val="solid"/>
            <a:headEnd type="none" w="sm" len="med"/>
            <a:tailEnd type="none" w="sm" len="med"/>
          </a:ln>
        </p:spPr>
      </p:sp>
      <p:sp>
        <p:nvSpPr>
          <p:cNvPr id="55348" name="Line 138"/>
          <p:cNvSpPr/>
          <p:nvPr/>
        </p:nvSpPr>
        <p:spPr>
          <a:xfrm>
            <a:off x="1444625" y="2393950"/>
            <a:ext cx="900113" cy="0"/>
          </a:xfrm>
          <a:prstGeom prst="line">
            <a:avLst/>
          </a:prstGeom>
          <a:ln w="9525" cap="flat" cmpd="sng">
            <a:solidFill>
              <a:srgbClr val="990033"/>
            </a:solidFill>
            <a:prstDash val="solid"/>
            <a:headEnd type="triangle" w="med" len="med"/>
            <a:tailEnd type="triangle" w="med" len="med"/>
          </a:ln>
        </p:spPr>
      </p:sp>
      <p:sp>
        <p:nvSpPr>
          <p:cNvPr id="55349" name="Text Box 139"/>
          <p:cNvSpPr txBox="1"/>
          <p:nvPr/>
        </p:nvSpPr>
        <p:spPr>
          <a:xfrm>
            <a:off x="1692275" y="2133600"/>
            <a:ext cx="431800" cy="304800"/>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48</a:t>
            </a:r>
          </a:p>
        </p:txBody>
      </p:sp>
      <p:sp>
        <p:nvSpPr>
          <p:cNvPr id="55350" name="Line 140"/>
          <p:cNvSpPr/>
          <p:nvPr/>
        </p:nvSpPr>
        <p:spPr>
          <a:xfrm>
            <a:off x="1450975" y="2681288"/>
            <a:ext cx="1187450" cy="0"/>
          </a:xfrm>
          <a:prstGeom prst="line">
            <a:avLst/>
          </a:prstGeom>
          <a:ln w="9525" cap="flat" cmpd="sng">
            <a:solidFill>
              <a:srgbClr val="990033"/>
            </a:solidFill>
            <a:prstDash val="solid"/>
            <a:headEnd type="triangle" w="med" len="med"/>
            <a:tailEnd type="triangle" w="med" len="med"/>
          </a:ln>
        </p:spPr>
      </p:sp>
      <p:sp>
        <p:nvSpPr>
          <p:cNvPr id="55351" name="Text Box 141"/>
          <p:cNvSpPr txBox="1"/>
          <p:nvPr/>
        </p:nvSpPr>
        <p:spPr>
          <a:xfrm>
            <a:off x="1831975" y="2430463"/>
            <a:ext cx="576263" cy="304800"/>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55.6</a:t>
            </a:r>
          </a:p>
        </p:txBody>
      </p:sp>
      <p:sp>
        <p:nvSpPr>
          <p:cNvPr id="55352" name="Line 142"/>
          <p:cNvSpPr/>
          <p:nvPr/>
        </p:nvSpPr>
        <p:spPr>
          <a:xfrm>
            <a:off x="1447800" y="2987675"/>
            <a:ext cx="1763713" cy="0"/>
          </a:xfrm>
          <a:prstGeom prst="line">
            <a:avLst/>
          </a:prstGeom>
          <a:ln w="9525" cap="flat" cmpd="sng">
            <a:solidFill>
              <a:srgbClr val="990033"/>
            </a:solidFill>
            <a:prstDash val="solid"/>
            <a:headEnd type="triangle" w="med" len="med"/>
            <a:tailEnd type="triangle" w="med" len="med"/>
          </a:ln>
        </p:spPr>
      </p:sp>
      <p:sp>
        <p:nvSpPr>
          <p:cNvPr id="55353" name="Text Box 143"/>
          <p:cNvSpPr txBox="1"/>
          <p:nvPr/>
        </p:nvSpPr>
        <p:spPr>
          <a:xfrm>
            <a:off x="2047875" y="2738438"/>
            <a:ext cx="576263" cy="304800"/>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73.2</a:t>
            </a:r>
          </a:p>
        </p:txBody>
      </p:sp>
      <p:sp>
        <p:nvSpPr>
          <p:cNvPr id="55354" name="Text Box 144"/>
          <p:cNvSpPr txBox="1"/>
          <p:nvPr/>
        </p:nvSpPr>
        <p:spPr>
          <a:xfrm>
            <a:off x="3194050" y="1436688"/>
            <a:ext cx="936625" cy="304800"/>
          </a:xfrm>
          <a:prstGeom prst="rect">
            <a:avLst/>
          </a:prstGeom>
          <a:noFill/>
          <a:ln w="9525">
            <a:noFill/>
          </a:ln>
        </p:spPr>
        <p:txBody>
          <a:bodyPr>
            <a:spAutoFit/>
          </a:bodyPr>
          <a:lstStyle/>
          <a:p>
            <a:pPr algn="l">
              <a:spcBef>
                <a:spcPct val="50000"/>
              </a:spcBef>
            </a:pPr>
            <a:r>
              <a:rPr lang="en-US" altLang="zh-CN" sz="1400" b="0" dirty="0">
                <a:latin typeface="Arial" panose="020B0604020202020204" pitchFamily="34" charset="0"/>
                <a:ea typeface="宋体" panose="02010600030101010101" pitchFamily="2" charset="-122"/>
              </a:rPr>
              <a:t>P</a:t>
            </a:r>
            <a:r>
              <a:rPr lang="en-US" altLang="zh-CN" sz="1400" b="0" baseline="-25000" dirty="0">
                <a:latin typeface="Arial" panose="020B0604020202020204" pitchFamily="34" charset="0"/>
                <a:ea typeface="宋体" panose="02010600030101010101" pitchFamily="2" charset="-122"/>
              </a:rPr>
              <a:t>1</a:t>
            </a:r>
            <a:r>
              <a:rPr lang="en-US" altLang="zh-CN" sz="1400" b="0" dirty="0">
                <a:latin typeface="Arial" panose="020B0604020202020204" pitchFamily="34" charset="0"/>
                <a:ea typeface="宋体" panose="02010600030101010101" pitchFamily="2" charset="-122"/>
              </a:rPr>
              <a:t>=320N</a:t>
            </a:r>
          </a:p>
        </p:txBody>
      </p:sp>
      <p:sp>
        <p:nvSpPr>
          <p:cNvPr id="55355" name="Text Box 145"/>
          <p:cNvSpPr txBox="1"/>
          <p:nvPr/>
        </p:nvSpPr>
        <p:spPr>
          <a:xfrm>
            <a:off x="2555875" y="1052513"/>
            <a:ext cx="936625" cy="304800"/>
          </a:xfrm>
          <a:prstGeom prst="rect">
            <a:avLst/>
          </a:prstGeom>
          <a:noFill/>
          <a:ln w="9525">
            <a:noFill/>
          </a:ln>
        </p:spPr>
        <p:txBody>
          <a:bodyPr>
            <a:spAutoFit/>
          </a:bodyPr>
          <a:lstStyle/>
          <a:p>
            <a:pPr algn="l">
              <a:spcBef>
                <a:spcPct val="50000"/>
              </a:spcBef>
            </a:pPr>
            <a:r>
              <a:rPr lang="en-US" altLang="zh-CN" sz="1400" b="0" dirty="0">
                <a:latin typeface="Arial" panose="020B0604020202020204" pitchFamily="34" charset="0"/>
                <a:ea typeface="宋体" panose="02010600030101010101" pitchFamily="2" charset="-122"/>
              </a:rPr>
              <a:t>P</a:t>
            </a:r>
            <a:r>
              <a:rPr lang="en-US" altLang="zh-CN" sz="1400" b="0" baseline="-25000" dirty="0">
                <a:latin typeface="Arial" panose="020B0604020202020204" pitchFamily="34" charset="0"/>
                <a:ea typeface="宋体" panose="02010600030101010101" pitchFamily="2" charset="-122"/>
              </a:rPr>
              <a:t>2</a:t>
            </a:r>
            <a:r>
              <a:rPr lang="en-US" altLang="zh-CN" sz="1400" b="0" dirty="0">
                <a:latin typeface="Arial" panose="020B0604020202020204" pitchFamily="34" charset="0"/>
                <a:ea typeface="宋体" panose="02010600030101010101" pitchFamily="2" charset="-122"/>
              </a:rPr>
              <a:t>=768N</a:t>
            </a:r>
          </a:p>
        </p:txBody>
      </p:sp>
      <p:sp>
        <p:nvSpPr>
          <p:cNvPr id="55356" name="Text Box 146"/>
          <p:cNvSpPr txBox="1"/>
          <p:nvPr/>
        </p:nvSpPr>
        <p:spPr>
          <a:xfrm>
            <a:off x="1763713" y="765175"/>
            <a:ext cx="936625" cy="304800"/>
          </a:xfrm>
          <a:prstGeom prst="rect">
            <a:avLst/>
          </a:prstGeom>
          <a:noFill/>
          <a:ln w="9525">
            <a:noFill/>
          </a:ln>
        </p:spPr>
        <p:txBody>
          <a:bodyPr>
            <a:spAutoFit/>
          </a:bodyPr>
          <a:lstStyle/>
          <a:p>
            <a:pPr algn="l">
              <a:spcBef>
                <a:spcPct val="50000"/>
              </a:spcBef>
            </a:pPr>
            <a:r>
              <a:rPr lang="en-US" altLang="zh-CN" sz="1400" b="0" dirty="0">
                <a:latin typeface="Arial" panose="020B0604020202020204" pitchFamily="34" charset="0"/>
                <a:ea typeface="宋体" panose="02010600030101010101" pitchFamily="2" charset="-122"/>
              </a:rPr>
              <a:t>P</a:t>
            </a:r>
            <a:r>
              <a:rPr lang="en-US" altLang="zh-CN" sz="1400" b="0" baseline="-25000" dirty="0">
                <a:latin typeface="Arial" panose="020B0604020202020204" pitchFamily="34" charset="0"/>
                <a:ea typeface="宋体" panose="02010600030101010101" pitchFamily="2" charset="-122"/>
              </a:rPr>
              <a:t>3</a:t>
            </a:r>
            <a:r>
              <a:rPr lang="en-US" altLang="zh-CN" sz="1400" b="0" dirty="0">
                <a:latin typeface="Arial" panose="020B0604020202020204" pitchFamily="34" charset="0"/>
                <a:ea typeface="宋体" panose="02010600030101010101" pitchFamily="2" charset="-122"/>
              </a:rPr>
              <a:t>=768N</a:t>
            </a:r>
          </a:p>
        </p:txBody>
      </p:sp>
      <p:sp>
        <p:nvSpPr>
          <p:cNvPr id="55357" name="Rectangle 15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14.5.2 </a:t>
            </a:r>
            <a:r>
              <a:rPr lang="zh-CN" altLang="en-US" i="0" dirty="0">
                <a:solidFill>
                  <a:srgbClr val="000066"/>
                </a:solidFill>
                <a:latin typeface="仿宋_GB2312" pitchFamily="49" charset="-122"/>
                <a:ea typeface="仿宋_GB2312" pitchFamily="49" charset="-122"/>
              </a:rPr>
              <a:t>螺旋压缩弹簧的规定表示法</a:t>
            </a:r>
          </a:p>
        </p:txBody>
      </p:sp>
      <p:sp>
        <p:nvSpPr>
          <p:cNvPr id="2" name="矩形 1"/>
          <p:cNvSpPr/>
          <p:nvPr/>
        </p:nvSpPr>
        <p:spPr>
          <a:xfrm>
            <a:off x="7657465" y="5107305"/>
            <a:ext cx="1003300" cy="291465"/>
          </a:xfrm>
          <a:prstGeom prst="rect">
            <a:avLst/>
          </a:prstGeom>
          <a:solidFill>
            <a:schemeClr val="bg1"/>
          </a:solidFill>
          <a:ln w="4763" cap="flat" cmpd="sng" algn="ctr">
            <a:solidFill>
              <a:schemeClr val="bg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A7CDE08-1B22-4B86-9805-FB9F29DED4E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5</a:t>
            </a:fld>
            <a:endParaRPr lang="en-US" altLang="zh-CN" sz="1400" b="0" i="0" dirty="0">
              <a:ea typeface="宋体" panose="02010600030101010101" pitchFamily="2" charset="-122"/>
            </a:endParaRPr>
          </a:p>
        </p:txBody>
      </p:sp>
      <p:sp>
        <p:nvSpPr>
          <p:cNvPr id="8197" name="Text Box 4"/>
          <p:cNvSpPr txBox="1"/>
          <p:nvPr/>
        </p:nvSpPr>
        <p:spPr>
          <a:xfrm>
            <a:off x="827088" y="2470150"/>
            <a:ext cx="7416800" cy="1322070"/>
          </a:xfrm>
          <a:prstGeom prst="rect">
            <a:avLst/>
          </a:prstGeom>
          <a:noFill/>
          <a:ln w="12700">
            <a:noFill/>
          </a:ln>
        </p:spPr>
        <p:txBody>
          <a:bodyPr>
            <a:spAutoFit/>
          </a:bodyPr>
          <a:lstStyle/>
          <a:p>
            <a:pPr algn="l">
              <a:spcBef>
                <a:spcPct val="50000"/>
              </a:spcBef>
            </a:pPr>
            <a:r>
              <a:rPr lang="en-US" altLang="zh-CN" sz="2000" i="0" dirty="0">
                <a:solidFill>
                  <a:schemeClr val="tx2"/>
                </a:solidFill>
                <a:latin typeface="Times New Roman" panose="02020603050405020304" pitchFamily="18" charset="0"/>
                <a:ea typeface="宋体" panose="02010600030101010101" pitchFamily="2" charset="-122"/>
              </a:rPr>
              <a:t>                        0.1   0.12   0.15   0.2   0.25   0.5   0.4   0.5   0.6   0.8</a:t>
            </a:r>
          </a:p>
          <a:p>
            <a:pPr algn="l">
              <a:spcBef>
                <a:spcPct val="50000"/>
              </a:spcBef>
            </a:pPr>
            <a:r>
              <a:rPr lang="zh-CN" altLang="en-US" sz="2000" i="0" dirty="0">
                <a:solidFill>
                  <a:schemeClr val="tx2"/>
                </a:solidFill>
                <a:latin typeface="Times New Roman" panose="02020603050405020304" pitchFamily="18" charset="0"/>
                <a:ea typeface="宋体" panose="02010600030101010101" pitchFamily="2" charset="-122"/>
              </a:rPr>
              <a:t>第一系列        </a:t>
            </a:r>
            <a:r>
              <a:rPr lang="en-US" altLang="zh-CN" sz="2000" i="0" dirty="0">
                <a:solidFill>
                  <a:schemeClr val="tx2"/>
                </a:solidFill>
                <a:latin typeface="Times New Roman" panose="02020603050405020304" pitchFamily="18" charset="0"/>
                <a:ea typeface="宋体" panose="02010600030101010101" pitchFamily="2" charset="-122"/>
              </a:rPr>
              <a:t>1    1.25     1.5     2      2.5     3      4      5       6      8  </a:t>
            </a:r>
          </a:p>
          <a:p>
            <a:pPr algn="l">
              <a:spcBef>
                <a:spcPct val="50000"/>
              </a:spcBef>
            </a:pPr>
            <a:r>
              <a:rPr lang="en-US" altLang="zh-CN" sz="2000" i="0" dirty="0">
                <a:solidFill>
                  <a:schemeClr val="tx2"/>
                </a:solidFill>
                <a:latin typeface="Times New Roman" panose="02020603050405020304" pitchFamily="18" charset="0"/>
                <a:ea typeface="宋体" panose="02010600030101010101" pitchFamily="2" charset="-122"/>
              </a:rPr>
              <a:t>                        10    12       16    20      25     32    40    50</a:t>
            </a:r>
          </a:p>
        </p:txBody>
      </p:sp>
      <p:grpSp>
        <p:nvGrpSpPr>
          <p:cNvPr id="8198" name="Group 5"/>
          <p:cNvGrpSpPr/>
          <p:nvPr/>
        </p:nvGrpSpPr>
        <p:grpSpPr>
          <a:xfrm>
            <a:off x="693738" y="2439988"/>
            <a:ext cx="7766050" cy="3022600"/>
            <a:chOff x="211" y="1142"/>
            <a:chExt cx="5395" cy="2131"/>
          </a:xfrm>
        </p:grpSpPr>
        <p:sp>
          <p:nvSpPr>
            <p:cNvPr id="8202" name="Line 6"/>
            <p:cNvSpPr/>
            <p:nvPr/>
          </p:nvSpPr>
          <p:spPr>
            <a:xfrm>
              <a:off x="1132" y="1142"/>
              <a:ext cx="0" cy="2131"/>
            </a:xfrm>
            <a:prstGeom prst="line">
              <a:avLst/>
            </a:prstGeom>
            <a:ln w="19050" cap="flat" cmpd="sng">
              <a:solidFill>
                <a:srgbClr val="003399"/>
              </a:solidFill>
              <a:prstDash val="solid"/>
              <a:headEnd type="none" w="med" len="med"/>
              <a:tailEnd type="none" w="med" len="med"/>
            </a:ln>
          </p:spPr>
        </p:sp>
        <p:grpSp>
          <p:nvGrpSpPr>
            <p:cNvPr id="8203" name="Group 7"/>
            <p:cNvGrpSpPr/>
            <p:nvPr/>
          </p:nvGrpSpPr>
          <p:grpSpPr>
            <a:xfrm>
              <a:off x="211" y="1142"/>
              <a:ext cx="5395" cy="2131"/>
              <a:chOff x="202" y="605"/>
              <a:chExt cx="5395" cy="2131"/>
            </a:xfrm>
          </p:grpSpPr>
          <p:sp>
            <p:nvSpPr>
              <p:cNvPr id="8204" name="Rectangle 8"/>
              <p:cNvSpPr/>
              <p:nvPr/>
            </p:nvSpPr>
            <p:spPr>
              <a:xfrm>
                <a:off x="202" y="605"/>
                <a:ext cx="5385" cy="2131"/>
              </a:xfrm>
              <a:prstGeom prst="rect">
                <a:avLst/>
              </a:prstGeom>
              <a:noFill/>
              <a:ln w="19050" cap="flat" cmpd="sng">
                <a:solidFill>
                  <a:srgbClr val="003399"/>
                </a:solidFill>
                <a:prstDash val="solid"/>
                <a:miter/>
                <a:headEnd type="none" w="sm" len="lg"/>
                <a:tailEnd type="none" w="sm" len="lg"/>
              </a:ln>
            </p:spPr>
            <p:txBody>
              <a:bodyPr wrap="none" anchor="ctr" anchorCtr="0">
                <a:spAutoFit/>
              </a:bodyPr>
              <a:lstStyle/>
              <a:p>
                <a:endParaRPr lang="zh-CN" altLang="en-US" dirty="0">
                  <a:latin typeface="Times New Roman" panose="02020603050405020304" pitchFamily="18" charset="0"/>
                </a:endParaRPr>
              </a:p>
            </p:txBody>
          </p:sp>
          <p:sp>
            <p:nvSpPr>
              <p:cNvPr id="8205" name="Line 9"/>
              <p:cNvSpPr/>
              <p:nvPr/>
            </p:nvSpPr>
            <p:spPr>
              <a:xfrm>
                <a:off x="202" y="1640"/>
                <a:ext cx="5395" cy="0"/>
              </a:xfrm>
              <a:prstGeom prst="line">
                <a:avLst/>
              </a:prstGeom>
              <a:ln w="19050" cap="flat" cmpd="sng">
                <a:solidFill>
                  <a:srgbClr val="003399"/>
                </a:solidFill>
                <a:prstDash val="solid"/>
                <a:headEnd type="none" w="med" len="med"/>
                <a:tailEnd type="none" w="med" len="med"/>
              </a:ln>
            </p:spPr>
          </p:sp>
        </p:grpSp>
      </p:grpSp>
      <p:sp>
        <p:nvSpPr>
          <p:cNvPr id="476170" name="Rectangle 10"/>
          <p:cNvSpPr>
            <a:spLocks noChangeArrowheads="1"/>
          </p:cNvSpPr>
          <p:nvPr/>
        </p:nvSpPr>
        <p:spPr bwMode="auto">
          <a:xfrm>
            <a:off x="295275" y="615950"/>
            <a:ext cx="8791575" cy="519113"/>
          </a:xfrm>
          <a:prstGeom prst="rect">
            <a:avLst/>
          </a:prstGeom>
          <a:noFill/>
          <a:ln w="19050">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zh-CN" sz="20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为便于制造</a:t>
            </a:r>
            <a:r>
              <a:rPr kumimoji="1" lang="zh-CN" altLang="en-US" sz="20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a:t>
            </a:r>
            <a:r>
              <a:rPr kumimoji="1" lang="zh-CN" altLang="zh-CN" sz="20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检验和互换使用，</a:t>
            </a:r>
            <a:r>
              <a:rPr kumimoji="1" lang="zh-CN" altLang="en-US" sz="28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仿宋_GB2312" pitchFamily="49" charset="-122"/>
                <a:ea typeface="仿宋_GB2312" pitchFamily="49" charset="-122"/>
                <a:cs typeface="+mn-cs"/>
              </a:rPr>
              <a:t>国标</a:t>
            </a:r>
            <a:r>
              <a:rPr kumimoji="1" lang="zh-CN" altLang="en-US" sz="20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规定了</a:t>
            </a:r>
            <a:r>
              <a:rPr kumimoji="1" lang="zh-CN" altLang="zh-CN" sz="20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标准模数系列。</a:t>
            </a:r>
            <a:endParaRPr kumimoji="1" lang="zh-CN" altLang="en-US" sz="20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endParaRPr>
          </a:p>
        </p:txBody>
      </p:sp>
      <p:sp>
        <p:nvSpPr>
          <p:cNvPr id="476171" name="Text Box 11"/>
          <p:cNvSpPr txBox="1"/>
          <p:nvPr/>
        </p:nvSpPr>
        <p:spPr>
          <a:xfrm>
            <a:off x="857250" y="4022725"/>
            <a:ext cx="7386638" cy="1311275"/>
          </a:xfrm>
          <a:prstGeom prst="rect">
            <a:avLst/>
          </a:prstGeom>
          <a:noFill/>
          <a:ln w="12700">
            <a:noFill/>
          </a:ln>
        </p:spPr>
        <p:txBody>
          <a:bodyPr>
            <a:spAutoFit/>
          </a:bodyPr>
          <a:lstStyle/>
          <a:p>
            <a:pPr algn="l">
              <a:spcBef>
                <a:spcPct val="50000"/>
              </a:spcBef>
            </a:pPr>
            <a:r>
              <a:rPr lang="en-US" altLang="zh-CN" sz="2000" i="0" dirty="0">
                <a:solidFill>
                  <a:schemeClr val="hlink"/>
                </a:solidFill>
                <a:latin typeface="Times New Roman" panose="02020603050405020304" pitchFamily="18" charset="0"/>
                <a:ea typeface="宋体" panose="02010600030101010101" pitchFamily="2" charset="-122"/>
              </a:rPr>
              <a:t>                        0.35   0.7   0.9   1.75   2.25   2.75   (3.25)   3.5   (3.75)   </a:t>
            </a:r>
          </a:p>
          <a:p>
            <a:pPr algn="l">
              <a:spcBef>
                <a:spcPct val="50000"/>
              </a:spcBef>
            </a:pPr>
            <a:r>
              <a:rPr lang="zh-CN" altLang="en-US" sz="2000" i="0" dirty="0">
                <a:solidFill>
                  <a:schemeClr val="hlink"/>
                </a:solidFill>
                <a:latin typeface="Times New Roman" panose="02020603050405020304" pitchFamily="18" charset="0"/>
                <a:ea typeface="宋体" panose="02010600030101010101" pitchFamily="2" charset="-122"/>
              </a:rPr>
              <a:t>第二系列       </a:t>
            </a:r>
            <a:r>
              <a:rPr lang="en-US" altLang="zh-CN" sz="2000" i="0" dirty="0">
                <a:solidFill>
                  <a:schemeClr val="hlink"/>
                </a:solidFill>
                <a:latin typeface="Times New Roman" panose="02020603050405020304" pitchFamily="18" charset="0"/>
                <a:ea typeface="宋体" panose="02010600030101010101" pitchFamily="2" charset="-122"/>
              </a:rPr>
              <a:t>4.5   5.5    (6.5)     7     9      (11)     14      18      22       </a:t>
            </a:r>
          </a:p>
          <a:p>
            <a:pPr algn="l">
              <a:spcBef>
                <a:spcPct val="50000"/>
              </a:spcBef>
            </a:pPr>
            <a:r>
              <a:rPr lang="en-US" altLang="zh-CN" sz="2000" i="0" dirty="0">
                <a:solidFill>
                  <a:schemeClr val="hlink"/>
                </a:solidFill>
                <a:latin typeface="Times New Roman" panose="02020603050405020304" pitchFamily="18" charset="0"/>
                <a:ea typeface="宋体" panose="02010600030101010101" pitchFamily="2" charset="-122"/>
              </a:rPr>
              <a:t>                        28   (30)    36    45</a:t>
            </a:r>
          </a:p>
        </p:txBody>
      </p:sp>
      <p:sp>
        <p:nvSpPr>
          <p:cNvPr id="8201" name="Rectangle 1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14.1.1 </a:t>
            </a:r>
            <a:r>
              <a:rPr lang="zh-CN" altLang="en-US" i="0" dirty="0">
                <a:solidFill>
                  <a:srgbClr val="000066"/>
                </a:solidFill>
                <a:latin typeface="仿宋_GB2312" pitchFamily="49" charset="-122"/>
                <a:ea typeface="仿宋_GB2312" pitchFamily="49" charset="-122"/>
              </a:rPr>
              <a:t>直齿圆柱齿轮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直齿圆柱齿轮各部分尺寸计算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76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617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B5E7486-03DC-4512-9309-6D612FC11DF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3"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6</a:t>
            </a:fld>
            <a:endParaRPr lang="en-US" altLang="zh-CN" sz="1400" b="0" i="0" dirty="0">
              <a:ea typeface="宋体" panose="02010600030101010101" pitchFamily="2" charset="-122"/>
            </a:endParaRPr>
          </a:p>
        </p:txBody>
      </p:sp>
      <p:sp>
        <p:nvSpPr>
          <p:cNvPr id="477187" name="Rectangle 3"/>
          <p:cNvSpPr>
            <a:spLocks noGrp="1"/>
          </p:cNvSpPr>
          <p:nvPr>
            <p:ph idx="1"/>
          </p:nvPr>
        </p:nvSpPr>
        <p:spPr>
          <a:xfrm>
            <a:off x="136525" y="554038"/>
            <a:ext cx="3255963" cy="2663825"/>
          </a:xfrm>
          <a:ln/>
        </p:spPr>
        <p:txBody>
          <a:bodyPr vert="horz" wrap="square" lIns="91440" tIns="45720" rIns="91440" bIns="45720" anchor="t" anchorCtr="0"/>
          <a:lstStyle/>
          <a:p>
            <a:pPr eaLnBrk="1" hangingPunct="1">
              <a:lnSpc>
                <a:spcPct val="105000"/>
              </a:lnSpc>
              <a:buNone/>
            </a:pPr>
            <a:r>
              <a:rPr lang="zh-CN" altLang="en-US" sz="2200" b="1" dirty="0">
                <a:solidFill>
                  <a:srgbClr val="FF0000"/>
                </a:solidFill>
                <a:latin typeface="仿宋_GB2312" pitchFamily="49" charset="-122"/>
                <a:ea typeface="仿宋_GB2312" pitchFamily="49" charset="-122"/>
              </a:rPr>
              <a:t>齿形角</a:t>
            </a:r>
            <a:r>
              <a:rPr lang="en-US" altLang="zh-CN" sz="2200" b="1" i="1" dirty="0">
                <a:solidFill>
                  <a:srgbClr val="FF0000"/>
                </a:solidFill>
                <a:latin typeface="仿宋_GB2312" pitchFamily="49" charset="-122"/>
                <a:ea typeface="仿宋_GB2312" pitchFamily="49" charset="-122"/>
              </a:rPr>
              <a:t>α</a:t>
            </a:r>
          </a:p>
          <a:p>
            <a:pPr lvl="1" eaLnBrk="1" hangingPunct="1">
              <a:lnSpc>
                <a:spcPct val="105000"/>
              </a:lnSpc>
            </a:pPr>
            <a:r>
              <a:rPr lang="zh-CN" altLang="en-US" sz="2200" b="1" dirty="0">
                <a:latin typeface="仿宋_GB2312" pitchFamily="49" charset="-122"/>
                <a:ea typeface="仿宋_GB2312" pitchFamily="49" charset="-122"/>
              </a:rPr>
              <a:t>在分度园与齿廓曲线的交点上所作齿廓法向作用力的方向与该交点的速度方向之间的夹角。</a:t>
            </a:r>
          </a:p>
          <a:p>
            <a:pPr lvl="1" eaLnBrk="1" hangingPunct="1">
              <a:lnSpc>
                <a:spcPct val="105000"/>
              </a:lnSpc>
            </a:pPr>
            <a:r>
              <a:rPr lang="zh-CN" altLang="en-US" sz="2200" b="1" dirty="0">
                <a:latin typeface="仿宋_GB2312" pitchFamily="49" charset="-122"/>
                <a:ea typeface="仿宋_GB2312" pitchFamily="49" charset="-122"/>
              </a:rPr>
              <a:t>我国规定标准齿轮的齿形角为</a:t>
            </a:r>
            <a:r>
              <a:rPr lang="en-US" altLang="zh-CN" sz="2200" b="1" dirty="0">
                <a:latin typeface="仿宋_GB2312" pitchFamily="49" charset="-122"/>
                <a:ea typeface="仿宋_GB2312" pitchFamily="49" charset="-122"/>
              </a:rPr>
              <a:t>20°</a:t>
            </a:r>
          </a:p>
        </p:txBody>
      </p:sp>
      <p:grpSp>
        <p:nvGrpSpPr>
          <p:cNvPr id="9222" name="Group 5"/>
          <p:cNvGrpSpPr/>
          <p:nvPr/>
        </p:nvGrpSpPr>
        <p:grpSpPr>
          <a:xfrm>
            <a:off x="3132138" y="546100"/>
            <a:ext cx="5878512" cy="5546725"/>
            <a:chOff x="1973" y="344"/>
            <a:chExt cx="3703" cy="3494"/>
          </a:xfrm>
        </p:grpSpPr>
        <p:sp>
          <p:nvSpPr>
            <p:cNvPr id="9225" name="Freeform 6"/>
            <p:cNvSpPr/>
            <p:nvPr/>
          </p:nvSpPr>
          <p:spPr>
            <a:xfrm>
              <a:off x="3316" y="1679"/>
              <a:ext cx="902" cy="481"/>
            </a:xfrm>
            <a:custGeom>
              <a:avLst/>
              <a:gdLst>
                <a:gd name="txL" fmla="*/ 0 w 902"/>
                <a:gd name="txT" fmla="*/ 0 h 481"/>
                <a:gd name="txR" fmla="*/ 902 w 902"/>
                <a:gd name="txB" fmla="*/ 481 h 481"/>
              </a:gdLst>
              <a:ahLst/>
              <a:cxnLst>
                <a:cxn ang="0">
                  <a:pos x="0" y="481"/>
                </a:cxn>
                <a:cxn ang="0">
                  <a:pos x="44" y="458"/>
                </a:cxn>
                <a:cxn ang="0">
                  <a:pos x="44" y="410"/>
                </a:cxn>
                <a:cxn ang="0">
                  <a:pos x="57" y="257"/>
                </a:cxn>
                <a:cxn ang="0">
                  <a:pos x="96" y="103"/>
                </a:cxn>
                <a:cxn ang="0">
                  <a:pos x="118" y="61"/>
                </a:cxn>
                <a:cxn ang="0">
                  <a:pos x="172" y="52"/>
                </a:cxn>
                <a:cxn ang="0">
                  <a:pos x="227" y="100"/>
                </a:cxn>
                <a:cxn ang="0">
                  <a:pos x="291" y="173"/>
                </a:cxn>
                <a:cxn ang="0">
                  <a:pos x="342" y="257"/>
                </a:cxn>
                <a:cxn ang="0">
                  <a:pos x="403" y="375"/>
                </a:cxn>
                <a:cxn ang="0">
                  <a:pos x="435" y="378"/>
                </a:cxn>
                <a:cxn ang="0">
                  <a:pos x="470" y="369"/>
                </a:cxn>
                <a:cxn ang="0">
                  <a:pos x="496" y="311"/>
                </a:cxn>
                <a:cxn ang="0">
                  <a:pos x="524" y="231"/>
                </a:cxn>
                <a:cxn ang="0">
                  <a:pos x="563" y="145"/>
                </a:cxn>
                <a:cxn ang="0">
                  <a:pos x="633" y="36"/>
                </a:cxn>
                <a:cxn ang="0">
                  <a:pos x="665" y="13"/>
                </a:cxn>
                <a:cxn ang="0">
                  <a:pos x="694" y="13"/>
                </a:cxn>
                <a:cxn ang="0">
                  <a:pos x="726" y="20"/>
                </a:cxn>
                <a:cxn ang="0">
                  <a:pos x="790" y="132"/>
                </a:cxn>
                <a:cxn ang="0">
                  <a:pos x="816" y="218"/>
                </a:cxn>
                <a:cxn ang="0">
                  <a:pos x="828" y="314"/>
                </a:cxn>
                <a:cxn ang="0">
                  <a:pos x="835" y="385"/>
                </a:cxn>
                <a:cxn ang="0">
                  <a:pos x="867" y="401"/>
                </a:cxn>
                <a:cxn ang="0">
                  <a:pos x="902" y="410"/>
                </a:cxn>
              </a:cxnLst>
              <a:rect l="txL" t="txT" r="txR" b="txB"/>
              <a:pathLst>
                <a:path w="902" h="481">
                  <a:moveTo>
                    <a:pt x="0" y="481"/>
                  </a:moveTo>
                  <a:cubicBezTo>
                    <a:pt x="18" y="475"/>
                    <a:pt x="37" y="470"/>
                    <a:pt x="44" y="458"/>
                  </a:cubicBezTo>
                  <a:cubicBezTo>
                    <a:pt x="51" y="446"/>
                    <a:pt x="42" y="443"/>
                    <a:pt x="44" y="410"/>
                  </a:cubicBezTo>
                  <a:cubicBezTo>
                    <a:pt x="46" y="377"/>
                    <a:pt x="48" y="308"/>
                    <a:pt x="57" y="257"/>
                  </a:cubicBezTo>
                  <a:cubicBezTo>
                    <a:pt x="66" y="206"/>
                    <a:pt x="86" y="136"/>
                    <a:pt x="96" y="103"/>
                  </a:cubicBezTo>
                  <a:cubicBezTo>
                    <a:pt x="106" y="70"/>
                    <a:pt x="105" y="69"/>
                    <a:pt x="118" y="61"/>
                  </a:cubicBezTo>
                  <a:cubicBezTo>
                    <a:pt x="131" y="53"/>
                    <a:pt x="154" y="46"/>
                    <a:pt x="172" y="52"/>
                  </a:cubicBezTo>
                  <a:cubicBezTo>
                    <a:pt x="190" y="58"/>
                    <a:pt x="207" y="80"/>
                    <a:pt x="227" y="100"/>
                  </a:cubicBezTo>
                  <a:cubicBezTo>
                    <a:pt x="247" y="120"/>
                    <a:pt x="272" y="147"/>
                    <a:pt x="291" y="173"/>
                  </a:cubicBezTo>
                  <a:cubicBezTo>
                    <a:pt x="310" y="199"/>
                    <a:pt x="323" y="223"/>
                    <a:pt x="342" y="257"/>
                  </a:cubicBezTo>
                  <a:cubicBezTo>
                    <a:pt x="361" y="291"/>
                    <a:pt x="388" y="355"/>
                    <a:pt x="403" y="375"/>
                  </a:cubicBezTo>
                  <a:cubicBezTo>
                    <a:pt x="418" y="395"/>
                    <a:pt x="424" y="379"/>
                    <a:pt x="435" y="378"/>
                  </a:cubicBezTo>
                  <a:cubicBezTo>
                    <a:pt x="446" y="377"/>
                    <a:pt x="460" y="380"/>
                    <a:pt x="470" y="369"/>
                  </a:cubicBezTo>
                  <a:cubicBezTo>
                    <a:pt x="480" y="358"/>
                    <a:pt x="487" y="334"/>
                    <a:pt x="496" y="311"/>
                  </a:cubicBezTo>
                  <a:cubicBezTo>
                    <a:pt x="505" y="288"/>
                    <a:pt x="513" y="259"/>
                    <a:pt x="524" y="231"/>
                  </a:cubicBezTo>
                  <a:cubicBezTo>
                    <a:pt x="535" y="203"/>
                    <a:pt x="545" y="178"/>
                    <a:pt x="563" y="145"/>
                  </a:cubicBezTo>
                  <a:cubicBezTo>
                    <a:pt x="581" y="112"/>
                    <a:pt x="616" y="58"/>
                    <a:pt x="633" y="36"/>
                  </a:cubicBezTo>
                  <a:cubicBezTo>
                    <a:pt x="650" y="14"/>
                    <a:pt x="655" y="17"/>
                    <a:pt x="665" y="13"/>
                  </a:cubicBezTo>
                  <a:cubicBezTo>
                    <a:pt x="675" y="9"/>
                    <a:pt x="684" y="12"/>
                    <a:pt x="694" y="13"/>
                  </a:cubicBezTo>
                  <a:cubicBezTo>
                    <a:pt x="704" y="14"/>
                    <a:pt x="710" y="0"/>
                    <a:pt x="726" y="20"/>
                  </a:cubicBezTo>
                  <a:cubicBezTo>
                    <a:pt x="742" y="40"/>
                    <a:pt x="775" y="99"/>
                    <a:pt x="790" y="132"/>
                  </a:cubicBezTo>
                  <a:cubicBezTo>
                    <a:pt x="805" y="165"/>
                    <a:pt x="810" y="188"/>
                    <a:pt x="816" y="218"/>
                  </a:cubicBezTo>
                  <a:cubicBezTo>
                    <a:pt x="822" y="248"/>
                    <a:pt x="825" y="286"/>
                    <a:pt x="828" y="314"/>
                  </a:cubicBezTo>
                  <a:cubicBezTo>
                    <a:pt x="831" y="342"/>
                    <a:pt x="828" y="371"/>
                    <a:pt x="835" y="385"/>
                  </a:cubicBezTo>
                  <a:cubicBezTo>
                    <a:pt x="842" y="399"/>
                    <a:pt x="856" y="397"/>
                    <a:pt x="867" y="401"/>
                  </a:cubicBezTo>
                  <a:cubicBezTo>
                    <a:pt x="878" y="405"/>
                    <a:pt x="890" y="407"/>
                    <a:pt x="902" y="410"/>
                  </a:cubicBezTo>
                </a:path>
              </a:pathLst>
            </a:custGeom>
            <a:noFill/>
            <a:ln w="38100" cap="flat" cmpd="sng">
              <a:solidFill>
                <a:schemeClr val="tx2">
                  <a:alpha val="100000"/>
                </a:schemeClr>
              </a:solidFill>
              <a:prstDash val="solid"/>
              <a:round/>
              <a:headEnd type="none" w="sm" len="lg"/>
              <a:tailEnd type="none" w="sm" len="lg"/>
            </a:ln>
          </p:spPr>
          <p:txBody>
            <a:bodyPr/>
            <a:lstStyle/>
            <a:p>
              <a:endParaRPr lang="zh-CN" altLang="en-US"/>
            </a:p>
          </p:txBody>
        </p:sp>
        <p:sp>
          <p:nvSpPr>
            <p:cNvPr id="9226" name="Line 7"/>
            <p:cNvSpPr/>
            <p:nvPr/>
          </p:nvSpPr>
          <p:spPr>
            <a:xfrm>
              <a:off x="3864" y="1854"/>
              <a:ext cx="4" cy="1786"/>
            </a:xfrm>
            <a:prstGeom prst="line">
              <a:avLst/>
            </a:prstGeom>
            <a:ln w="12700" cap="flat" cmpd="sng">
              <a:solidFill>
                <a:schemeClr val="tx2"/>
              </a:solidFill>
              <a:prstDash val="lgDashDot"/>
              <a:headEnd type="none" w="sm" len="lg"/>
              <a:tailEnd type="none" w="sm" len="lg"/>
            </a:ln>
          </p:spPr>
        </p:sp>
        <p:sp>
          <p:nvSpPr>
            <p:cNvPr id="9227" name="Line 8"/>
            <p:cNvSpPr/>
            <p:nvPr/>
          </p:nvSpPr>
          <p:spPr>
            <a:xfrm>
              <a:off x="3709" y="3539"/>
              <a:ext cx="346" cy="0"/>
            </a:xfrm>
            <a:prstGeom prst="line">
              <a:avLst/>
            </a:prstGeom>
            <a:ln w="12700" cap="flat" cmpd="sng">
              <a:solidFill>
                <a:schemeClr val="tx2"/>
              </a:solidFill>
              <a:prstDash val="lgDashDot"/>
              <a:headEnd type="none" w="sm" len="lg"/>
              <a:tailEnd type="none" w="sm" len="lg"/>
            </a:ln>
          </p:spPr>
        </p:sp>
        <p:sp>
          <p:nvSpPr>
            <p:cNvPr id="9228" name="Freeform 9"/>
            <p:cNvSpPr/>
            <p:nvPr/>
          </p:nvSpPr>
          <p:spPr>
            <a:xfrm>
              <a:off x="3589" y="3254"/>
              <a:ext cx="571" cy="107"/>
            </a:xfrm>
            <a:custGeom>
              <a:avLst/>
              <a:gdLst>
                <a:gd name="txL" fmla="*/ 0 w 571"/>
                <a:gd name="txT" fmla="*/ 0 h 107"/>
                <a:gd name="txR" fmla="*/ 571 w 571"/>
                <a:gd name="txB" fmla="*/ 107 h 107"/>
              </a:gdLst>
              <a:ahLst/>
              <a:cxnLst>
                <a:cxn ang="0">
                  <a:pos x="0" y="107"/>
                </a:cxn>
                <a:cxn ang="0">
                  <a:pos x="115" y="40"/>
                </a:cxn>
                <a:cxn ang="0">
                  <a:pos x="255" y="11"/>
                </a:cxn>
                <a:cxn ang="0">
                  <a:pos x="399" y="16"/>
                </a:cxn>
                <a:cxn ang="0">
                  <a:pos x="571" y="107"/>
                </a:cxn>
              </a:cxnLst>
              <a:rect l="txL" t="txT" r="txR" b="txB"/>
              <a:pathLst>
                <a:path w="571" h="107">
                  <a:moveTo>
                    <a:pt x="0" y="107"/>
                  </a:moveTo>
                  <a:cubicBezTo>
                    <a:pt x="36" y="81"/>
                    <a:pt x="73" y="56"/>
                    <a:pt x="115" y="40"/>
                  </a:cubicBezTo>
                  <a:cubicBezTo>
                    <a:pt x="157" y="24"/>
                    <a:pt x="208" y="15"/>
                    <a:pt x="255" y="11"/>
                  </a:cubicBezTo>
                  <a:cubicBezTo>
                    <a:pt x="302" y="7"/>
                    <a:pt x="346" y="0"/>
                    <a:pt x="399" y="16"/>
                  </a:cubicBezTo>
                  <a:cubicBezTo>
                    <a:pt x="452" y="32"/>
                    <a:pt x="511" y="69"/>
                    <a:pt x="571" y="107"/>
                  </a:cubicBezTo>
                </a:path>
              </a:pathLst>
            </a:custGeom>
            <a:noFill/>
            <a:ln w="12700" cap="flat" cmpd="sng">
              <a:solidFill>
                <a:schemeClr val="tx2">
                  <a:alpha val="100000"/>
                </a:schemeClr>
              </a:solidFill>
              <a:prstDash val="solid"/>
              <a:round/>
              <a:headEnd type="triangle" w="sm" len="lg"/>
              <a:tailEnd type="none" w="sm" len="lg"/>
            </a:ln>
          </p:spPr>
          <p:txBody>
            <a:bodyPr/>
            <a:lstStyle/>
            <a:p>
              <a:endParaRPr lang="zh-CN" altLang="en-US"/>
            </a:p>
          </p:txBody>
        </p:sp>
        <p:sp>
          <p:nvSpPr>
            <p:cNvPr id="9229" name="Text Box 10"/>
            <p:cNvSpPr txBox="1"/>
            <p:nvPr/>
          </p:nvSpPr>
          <p:spPr>
            <a:xfrm flipH="1">
              <a:off x="3652" y="3596"/>
              <a:ext cx="241" cy="192"/>
            </a:xfrm>
            <a:prstGeom prst="rect">
              <a:avLst/>
            </a:prstGeom>
            <a:noFill/>
            <a:ln w="12700">
              <a:noFill/>
            </a:ln>
          </p:spPr>
          <p:txBody>
            <a:bodyPr lIns="0" tIns="0" rIns="0" bIns="0" anchor="ctr" anchorCtr="0">
              <a:spAutoFit/>
            </a:bodyPr>
            <a:lstStyle/>
            <a:p>
              <a:pPr>
                <a:spcBef>
                  <a:spcPct val="50000"/>
                </a:spcBef>
              </a:pPr>
              <a:r>
                <a:rPr lang="en-US" altLang="zh-CN" sz="2000" i="0" dirty="0">
                  <a:solidFill>
                    <a:srgbClr val="000066"/>
                  </a:solidFill>
                  <a:latin typeface="Times New Roman" panose="02020603050405020304" pitchFamily="18" charset="0"/>
                  <a:ea typeface="宋体" panose="02010600030101010101" pitchFamily="2" charset="-122"/>
                </a:rPr>
                <a:t>O</a:t>
              </a:r>
              <a:r>
                <a:rPr lang="en-US" altLang="zh-CN" sz="2000" i="0" baseline="-25000" dirty="0">
                  <a:solidFill>
                    <a:srgbClr val="000066"/>
                  </a:solidFill>
                  <a:latin typeface="Times New Roman" panose="02020603050405020304" pitchFamily="18" charset="0"/>
                  <a:ea typeface="宋体" panose="02010600030101010101" pitchFamily="2" charset="-122"/>
                </a:rPr>
                <a:t>2</a:t>
              </a:r>
              <a:endParaRPr lang="en-US" altLang="zh-CN" sz="2000" i="0" dirty="0">
                <a:solidFill>
                  <a:srgbClr val="000066"/>
                </a:solidFill>
                <a:latin typeface="Times New Roman" panose="02020603050405020304" pitchFamily="18" charset="0"/>
                <a:ea typeface="宋体" panose="02010600030101010101" pitchFamily="2" charset="-122"/>
              </a:endParaRPr>
            </a:p>
          </p:txBody>
        </p:sp>
        <p:sp>
          <p:nvSpPr>
            <p:cNvPr id="9230" name="Freeform 11"/>
            <p:cNvSpPr/>
            <p:nvPr/>
          </p:nvSpPr>
          <p:spPr>
            <a:xfrm>
              <a:off x="3552" y="1415"/>
              <a:ext cx="836" cy="568"/>
            </a:xfrm>
            <a:custGeom>
              <a:avLst/>
              <a:gdLst>
                <a:gd name="txL" fmla="*/ 0 w 836"/>
                <a:gd name="txT" fmla="*/ 0 h 568"/>
                <a:gd name="txR" fmla="*/ 836 w 836"/>
                <a:gd name="txB" fmla="*/ 568 h 568"/>
              </a:gdLst>
              <a:ahLst/>
              <a:cxnLst>
                <a:cxn ang="0">
                  <a:pos x="0" y="121"/>
                </a:cxn>
                <a:cxn ang="0">
                  <a:pos x="58" y="153"/>
                </a:cxn>
                <a:cxn ang="0">
                  <a:pos x="48" y="243"/>
                </a:cxn>
                <a:cxn ang="0">
                  <a:pos x="58" y="358"/>
                </a:cxn>
                <a:cxn ang="0">
                  <a:pos x="90" y="464"/>
                </a:cxn>
                <a:cxn ang="0">
                  <a:pos x="144" y="553"/>
                </a:cxn>
                <a:cxn ang="0">
                  <a:pos x="167" y="556"/>
                </a:cxn>
                <a:cxn ang="0">
                  <a:pos x="189" y="560"/>
                </a:cxn>
                <a:cxn ang="0">
                  <a:pos x="247" y="505"/>
                </a:cxn>
                <a:cxn ang="0">
                  <a:pos x="301" y="428"/>
                </a:cxn>
                <a:cxn ang="0">
                  <a:pos x="331" y="335"/>
                </a:cxn>
                <a:cxn ang="0">
                  <a:pos x="359" y="227"/>
                </a:cxn>
                <a:cxn ang="0">
                  <a:pos x="365" y="198"/>
                </a:cxn>
                <a:cxn ang="0">
                  <a:pos x="384" y="192"/>
                </a:cxn>
                <a:cxn ang="0">
                  <a:pos x="461" y="182"/>
                </a:cxn>
                <a:cxn ang="0">
                  <a:pos x="496" y="259"/>
                </a:cxn>
                <a:cxn ang="0">
                  <a:pos x="570" y="368"/>
                </a:cxn>
                <a:cxn ang="0">
                  <a:pos x="631" y="419"/>
                </a:cxn>
                <a:cxn ang="0">
                  <a:pos x="749" y="483"/>
                </a:cxn>
                <a:cxn ang="0">
                  <a:pos x="779" y="469"/>
                </a:cxn>
                <a:cxn ang="0">
                  <a:pos x="799" y="456"/>
                </a:cxn>
                <a:cxn ang="0">
                  <a:pos x="810" y="323"/>
                </a:cxn>
                <a:cxn ang="0">
                  <a:pos x="810" y="240"/>
                </a:cxn>
                <a:cxn ang="0">
                  <a:pos x="784" y="140"/>
                </a:cxn>
                <a:cxn ang="0">
                  <a:pos x="756" y="76"/>
                </a:cxn>
                <a:cxn ang="0">
                  <a:pos x="772" y="41"/>
                </a:cxn>
                <a:cxn ang="0">
                  <a:pos x="836" y="0"/>
                </a:cxn>
              </a:cxnLst>
              <a:rect l="txL" t="txT" r="txR" b="txB"/>
              <a:pathLst>
                <a:path w="836" h="568">
                  <a:moveTo>
                    <a:pt x="0" y="121"/>
                  </a:moveTo>
                  <a:cubicBezTo>
                    <a:pt x="25" y="127"/>
                    <a:pt x="50" y="133"/>
                    <a:pt x="58" y="153"/>
                  </a:cubicBezTo>
                  <a:cubicBezTo>
                    <a:pt x="66" y="173"/>
                    <a:pt x="48" y="209"/>
                    <a:pt x="48" y="243"/>
                  </a:cubicBezTo>
                  <a:cubicBezTo>
                    <a:pt x="48" y="277"/>
                    <a:pt x="51" y="321"/>
                    <a:pt x="58" y="358"/>
                  </a:cubicBezTo>
                  <a:cubicBezTo>
                    <a:pt x="65" y="395"/>
                    <a:pt x="76" y="432"/>
                    <a:pt x="90" y="464"/>
                  </a:cubicBezTo>
                  <a:cubicBezTo>
                    <a:pt x="104" y="496"/>
                    <a:pt x="131" y="538"/>
                    <a:pt x="144" y="553"/>
                  </a:cubicBezTo>
                  <a:cubicBezTo>
                    <a:pt x="157" y="568"/>
                    <a:pt x="160" y="555"/>
                    <a:pt x="167" y="556"/>
                  </a:cubicBezTo>
                  <a:cubicBezTo>
                    <a:pt x="174" y="557"/>
                    <a:pt x="176" y="568"/>
                    <a:pt x="189" y="560"/>
                  </a:cubicBezTo>
                  <a:cubicBezTo>
                    <a:pt x="202" y="552"/>
                    <a:pt x="228" y="527"/>
                    <a:pt x="247" y="505"/>
                  </a:cubicBezTo>
                  <a:cubicBezTo>
                    <a:pt x="266" y="483"/>
                    <a:pt x="287" y="456"/>
                    <a:pt x="301" y="428"/>
                  </a:cubicBezTo>
                  <a:cubicBezTo>
                    <a:pt x="315" y="400"/>
                    <a:pt x="321" y="368"/>
                    <a:pt x="331" y="335"/>
                  </a:cubicBezTo>
                  <a:cubicBezTo>
                    <a:pt x="341" y="302"/>
                    <a:pt x="353" y="250"/>
                    <a:pt x="359" y="227"/>
                  </a:cubicBezTo>
                  <a:cubicBezTo>
                    <a:pt x="365" y="204"/>
                    <a:pt x="361" y="204"/>
                    <a:pt x="365" y="198"/>
                  </a:cubicBezTo>
                  <a:cubicBezTo>
                    <a:pt x="369" y="192"/>
                    <a:pt x="368" y="195"/>
                    <a:pt x="384" y="192"/>
                  </a:cubicBezTo>
                  <a:cubicBezTo>
                    <a:pt x="400" y="189"/>
                    <a:pt x="442" y="171"/>
                    <a:pt x="461" y="182"/>
                  </a:cubicBezTo>
                  <a:cubicBezTo>
                    <a:pt x="480" y="193"/>
                    <a:pt x="478" y="228"/>
                    <a:pt x="496" y="259"/>
                  </a:cubicBezTo>
                  <a:cubicBezTo>
                    <a:pt x="514" y="290"/>
                    <a:pt x="548" y="341"/>
                    <a:pt x="570" y="368"/>
                  </a:cubicBezTo>
                  <a:cubicBezTo>
                    <a:pt x="592" y="395"/>
                    <a:pt x="601" y="400"/>
                    <a:pt x="631" y="419"/>
                  </a:cubicBezTo>
                  <a:cubicBezTo>
                    <a:pt x="661" y="438"/>
                    <a:pt x="724" y="475"/>
                    <a:pt x="749" y="483"/>
                  </a:cubicBezTo>
                  <a:cubicBezTo>
                    <a:pt x="774" y="491"/>
                    <a:pt x="771" y="473"/>
                    <a:pt x="779" y="469"/>
                  </a:cubicBezTo>
                  <a:cubicBezTo>
                    <a:pt x="787" y="465"/>
                    <a:pt x="794" y="480"/>
                    <a:pt x="799" y="456"/>
                  </a:cubicBezTo>
                  <a:cubicBezTo>
                    <a:pt x="804" y="432"/>
                    <a:pt x="808" y="359"/>
                    <a:pt x="810" y="323"/>
                  </a:cubicBezTo>
                  <a:cubicBezTo>
                    <a:pt x="812" y="287"/>
                    <a:pt x="814" y="270"/>
                    <a:pt x="810" y="240"/>
                  </a:cubicBezTo>
                  <a:cubicBezTo>
                    <a:pt x="806" y="210"/>
                    <a:pt x="793" y="167"/>
                    <a:pt x="784" y="140"/>
                  </a:cubicBezTo>
                  <a:cubicBezTo>
                    <a:pt x="775" y="113"/>
                    <a:pt x="758" y="92"/>
                    <a:pt x="756" y="76"/>
                  </a:cubicBezTo>
                  <a:cubicBezTo>
                    <a:pt x="754" y="60"/>
                    <a:pt x="759" y="54"/>
                    <a:pt x="772" y="41"/>
                  </a:cubicBezTo>
                  <a:cubicBezTo>
                    <a:pt x="785" y="28"/>
                    <a:pt x="810" y="14"/>
                    <a:pt x="836" y="0"/>
                  </a:cubicBezTo>
                </a:path>
              </a:pathLst>
            </a:custGeom>
            <a:noFill/>
            <a:ln w="38100" cap="flat" cmpd="sng">
              <a:solidFill>
                <a:schemeClr val="tx2">
                  <a:alpha val="100000"/>
                </a:schemeClr>
              </a:solidFill>
              <a:prstDash val="solid"/>
              <a:round/>
              <a:headEnd type="none" w="sm" len="lg"/>
              <a:tailEnd type="none" w="sm" len="lg"/>
            </a:ln>
          </p:spPr>
          <p:txBody>
            <a:bodyPr/>
            <a:lstStyle/>
            <a:p>
              <a:endParaRPr lang="zh-CN" altLang="en-US"/>
            </a:p>
          </p:txBody>
        </p:sp>
        <p:sp>
          <p:nvSpPr>
            <p:cNvPr id="9231" name="Freeform 12"/>
            <p:cNvSpPr/>
            <p:nvPr/>
          </p:nvSpPr>
          <p:spPr>
            <a:xfrm>
              <a:off x="3043" y="1434"/>
              <a:ext cx="1642" cy="400"/>
            </a:xfrm>
            <a:custGeom>
              <a:avLst/>
              <a:gdLst>
                <a:gd name="txL" fmla="*/ 0 w 1353"/>
                <a:gd name="txT" fmla="*/ 0 h 276"/>
                <a:gd name="txR" fmla="*/ 1353 w 1353"/>
                <a:gd name="txB" fmla="*/ 276 h 276"/>
              </a:gdLst>
              <a:ahLst/>
              <a:cxnLst>
                <a:cxn ang="0">
                  <a:pos x="0" y="25"/>
                </a:cxn>
                <a:cxn ang="0">
                  <a:pos x="90" y="141"/>
                </a:cxn>
                <a:cxn ang="0">
                  <a:pos x="208" y="261"/>
                </a:cxn>
                <a:cxn ang="0">
                  <a:pos x="373" y="388"/>
                </a:cxn>
                <a:cxn ang="0">
                  <a:pos x="527" y="471"/>
                </a:cxn>
                <a:cxn ang="0">
                  <a:pos x="720" y="543"/>
                </a:cxn>
                <a:cxn ang="0">
                  <a:pos x="943" y="578"/>
                </a:cxn>
                <a:cxn ang="0">
                  <a:pos x="1064" y="562"/>
                </a:cxn>
                <a:cxn ang="0">
                  <a:pos x="1229" y="551"/>
                </a:cxn>
                <a:cxn ang="0">
                  <a:pos x="1447" y="483"/>
                </a:cxn>
                <a:cxn ang="0">
                  <a:pos x="1692" y="322"/>
                </a:cxn>
                <a:cxn ang="0">
                  <a:pos x="1819" y="214"/>
                </a:cxn>
                <a:cxn ang="0">
                  <a:pos x="1993" y="0"/>
                </a:cxn>
              </a:cxnLst>
              <a:rect l="txL" t="txT" r="txR" b="txB"/>
              <a:pathLst>
                <a:path w="1353" h="276">
                  <a:moveTo>
                    <a:pt x="0" y="12"/>
                  </a:moveTo>
                  <a:cubicBezTo>
                    <a:pt x="18" y="30"/>
                    <a:pt x="37" y="48"/>
                    <a:pt x="61" y="67"/>
                  </a:cubicBezTo>
                  <a:cubicBezTo>
                    <a:pt x="85" y="86"/>
                    <a:pt x="109" y="104"/>
                    <a:pt x="141" y="124"/>
                  </a:cubicBezTo>
                  <a:cubicBezTo>
                    <a:pt x="173" y="144"/>
                    <a:pt x="217" y="168"/>
                    <a:pt x="253" y="185"/>
                  </a:cubicBezTo>
                  <a:cubicBezTo>
                    <a:pt x="289" y="202"/>
                    <a:pt x="319" y="212"/>
                    <a:pt x="358" y="224"/>
                  </a:cubicBezTo>
                  <a:cubicBezTo>
                    <a:pt x="397" y="236"/>
                    <a:pt x="442" y="250"/>
                    <a:pt x="489" y="259"/>
                  </a:cubicBezTo>
                  <a:cubicBezTo>
                    <a:pt x="536" y="268"/>
                    <a:pt x="601" y="274"/>
                    <a:pt x="640" y="275"/>
                  </a:cubicBezTo>
                  <a:cubicBezTo>
                    <a:pt x="679" y="276"/>
                    <a:pt x="691" y="270"/>
                    <a:pt x="723" y="268"/>
                  </a:cubicBezTo>
                  <a:cubicBezTo>
                    <a:pt x="755" y="266"/>
                    <a:pt x="792" y="268"/>
                    <a:pt x="835" y="262"/>
                  </a:cubicBezTo>
                  <a:cubicBezTo>
                    <a:pt x="878" y="256"/>
                    <a:pt x="930" y="248"/>
                    <a:pt x="982" y="230"/>
                  </a:cubicBezTo>
                  <a:cubicBezTo>
                    <a:pt x="1034" y="212"/>
                    <a:pt x="1107" y="174"/>
                    <a:pt x="1149" y="153"/>
                  </a:cubicBezTo>
                  <a:cubicBezTo>
                    <a:pt x="1191" y="132"/>
                    <a:pt x="1201" y="127"/>
                    <a:pt x="1235" y="102"/>
                  </a:cubicBezTo>
                  <a:cubicBezTo>
                    <a:pt x="1269" y="77"/>
                    <a:pt x="1311" y="38"/>
                    <a:pt x="1353" y="0"/>
                  </a:cubicBezTo>
                </a:path>
              </a:pathLst>
            </a:custGeom>
            <a:noFill/>
            <a:ln w="12700" cap="flat" cmpd="sng">
              <a:solidFill>
                <a:schemeClr val="tx2">
                  <a:alpha val="100000"/>
                </a:schemeClr>
              </a:solidFill>
              <a:prstDash val="lgDashDot"/>
              <a:round/>
              <a:headEnd type="none" w="sm" len="lg"/>
              <a:tailEnd type="none" w="sm" len="lg"/>
            </a:ln>
          </p:spPr>
          <p:txBody>
            <a:bodyPr/>
            <a:lstStyle/>
            <a:p>
              <a:endParaRPr lang="zh-CN" altLang="en-US"/>
            </a:p>
          </p:txBody>
        </p:sp>
        <p:sp>
          <p:nvSpPr>
            <p:cNvPr id="9232" name="Freeform 13"/>
            <p:cNvSpPr/>
            <p:nvPr/>
          </p:nvSpPr>
          <p:spPr>
            <a:xfrm>
              <a:off x="3156" y="1308"/>
              <a:ext cx="1411" cy="414"/>
            </a:xfrm>
            <a:custGeom>
              <a:avLst/>
              <a:gdLst>
                <a:gd name="txL" fmla="*/ 0 w 1411"/>
                <a:gd name="txT" fmla="*/ 0 h 414"/>
                <a:gd name="txR" fmla="*/ 1411 w 1411"/>
                <a:gd name="txB" fmla="*/ 414 h 414"/>
              </a:gdLst>
              <a:ahLst/>
              <a:cxnLst>
                <a:cxn ang="0">
                  <a:pos x="0" y="80"/>
                </a:cxn>
                <a:cxn ang="0">
                  <a:pos x="71" y="170"/>
                </a:cxn>
                <a:cxn ang="0">
                  <a:pos x="160" y="253"/>
                </a:cxn>
                <a:cxn ang="0">
                  <a:pos x="256" y="314"/>
                </a:cxn>
                <a:cxn ang="0">
                  <a:pos x="400" y="371"/>
                </a:cxn>
                <a:cxn ang="0">
                  <a:pos x="535" y="406"/>
                </a:cxn>
                <a:cxn ang="0">
                  <a:pos x="669" y="413"/>
                </a:cxn>
                <a:cxn ang="0">
                  <a:pos x="787" y="403"/>
                </a:cxn>
                <a:cxn ang="0">
                  <a:pos x="935" y="378"/>
                </a:cxn>
                <a:cxn ang="0">
                  <a:pos x="1040" y="336"/>
                </a:cxn>
                <a:cxn ang="0">
                  <a:pos x="1107" y="301"/>
                </a:cxn>
                <a:cxn ang="0">
                  <a:pos x="1194" y="240"/>
                </a:cxn>
                <a:cxn ang="0">
                  <a:pos x="1264" y="179"/>
                </a:cxn>
                <a:cxn ang="0">
                  <a:pos x="1338" y="112"/>
                </a:cxn>
                <a:cxn ang="0">
                  <a:pos x="1411" y="0"/>
                </a:cxn>
              </a:cxnLst>
              <a:rect l="txL" t="txT" r="txR" b="txB"/>
              <a:pathLst>
                <a:path w="1411" h="414">
                  <a:moveTo>
                    <a:pt x="0" y="80"/>
                  </a:moveTo>
                  <a:cubicBezTo>
                    <a:pt x="21" y="111"/>
                    <a:pt x="44" y="141"/>
                    <a:pt x="71" y="170"/>
                  </a:cubicBezTo>
                  <a:cubicBezTo>
                    <a:pt x="98" y="199"/>
                    <a:pt x="129" y="229"/>
                    <a:pt x="160" y="253"/>
                  </a:cubicBezTo>
                  <a:cubicBezTo>
                    <a:pt x="191" y="277"/>
                    <a:pt x="216" y="294"/>
                    <a:pt x="256" y="314"/>
                  </a:cubicBezTo>
                  <a:cubicBezTo>
                    <a:pt x="296" y="334"/>
                    <a:pt x="354" y="356"/>
                    <a:pt x="400" y="371"/>
                  </a:cubicBezTo>
                  <a:cubicBezTo>
                    <a:pt x="446" y="386"/>
                    <a:pt x="490" y="399"/>
                    <a:pt x="535" y="406"/>
                  </a:cubicBezTo>
                  <a:cubicBezTo>
                    <a:pt x="580" y="413"/>
                    <a:pt x="627" y="414"/>
                    <a:pt x="669" y="413"/>
                  </a:cubicBezTo>
                  <a:cubicBezTo>
                    <a:pt x="711" y="412"/>
                    <a:pt x="743" y="409"/>
                    <a:pt x="787" y="403"/>
                  </a:cubicBezTo>
                  <a:cubicBezTo>
                    <a:pt x="831" y="397"/>
                    <a:pt x="893" y="389"/>
                    <a:pt x="935" y="378"/>
                  </a:cubicBezTo>
                  <a:cubicBezTo>
                    <a:pt x="977" y="367"/>
                    <a:pt x="1011" y="349"/>
                    <a:pt x="1040" y="336"/>
                  </a:cubicBezTo>
                  <a:cubicBezTo>
                    <a:pt x="1069" y="323"/>
                    <a:pt x="1081" y="317"/>
                    <a:pt x="1107" y="301"/>
                  </a:cubicBezTo>
                  <a:cubicBezTo>
                    <a:pt x="1133" y="285"/>
                    <a:pt x="1168" y="260"/>
                    <a:pt x="1194" y="240"/>
                  </a:cubicBezTo>
                  <a:cubicBezTo>
                    <a:pt x="1220" y="220"/>
                    <a:pt x="1240" y="200"/>
                    <a:pt x="1264" y="179"/>
                  </a:cubicBezTo>
                  <a:cubicBezTo>
                    <a:pt x="1288" y="158"/>
                    <a:pt x="1314" y="142"/>
                    <a:pt x="1338" y="112"/>
                  </a:cubicBezTo>
                  <a:cubicBezTo>
                    <a:pt x="1362" y="82"/>
                    <a:pt x="1386" y="41"/>
                    <a:pt x="1411" y="0"/>
                  </a:cubicBezTo>
                </a:path>
              </a:pathLst>
            </a:custGeom>
            <a:noFill/>
            <a:ln w="12700" cap="flat" cmpd="sng">
              <a:solidFill>
                <a:schemeClr val="tx2">
                  <a:alpha val="100000"/>
                </a:schemeClr>
              </a:solidFill>
              <a:prstDash val="solid"/>
              <a:round/>
              <a:headEnd type="none" w="sm" len="lg"/>
              <a:tailEnd type="none" w="sm" len="lg"/>
            </a:ln>
          </p:spPr>
          <p:txBody>
            <a:bodyPr/>
            <a:lstStyle/>
            <a:p>
              <a:endParaRPr lang="zh-CN" altLang="en-US"/>
            </a:p>
          </p:txBody>
        </p:sp>
        <p:sp>
          <p:nvSpPr>
            <p:cNvPr id="9233" name="Line 14"/>
            <p:cNvSpPr/>
            <p:nvPr/>
          </p:nvSpPr>
          <p:spPr>
            <a:xfrm>
              <a:off x="2835" y="874"/>
              <a:ext cx="1360" cy="0"/>
            </a:xfrm>
            <a:prstGeom prst="line">
              <a:avLst/>
            </a:prstGeom>
            <a:ln w="12700" cap="flat" cmpd="sng">
              <a:solidFill>
                <a:schemeClr val="tx2"/>
              </a:solidFill>
              <a:prstDash val="lgDashDot"/>
              <a:headEnd type="none" w="sm" len="lg"/>
              <a:tailEnd type="none" w="sm" len="lg"/>
            </a:ln>
          </p:spPr>
        </p:sp>
        <p:sp>
          <p:nvSpPr>
            <p:cNvPr id="9234" name="Freeform 15"/>
            <p:cNvSpPr/>
            <p:nvPr/>
          </p:nvSpPr>
          <p:spPr>
            <a:xfrm>
              <a:off x="3731" y="890"/>
              <a:ext cx="328" cy="119"/>
            </a:xfrm>
            <a:custGeom>
              <a:avLst/>
              <a:gdLst>
                <a:gd name="txL" fmla="*/ 0 w 447"/>
                <a:gd name="txT" fmla="*/ 0 h 71"/>
                <a:gd name="txR" fmla="*/ 447 w 447"/>
                <a:gd name="txB" fmla="*/ 71 h 71"/>
              </a:gdLst>
              <a:ahLst/>
              <a:cxnLst>
                <a:cxn ang="0">
                  <a:pos x="0" y="25"/>
                </a:cxn>
                <a:cxn ang="0">
                  <a:pos x="57" y="161"/>
                </a:cxn>
                <a:cxn ang="0">
                  <a:pos x="137" y="174"/>
                </a:cxn>
                <a:cxn ang="0">
                  <a:pos x="241" y="0"/>
                </a:cxn>
              </a:cxnLst>
              <a:rect l="txL" t="txT" r="txR" b="txB"/>
              <a:pathLst>
                <a:path w="447" h="71">
                  <a:moveTo>
                    <a:pt x="0" y="9"/>
                  </a:moveTo>
                  <a:cubicBezTo>
                    <a:pt x="32" y="28"/>
                    <a:pt x="64" y="48"/>
                    <a:pt x="106" y="57"/>
                  </a:cubicBezTo>
                  <a:cubicBezTo>
                    <a:pt x="148" y="66"/>
                    <a:pt x="198" y="71"/>
                    <a:pt x="255" y="62"/>
                  </a:cubicBezTo>
                  <a:cubicBezTo>
                    <a:pt x="312" y="53"/>
                    <a:pt x="379" y="26"/>
                    <a:pt x="447" y="0"/>
                  </a:cubicBezTo>
                </a:path>
              </a:pathLst>
            </a:custGeom>
            <a:noFill/>
            <a:ln w="12700" cap="flat" cmpd="sng">
              <a:solidFill>
                <a:schemeClr val="tx2">
                  <a:alpha val="100000"/>
                </a:schemeClr>
              </a:solidFill>
              <a:prstDash val="solid"/>
              <a:round/>
              <a:headEnd type="triangle" w="sm" len="lg"/>
              <a:tailEnd type="none" w="sm" len="lg"/>
            </a:ln>
          </p:spPr>
          <p:txBody>
            <a:bodyPr/>
            <a:lstStyle/>
            <a:p>
              <a:endParaRPr lang="zh-CN" altLang="en-US"/>
            </a:p>
          </p:txBody>
        </p:sp>
        <p:sp>
          <p:nvSpPr>
            <p:cNvPr id="9235" name="Text Box 16"/>
            <p:cNvSpPr txBox="1"/>
            <p:nvPr/>
          </p:nvSpPr>
          <p:spPr>
            <a:xfrm rot="3251185">
              <a:off x="3986" y="1225"/>
              <a:ext cx="679" cy="192"/>
            </a:xfrm>
            <a:prstGeom prst="rect">
              <a:avLst/>
            </a:prstGeom>
            <a:noFill/>
            <a:ln w="12700">
              <a:noFill/>
            </a:ln>
          </p:spPr>
          <p:txBody>
            <a:bodyPr lIns="0" tIns="0" rIns="0" bIns="0" anchor="ctr" anchorCtr="0">
              <a:spAutoFit/>
            </a:bodyPr>
            <a:lstStyle/>
            <a:p>
              <a:pPr algn="l">
                <a:spcBef>
                  <a:spcPct val="50000"/>
                </a:spcBef>
              </a:pPr>
              <a:r>
                <a:rPr lang="en-US" altLang="zh-CN" sz="2000" i="0" dirty="0">
                  <a:solidFill>
                    <a:srgbClr val="000066"/>
                  </a:solidFill>
                  <a:latin typeface="Times New Roman" panose="02020603050405020304" pitchFamily="18" charset="0"/>
                  <a:ea typeface="宋体" panose="02010600030101010101" pitchFamily="2" charset="-122"/>
                </a:rPr>
                <a:t>d</a:t>
              </a:r>
              <a:r>
                <a:rPr lang="en-US" altLang="zh-CN" sz="2000" i="0" baseline="-25000" dirty="0">
                  <a:solidFill>
                    <a:srgbClr val="000066"/>
                  </a:solidFill>
                  <a:latin typeface="Times New Roman" panose="02020603050405020304" pitchFamily="18" charset="0"/>
                  <a:ea typeface="宋体" panose="02010600030101010101" pitchFamily="2" charset="-122"/>
                </a:rPr>
                <a:t>1</a:t>
              </a:r>
              <a:r>
                <a:rPr lang="zh-CN" altLang="en-US" sz="2000" i="0" dirty="0">
                  <a:solidFill>
                    <a:srgbClr val="000066"/>
                  </a:solidFill>
                  <a:latin typeface="Times New Roman" panose="02020603050405020304" pitchFamily="18" charset="0"/>
                  <a:ea typeface="宋体" panose="02010600030101010101" pitchFamily="2" charset="-122"/>
                </a:rPr>
                <a:t>、</a:t>
              </a:r>
              <a:r>
                <a:rPr lang="en-US" altLang="zh-CN" sz="2000" i="0" dirty="0">
                  <a:solidFill>
                    <a:srgbClr val="000066"/>
                  </a:solidFill>
                  <a:latin typeface="Times New Roman" panose="02020603050405020304" pitchFamily="18" charset="0"/>
                  <a:ea typeface="宋体" panose="02010600030101010101" pitchFamily="2" charset="-122"/>
                </a:rPr>
                <a:t>d</a:t>
              </a:r>
              <a:r>
                <a:rPr lang="en-US" altLang="zh-CN" sz="2000" i="0" baseline="-25000" dirty="0">
                  <a:solidFill>
                    <a:srgbClr val="000066"/>
                  </a:solidFill>
                  <a:latin typeface="Times New Roman" panose="02020603050405020304" pitchFamily="18" charset="0"/>
                  <a:ea typeface="宋体" panose="02010600030101010101" pitchFamily="2" charset="-122"/>
                </a:rPr>
                <a:t>1</a:t>
              </a:r>
              <a:r>
                <a:rPr lang="en-US" altLang="zh-CN" sz="2000" i="0" dirty="0">
                  <a:solidFill>
                    <a:srgbClr val="000066"/>
                  </a:solidFill>
                  <a:latin typeface="Times New Roman" panose="02020603050405020304" pitchFamily="18" charset="0"/>
                  <a:ea typeface="宋体" panose="02010600030101010101" pitchFamily="2" charset="-122"/>
                </a:rPr>
                <a:t>’</a:t>
              </a:r>
            </a:p>
          </p:txBody>
        </p:sp>
        <p:sp>
          <p:nvSpPr>
            <p:cNvPr id="9236" name="Text Box 17"/>
            <p:cNvSpPr txBox="1"/>
            <p:nvPr/>
          </p:nvSpPr>
          <p:spPr>
            <a:xfrm>
              <a:off x="3900" y="686"/>
              <a:ext cx="176" cy="192"/>
            </a:xfrm>
            <a:prstGeom prst="rect">
              <a:avLst/>
            </a:prstGeom>
            <a:noFill/>
            <a:ln w="12700">
              <a:noFill/>
            </a:ln>
          </p:spPr>
          <p:txBody>
            <a:bodyPr wrap="none" lIns="0" tIns="0" rIns="0" bIns="0" anchor="ctr" anchorCtr="0">
              <a:spAutoFit/>
            </a:bodyPr>
            <a:lstStyle/>
            <a:p>
              <a:pPr>
                <a:spcBef>
                  <a:spcPct val="50000"/>
                </a:spcBef>
              </a:pPr>
              <a:r>
                <a:rPr lang="en-US" altLang="zh-CN" sz="2000" i="0" dirty="0">
                  <a:solidFill>
                    <a:srgbClr val="000066"/>
                  </a:solidFill>
                  <a:latin typeface="Times New Roman" panose="02020603050405020304" pitchFamily="18" charset="0"/>
                  <a:ea typeface="宋体" panose="02010600030101010101" pitchFamily="2" charset="-122"/>
                </a:rPr>
                <a:t>O</a:t>
              </a:r>
              <a:r>
                <a:rPr lang="en-US" altLang="zh-CN" sz="2000" i="0" baseline="-25000" dirty="0">
                  <a:solidFill>
                    <a:srgbClr val="000066"/>
                  </a:solidFill>
                  <a:latin typeface="Times New Roman" panose="02020603050405020304" pitchFamily="18" charset="0"/>
                  <a:ea typeface="宋体" panose="02010600030101010101" pitchFamily="2" charset="-122"/>
                </a:rPr>
                <a:t>1</a:t>
              </a:r>
              <a:endParaRPr lang="en-US" altLang="zh-CN" sz="2000" i="0" dirty="0">
                <a:solidFill>
                  <a:srgbClr val="000066"/>
                </a:solidFill>
                <a:latin typeface="Times New Roman" panose="02020603050405020304" pitchFamily="18" charset="0"/>
                <a:ea typeface="宋体" panose="02010600030101010101" pitchFamily="2" charset="-122"/>
              </a:endParaRPr>
            </a:p>
          </p:txBody>
        </p:sp>
        <p:sp>
          <p:nvSpPr>
            <p:cNvPr id="9237" name="Line 18"/>
            <p:cNvSpPr/>
            <p:nvPr/>
          </p:nvSpPr>
          <p:spPr>
            <a:xfrm flipV="1">
              <a:off x="3863" y="754"/>
              <a:ext cx="0" cy="1066"/>
            </a:xfrm>
            <a:prstGeom prst="line">
              <a:avLst/>
            </a:prstGeom>
            <a:ln w="12700" cap="flat" cmpd="sng">
              <a:solidFill>
                <a:schemeClr val="tx2"/>
              </a:solidFill>
              <a:prstDash val="lgDashDot"/>
              <a:headEnd type="none" w="sm" len="lg"/>
              <a:tailEnd type="none" w="sm" len="lg"/>
            </a:ln>
          </p:spPr>
        </p:sp>
        <p:sp>
          <p:nvSpPr>
            <p:cNvPr id="9238" name="Text Box 19"/>
            <p:cNvSpPr txBox="1"/>
            <p:nvPr/>
          </p:nvSpPr>
          <p:spPr>
            <a:xfrm>
              <a:off x="3742" y="981"/>
              <a:ext cx="257" cy="192"/>
            </a:xfrm>
            <a:prstGeom prst="rect">
              <a:avLst/>
            </a:prstGeom>
            <a:noFill/>
            <a:ln w="19050">
              <a:noFill/>
            </a:ln>
          </p:spPr>
          <p:txBody>
            <a:bodyPr lIns="0" tIns="0" rIns="0" bIns="0" anchor="ctr" anchorCtr="0">
              <a:spAutoFit/>
            </a:bodyPr>
            <a:lstStyle/>
            <a:p>
              <a:pPr>
                <a:spcBef>
                  <a:spcPct val="50000"/>
                </a:spcBef>
              </a:pPr>
              <a:r>
                <a:rPr lang="en-US" altLang="zh-CN" sz="2000" dirty="0">
                  <a:solidFill>
                    <a:srgbClr val="000066"/>
                  </a:solidFill>
                  <a:latin typeface="Times New Roman" panose="02020603050405020304" pitchFamily="18" charset="0"/>
                  <a:ea typeface="隶书" panose="02010509060101010101" pitchFamily="49" charset="-122"/>
                </a:rPr>
                <a:t>n</a:t>
              </a:r>
              <a:r>
                <a:rPr lang="en-US" altLang="zh-CN" sz="2000" baseline="-25000" dirty="0">
                  <a:solidFill>
                    <a:srgbClr val="000066"/>
                  </a:solidFill>
                  <a:latin typeface="Times New Roman" panose="02020603050405020304" pitchFamily="18" charset="0"/>
                  <a:ea typeface="隶书" panose="02010509060101010101" pitchFamily="49" charset="-122"/>
                </a:rPr>
                <a:t>1</a:t>
              </a:r>
              <a:endParaRPr lang="en-US" altLang="zh-CN" sz="2000" dirty="0">
                <a:solidFill>
                  <a:srgbClr val="000066"/>
                </a:solidFill>
                <a:latin typeface="Times New Roman" panose="02020603050405020304" pitchFamily="18" charset="0"/>
                <a:ea typeface="隶书" panose="02010509060101010101" pitchFamily="49" charset="-122"/>
              </a:endParaRPr>
            </a:p>
          </p:txBody>
        </p:sp>
        <p:sp>
          <p:nvSpPr>
            <p:cNvPr id="9239" name="Text Box 20"/>
            <p:cNvSpPr txBox="1"/>
            <p:nvPr/>
          </p:nvSpPr>
          <p:spPr>
            <a:xfrm>
              <a:off x="3754" y="3022"/>
              <a:ext cx="407" cy="207"/>
            </a:xfrm>
            <a:prstGeom prst="rect">
              <a:avLst/>
            </a:prstGeom>
            <a:noFill/>
            <a:ln w="19050">
              <a:noFill/>
            </a:ln>
          </p:spPr>
          <p:txBody>
            <a:bodyPr lIns="0" tIns="0" rIns="0" bIns="0" anchor="ctr" anchorCtr="0">
              <a:spAutoFit/>
            </a:bodyPr>
            <a:lstStyle/>
            <a:p>
              <a:pPr>
                <a:lnSpc>
                  <a:spcPct val="90000"/>
                </a:lnSpc>
              </a:pPr>
              <a:r>
                <a:rPr lang="en-US" altLang="zh-CN" dirty="0">
                  <a:solidFill>
                    <a:srgbClr val="000066"/>
                  </a:solidFill>
                  <a:latin typeface="Times New Roman" panose="02020603050405020304" pitchFamily="18" charset="0"/>
                  <a:ea typeface="隶书" panose="02010509060101010101" pitchFamily="49" charset="-122"/>
                </a:rPr>
                <a:t>n</a:t>
              </a:r>
              <a:r>
                <a:rPr lang="en-US" altLang="zh-CN" baseline="-25000" dirty="0">
                  <a:solidFill>
                    <a:srgbClr val="000066"/>
                  </a:solidFill>
                  <a:latin typeface="Times New Roman" panose="02020603050405020304" pitchFamily="18" charset="0"/>
                  <a:ea typeface="隶书" panose="02010509060101010101" pitchFamily="49" charset="-122"/>
                </a:rPr>
                <a:t>2</a:t>
              </a:r>
              <a:endParaRPr lang="en-US" altLang="zh-CN" dirty="0">
                <a:solidFill>
                  <a:srgbClr val="000066"/>
                </a:solidFill>
                <a:latin typeface="Times New Roman" panose="02020603050405020304" pitchFamily="18" charset="0"/>
                <a:ea typeface="隶书" panose="02010509060101010101" pitchFamily="49" charset="-122"/>
              </a:endParaRPr>
            </a:p>
          </p:txBody>
        </p:sp>
        <p:sp>
          <p:nvSpPr>
            <p:cNvPr id="9240" name="Text Box 21"/>
            <p:cNvSpPr txBox="1"/>
            <p:nvPr/>
          </p:nvSpPr>
          <p:spPr>
            <a:xfrm>
              <a:off x="3702" y="1661"/>
              <a:ext cx="117" cy="230"/>
            </a:xfrm>
            <a:prstGeom prst="rect">
              <a:avLst/>
            </a:prstGeom>
            <a:noFill/>
            <a:ln w="12700">
              <a:noFill/>
            </a:ln>
          </p:spPr>
          <p:txBody>
            <a:bodyPr wrap="none" lIns="0" tIns="0" rIns="0" bIns="0" anchor="ctr" anchorCtr="0">
              <a:spAutoFit/>
            </a:bodyPr>
            <a:lstStyle/>
            <a:p>
              <a:pPr>
                <a:spcBef>
                  <a:spcPct val="50000"/>
                </a:spcBef>
              </a:pPr>
              <a:r>
                <a:rPr lang="en-US" altLang="zh-CN" i="0" dirty="0">
                  <a:solidFill>
                    <a:srgbClr val="003399"/>
                  </a:solidFill>
                  <a:latin typeface="Times New Roman" panose="02020603050405020304" pitchFamily="18" charset="0"/>
                  <a:ea typeface="宋体" panose="02010600030101010101" pitchFamily="2" charset="-122"/>
                </a:rPr>
                <a:t>P</a:t>
              </a:r>
            </a:p>
          </p:txBody>
        </p:sp>
        <p:sp>
          <p:nvSpPr>
            <p:cNvPr id="9241" name="Oval 22"/>
            <p:cNvSpPr/>
            <p:nvPr/>
          </p:nvSpPr>
          <p:spPr>
            <a:xfrm>
              <a:off x="3839" y="1814"/>
              <a:ext cx="44" cy="47"/>
            </a:xfrm>
            <a:prstGeom prst="ellipse">
              <a:avLst/>
            </a:prstGeom>
            <a:solidFill>
              <a:srgbClr val="000099"/>
            </a:solidFill>
            <a:ln w="19050" cap="flat" cmpd="sng">
              <a:solidFill>
                <a:schemeClr val="tx2"/>
              </a:solidFill>
              <a:prstDash val="solid"/>
              <a:headEnd type="none" w="sm" len="lg"/>
              <a:tailEnd type="none" w="sm" len="lg"/>
            </a:ln>
          </p:spPr>
          <p:txBody>
            <a:bodyPr wrap="none" lIns="0" tIns="0" rIns="0" bIns="0" anchor="ctr" anchorCtr="0">
              <a:spAutoFit/>
            </a:bodyPr>
            <a:lstStyle/>
            <a:p>
              <a:endParaRPr lang="zh-CN" altLang="en-US" dirty="0">
                <a:latin typeface="Times New Roman" panose="02020603050405020304" pitchFamily="18" charset="0"/>
              </a:endParaRPr>
            </a:p>
          </p:txBody>
        </p:sp>
        <p:sp>
          <p:nvSpPr>
            <p:cNvPr id="9242" name="Freeform 23"/>
            <p:cNvSpPr/>
            <p:nvPr/>
          </p:nvSpPr>
          <p:spPr>
            <a:xfrm>
              <a:off x="2889" y="1480"/>
              <a:ext cx="1950" cy="512"/>
            </a:xfrm>
            <a:custGeom>
              <a:avLst/>
              <a:gdLst>
                <a:gd name="txL" fmla="*/ 0 w 1353"/>
                <a:gd name="txT" fmla="*/ 0 h 276"/>
                <a:gd name="txR" fmla="*/ 1353 w 1353"/>
                <a:gd name="txB" fmla="*/ 276 h 276"/>
              </a:gdLst>
              <a:ahLst/>
              <a:cxnLst>
                <a:cxn ang="0">
                  <a:pos x="0" y="41"/>
                </a:cxn>
                <a:cxn ang="0">
                  <a:pos x="127" y="230"/>
                </a:cxn>
                <a:cxn ang="0">
                  <a:pos x="293" y="427"/>
                </a:cxn>
                <a:cxn ang="0">
                  <a:pos x="526" y="636"/>
                </a:cxn>
                <a:cxn ang="0">
                  <a:pos x="744" y="772"/>
                </a:cxn>
                <a:cxn ang="0">
                  <a:pos x="1016" y="890"/>
                </a:cxn>
                <a:cxn ang="0">
                  <a:pos x="1329" y="946"/>
                </a:cxn>
                <a:cxn ang="0">
                  <a:pos x="1502" y="922"/>
                </a:cxn>
                <a:cxn ang="0">
                  <a:pos x="1734" y="902"/>
                </a:cxn>
                <a:cxn ang="0">
                  <a:pos x="2039" y="792"/>
                </a:cxn>
                <a:cxn ang="0">
                  <a:pos x="2387" y="527"/>
                </a:cxn>
                <a:cxn ang="0">
                  <a:pos x="2565" y="351"/>
                </a:cxn>
                <a:cxn ang="0">
                  <a:pos x="2810" y="0"/>
                </a:cxn>
              </a:cxnLst>
              <a:rect l="txL" t="txT" r="txR" b="txB"/>
              <a:pathLst>
                <a:path w="1353" h="276">
                  <a:moveTo>
                    <a:pt x="0" y="12"/>
                  </a:moveTo>
                  <a:cubicBezTo>
                    <a:pt x="18" y="30"/>
                    <a:pt x="37" y="48"/>
                    <a:pt x="61" y="67"/>
                  </a:cubicBezTo>
                  <a:cubicBezTo>
                    <a:pt x="85" y="86"/>
                    <a:pt x="109" y="104"/>
                    <a:pt x="141" y="124"/>
                  </a:cubicBezTo>
                  <a:cubicBezTo>
                    <a:pt x="173" y="144"/>
                    <a:pt x="217" y="168"/>
                    <a:pt x="253" y="185"/>
                  </a:cubicBezTo>
                  <a:cubicBezTo>
                    <a:pt x="289" y="202"/>
                    <a:pt x="319" y="212"/>
                    <a:pt x="358" y="224"/>
                  </a:cubicBezTo>
                  <a:cubicBezTo>
                    <a:pt x="397" y="236"/>
                    <a:pt x="442" y="250"/>
                    <a:pt x="489" y="259"/>
                  </a:cubicBezTo>
                  <a:cubicBezTo>
                    <a:pt x="536" y="268"/>
                    <a:pt x="601" y="274"/>
                    <a:pt x="640" y="275"/>
                  </a:cubicBezTo>
                  <a:cubicBezTo>
                    <a:pt x="679" y="276"/>
                    <a:pt x="691" y="270"/>
                    <a:pt x="723" y="268"/>
                  </a:cubicBezTo>
                  <a:cubicBezTo>
                    <a:pt x="755" y="266"/>
                    <a:pt x="792" y="268"/>
                    <a:pt x="835" y="262"/>
                  </a:cubicBezTo>
                  <a:cubicBezTo>
                    <a:pt x="878" y="256"/>
                    <a:pt x="930" y="248"/>
                    <a:pt x="982" y="230"/>
                  </a:cubicBezTo>
                  <a:cubicBezTo>
                    <a:pt x="1034" y="212"/>
                    <a:pt x="1107" y="174"/>
                    <a:pt x="1149" y="153"/>
                  </a:cubicBezTo>
                  <a:cubicBezTo>
                    <a:pt x="1191" y="132"/>
                    <a:pt x="1201" y="127"/>
                    <a:pt x="1235" y="102"/>
                  </a:cubicBezTo>
                  <a:cubicBezTo>
                    <a:pt x="1269" y="77"/>
                    <a:pt x="1311" y="38"/>
                    <a:pt x="1353" y="0"/>
                  </a:cubicBezTo>
                </a:path>
              </a:pathLst>
            </a:custGeom>
            <a:noFill/>
            <a:ln w="12700" cap="flat" cmpd="sng">
              <a:solidFill>
                <a:schemeClr val="tx2">
                  <a:alpha val="100000"/>
                </a:schemeClr>
              </a:solidFill>
              <a:prstDash val="solid"/>
              <a:round/>
              <a:headEnd type="none" w="sm" len="lg"/>
              <a:tailEnd type="none" w="sm" len="lg"/>
            </a:ln>
          </p:spPr>
          <p:txBody>
            <a:bodyPr/>
            <a:lstStyle/>
            <a:p>
              <a:endParaRPr lang="zh-CN" altLang="en-US"/>
            </a:p>
          </p:txBody>
        </p:sp>
        <p:sp>
          <p:nvSpPr>
            <p:cNvPr id="9243" name="Text Box 24"/>
            <p:cNvSpPr txBox="1"/>
            <p:nvPr/>
          </p:nvSpPr>
          <p:spPr>
            <a:xfrm rot="4354474">
              <a:off x="3626" y="2341"/>
              <a:ext cx="330" cy="288"/>
            </a:xfrm>
            <a:prstGeom prst="rect">
              <a:avLst/>
            </a:prstGeom>
            <a:noFill/>
            <a:ln w="12700">
              <a:noFill/>
            </a:ln>
          </p:spPr>
          <p:txBody>
            <a:bodyPr wrap="none" anchor="ctr" anchorCtr="0">
              <a:spAutoFit/>
            </a:bodyPr>
            <a:lstStyle/>
            <a:p>
              <a:pPr>
                <a:spcBef>
                  <a:spcPct val="50000"/>
                </a:spcBef>
              </a:pPr>
              <a:r>
                <a:rPr lang="en-US" altLang="zh-CN" dirty="0">
                  <a:solidFill>
                    <a:srgbClr val="000066"/>
                  </a:solidFill>
                  <a:latin typeface="Book Antiqua" panose="02040602050305030304" pitchFamily="18" charset="0"/>
                  <a:ea typeface="宋体" panose="02010600030101010101" pitchFamily="2" charset="-122"/>
                </a:rPr>
                <a:t>d</a:t>
              </a:r>
              <a:r>
                <a:rPr lang="en-US" altLang="zh-CN" baseline="-25000" dirty="0">
                  <a:solidFill>
                    <a:srgbClr val="000066"/>
                  </a:solidFill>
                  <a:latin typeface="Book Antiqua" panose="02040602050305030304" pitchFamily="18" charset="0"/>
                  <a:ea typeface="宋体" panose="02010600030101010101" pitchFamily="2" charset="-122"/>
                </a:rPr>
                <a:t>f2</a:t>
              </a:r>
              <a:endParaRPr lang="en-US" altLang="zh-CN" dirty="0">
                <a:solidFill>
                  <a:srgbClr val="000066"/>
                </a:solidFill>
                <a:latin typeface="Book Antiqua" panose="02040602050305030304" pitchFamily="18" charset="0"/>
                <a:ea typeface="宋体" panose="02010600030101010101" pitchFamily="2" charset="-122"/>
              </a:endParaRPr>
            </a:p>
          </p:txBody>
        </p:sp>
        <p:sp>
          <p:nvSpPr>
            <p:cNvPr id="9244" name="Line 25"/>
            <p:cNvSpPr/>
            <p:nvPr/>
          </p:nvSpPr>
          <p:spPr>
            <a:xfrm flipV="1">
              <a:off x="2200" y="3538"/>
              <a:ext cx="1632" cy="1"/>
            </a:xfrm>
            <a:prstGeom prst="line">
              <a:avLst/>
            </a:prstGeom>
            <a:ln w="12700" cap="flat" cmpd="sng">
              <a:solidFill>
                <a:schemeClr val="tx2"/>
              </a:solidFill>
              <a:prstDash val="solid"/>
              <a:headEnd type="none" w="sm" len="lg"/>
              <a:tailEnd type="none" w="sm" len="lg"/>
            </a:ln>
          </p:spPr>
        </p:sp>
        <p:sp>
          <p:nvSpPr>
            <p:cNvPr id="9245" name="Line 26"/>
            <p:cNvSpPr/>
            <p:nvPr/>
          </p:nvSpPr>
          <p:spPr>
            <a:xfrm>
              <a:off x="2246" y="875"/>
              <a:ext cx="0" cy="2664"/>
            </a:xfrm>
            <a:prstGeom prst="line">
              <a:avLst/>
            </a:prstGeom>
            <a:ln w="12700" cap="flat" cmpd="sng">
              <a:solidFill>
                <a:schemeClr val="tx2"/>
              </a:solidFill>
              <a:prstDash val="solid"/>
              <a:headEnd type="triangle" w="sm" len="lg"/>
              <a:tailEnd type="triangle" w="sm" len="lg"/>
            </a:ln>
          </p:spPr>
        </p:sp>
        <p:sp>
          <p:nvSpPr>
            <p:cNvPr id="9246" name="Text Box 27"/>
            <p:cNvSpPr txBox="1"/>
            <p:nvPr/>
          </p:nvSpPr>
          <p:spPr>
            <a:xfrm rot="-5400000">
              <a:off x="1758" y="2056"/>
              <a:ext cx="679" cy="250"/>
            </a:xfrm>
            <a:prstGeom prst="rect">
              <a:avLst/>
            </a:prstGeom>
            <a:noFill/>
            <a:ln w="12700">
              <a:noFill/>
            </a:ln>
          </p:spPr>
          <p:txBody>
            <a:bodyPr wrap="none" anchor="ctr" anchorCtr="0">
              <a:spAutoFit/>
            </a:bodyPr>
            <a:lstStyle/>
            <a:p>
              <a:pPr>
                <a:spcBef>
                  <a:spcPct val="50000"/>
                </a:spcBef>
              </a:pPr>
              <a:r>
                <a:rPr lang="zh-CN" altLang="en-US" sz="2000" i="0" dirty="0">
                  <a:solidFill>
                    <a:srgbClr val="000066"/>
                  </a:solidFill>
                  <a:latin typeface="Times New Roman" panose="02020603050405020304" pitchFamily="18" charset="0"/>
                  <a:ea typeface="宋体" panose="02010600030101010101" pitchFamily="2" charset="-122"/>
                </a:rPr>
                <a:t>中心距</a:t>
              </a:r>
              <a:r>
                <a:rPr lang="en-US" altLang="zh-CN" sz="2000" dirty="0">
                  <a:solidFill>
                    <a:srgbClr val="000066"/>
                  </a:solidFill>
                  <a:latin typeface="Times New Roman" panose="02020603050405020304" pitchFamily="18" charset="0"/>
                  <a:ea typeface="宋体" panose="02010600030101010101" pitchFamily="2" charset="-122"/>
                </a:rPr>
                <a:t>a</a:t>
              </a:r>
              <a:endParaRPr lang="en-US" altLang="zh-CN" sz="2000" i="0" dirty="0">
                <a:solidFill>
                  <a:srgbClr val="000066"/>
                </a:solidFill>
                <a:latin typeface="Times New Roman" panose="02020603050405020304" pitchFamily="18" charset="0"/>
                <a:ea typeface="宋体" panose="02010600030101010101" pitchFamily="2" charset="-122"/>
              </a:endParaRPr>
            </a:p>
          </p:txBody>
        </p:sp>
        <p:sp>
          <p:nvSpPr>
            <p:cNvPr id="9247" name="Text Box 28"/>
            <p:cNvSpPr txBox="1"/>
            <p:nvPr/>
          </p:nvSpPr>
          <p:spPr>
            <a:xfrm rot="1935478">
              <a:off x="4306" y="954"/>
              <a:ext cx="300" cy="250"/>
            </a:xfrm>
            <a:prstGeom prst="rect">
              <a:avLst/>
            </a:prstGeom>
            <a:noFill/>
            <a:ln w="12700">
              <a:noFill/>
            </a:ln>
          </p:spPr>
          <p:txBody>
            <a:bodyPr wrap="none" anchor="ctr" anchorCtr="0">
              <a:spAutoFit/>
            </a:bodyPr>
            <a:lstStyle/>
            <a:p>
              <a:pPr>
                <a:spcBef>
                  <a:spcPct val="50000"/>
                </a:spcBef>
              </a:pPr>
              <a:r>
                <a:rPr lang="en-US" altLang="zh-CN" sz="2000" dirty="0">
                  <a:solidFill>
                    <a:srgbClr val="000066"/>
                  </a:solidFill>
                  <a:latin typeface="Times New Roman" panose="02020603050405020304" pitchFamily="18" charset="0"/>
                  <a:ea typeface="楷体_GB2312" pitchFamily="49" charset="-122"/>
                </a:rPr>
                <a:t>d</a:t>
              </a:r>
              <a:r>
                <a:rPr lang="en-US" altLang="zh-CN" sz="2000" baseline="-25000" dirty="0">
                  <a:solidFill>
                    <a:srgbClr val="000066"/>
                  </a:solidFill>
                  <a:latin typeface="Times New Roman" panose="02020603050405020304" pitchFamily="18" charset="0"/>
                  <a:ea typeface="楷体_GB2312" pitchFamily="49" charset="-122"/>
                </a:rPr>
                <a:t>a1</a:t>
              </a:r>
              <a:endParaRPr lang="en-US" altLang="zh-CN" sz="2000" dirty="0">
                <a:solidFill>
                  <a:srgbClr val="000066"/>
                </a:solidFill>
                <a:latin typeface="Times New Roman" panose="02020603050405020304" pitchFamily="18" charset="0"/>
                <a:ea typeface="楷体_GB2312" pitchFamily="49" charset="-122"/>
              </a:endParaRPr>
            </a:p>
          </p:txBody>
        </p:sp>
        <p:sp>
          <p:nvSpPr>
            <p:cNvPr id="9248" name="Line 29"/>
            <p:cNvSpPr/>
            <p:nvPr/>
          </p:nvSpPr>
          <p:spPr>
            <a:xfrm flipH="1" flipV="1">
              <a:off x="2381" y="566"/>
              <a:ext cx="590" cy="1043"/>
            </a:xfrm>
            <a:prstGeom prst="line">
              <a:avLst/>
            </a:prstGeom>
            <a:ln w="9525" cap="flat" cmpd="sng">
              <a:solidFill>
                <a:schemeClr val="tx1"/>
              </a:solidFill>
              <a:prstDash val="solid"/>
              <a:headEnd type="none" w="sm" len="med"/>
              <a:tailEnd type="none" w="sm" len="med"/>
            </a:ln>
          </p:spPr>
        </p:sp>
        <p:sp>
          <p:nvSpPr>
            <p:cNvPr id="9249" name="Line 30"/>
            <p:cNvSpPr/>
            <p:nvPr/>
          </p:nvSpPr>
          <p:spPr>
            <a:xfrm>
              <a:off x="2381" y="566"/>
              <a:ext cx="363" cy="0"/>
            </a:xfrm>
            <a:prstGeom prst="line">
              <a:avLst/>
            </a:prstGeom>
            <a:ln w="9525" cap="flat" cmpd="sng">
              <a:solidFill>
                <a:schemeClr val="tx1"/>
              </a:solidFill>
              <a:prstDash val="solid"/>
              <a:headEnd type="none" w="sm" len="med"/>
              <a:tailEnd type="none" w="sm" len="med"/>
            </a:ln>
          </p:spPr>
        </p:sp>
        <p:sp>
          <p:nvSpPr>
            <p:cNvPr id="9250" name="Text Box 31"/>
            <p:cNvSpPr txBox="1"/>
            <p:nvPr/>
          </p:nvSpPr>
          <p:spPr>
            <a:xfrm>
              <a:off x="2274" y="344"/>
              <a:ext cx="663" cy="192"/>
            </a:xfrm>
            <a:prstGeom prst="rect">
              <a:avLst/>
            </a:prstGeom>
            <a:noFill/>
            <a:ln w="9525">
              <a:noFill/>
            </a:ln>
          </p:spPr>
          <p:txBody>
            <a:bodyPr>
              <a:spAutoFit/>
            </a:bodyPr>
            <a:lstStyle/>
            <a:p>
              <a:pPr>
                <a:spcBef>
                  <a:spcPct val="50000"/>
                </a:spcBef>
              </a:pPr>
              <a:r>
                <a:rPr lang="zh-CN" altLang="en-US" sz="1400" b="0" i="0" dirty="0">
                  <a:latin typeface="Arial" panose="020B0604020202020204" pitchFamily="34" charset="0"/>
                  <a:ea typeface="宋体" panose="02010600030101010101" pitchFamily="2" charset="-122"/>
                </a:rPr>
                <a:t>齿顶圆</a:t>
              </a:r>
            </a:p>
          </p:txBody>
        </p:sp>
        <p:sp>
          <p:nvSpPr>
            <p:cNvPr id="9251" name="Line 32"/>
            <p:cNvSpPr/>
            <p:nvPr/>
          </p:nvSpPr>
          <p:spPr>
            <a:xfrm flipH="1" flipV="1">
              <a:off x="2699" y="754"/>
              <a:ext cx="467" cy="816"/>
            </a:xfrm>
            <a:prstGeom prst="line">
              <a:avLst/>
            </a:prstGeom>
            <a:ln w="6350" cap="flat" cmpd="sng">
              <a:solidFill>
                <a:schemeClr val="tx1"/>
              </a:solidFill>
              <a:prstDash val="solid"/>
              <a:headEnd type="none" w="sm" len="med"/>
              <a:tailEnd type="none" w="sm" len="med"/>
            </a:ln>
          </p:spPr>
        </p:sp>
        <p:sp>
          <p:nvSpPr>
            <p:cNvPr id="9252" name="Line 33"/>
            <p:cNvSpPr/>
            <p:nvPr/>
          </p:nvSpPr>
          <p:spPr>
            <a:xfrm>
              <a:off x="2698" y="749"/>
              <a:ext cx="454" cy="0"/>
            </a:xfrm>
            <a:prstGeom prst="line">
              <a:avLst/>
            </a:prstGeom>
            <a:ln w="6350" cap="flat" cmpd="sng">
              <a:solidFill>
                <a:schemeClr val="tx1"/>
              </a:solidFill>
              <a:prstDash val="solid"/>
              <a:headEnd type="none" w="sm" len="med"/>
              <a:tailEnd type="none" w="sm" len="med"/>
            </a:ln>
          </p:spPr>
        </p:sp>
        <p:sp>
          <p:nvSpPr>
            <p:cNvPr id="9253" name="Text Box 34"/>
            <p:cNvSpPr txBox="1"/>
            <p:nvPr/>
          </p:nvSpPr>
          <p:spPr>
            <a:xfrm>
              <a:off x="2640" y="536"/>
              <a:ext cx="663" cy="192"/>
            </a:xfrm>
            <a:prstGeom prst="rect">
              <a:avLst/>
            </a:prstGeom>
            <a:noFill/>
            <a:ln w="28575">
              <a:noFill/>
            </a:ln>
          </p:spPr>
          <p:txBody>
            <a:bodyPr>
              <a:spAutoFit/>
            </a:bodyPr>
            <a:lstStyle/>
            <a:p>
              <a:pPr>
                <a:spcBef>
                  <a:spcPct val="50000"/>
                </a:spcBef>
              </a:pPr>
              <a:r>
                <a:rPr lang="zh-CN" altLang="en-US" sz="1400" b="0" i="0" dirty="0">
                  <a:latin typeface="Arial" panose="020B0604020202020204" pitchFamily="34" charset="0"/>
                  <a:ea typeface="宋体" panose="02010600030101010101" pitchFamily="2" charset="-122"/>
                </a:rPr>
                <a:t>分度圆</a:t>
              </a:r>
            </a:p>
          </p:txBody>
        </p:sp>
        <p:sp>
          <p:nvSpPr>
            <p:cNvPr id="9254" name="Line 35"/>
            <p:cNvSpPr/>
            <p:nvPr/>
          </p:nvSpPr>
          <p:spPr>
            <a:xfrm flipH="1">
              <a:off x="2971" y="1022"/>
              <a:ext cx="408" cy="0"/>
            </a:xfrm>
            <a:prstGeom prst="line">
              <a:avLst/>
            </a:prstGeom>
            <a:ln w="9525" cap="flat" cmpd="sng">
              <a:solidFill>
                <a:schemeClr val="tx1"/>
              </a:solidFill>
              <a:prstDash val="solid"/>
              <a:headEnd type="none" w="sm" len="med"/>
              <a:tailEnd type="none" w="sm" len="med"/>
            </a:ln>
          </p:spPr>
        </p:sp>
        <p:sp>
          <p:nvSpPr>
            <p:cNvPr id="9255" name="Text Box 36"/>
            <p:cNvSpPr txBox="1"/>
            <p:nvPr/>
          </p:nvSpPr>
          <p:spPr>
            <a:xfrm>
              <a:off x="2927" y="804"/>
              <a:ext cx="663" cy="192"/>
            </a:xfrm>
            <a:prstGeom prst="rect">
              <a:avLst/>
            </a:prstGeom>
            <a:noFill/>
            <a:ln w="9525">
              <a:noFill/>
            </a:ln>
          </p:spPr>
          <p:txBody>
            <a:bodyPr>
              <a:spAutoFit/>
            </a:bodyPr>
            <a:lstStyle/>
            <a:p>
              <a:pPr>
                <a:spcBef>
                  <a:spcPct val="50000"/>
                </a:spcBef>
              </a:pPr>
              <a:r>
                <a:rPr lang="zh-CN" altLang="en-US" sz="1400" b="0" i="0" dirty="0">
                  <a:latin typeface="Arial" panose="020B0604020202020204" pitchFamily="34" charset="0"/>
                  <a:ea typeface="宋体" panose="02010600030101010101" pitchFamily="2" charset="-122"/>
                </a:rPr>
                <a:t>齿根圆</a:t>
              </a:r>
            </a:p>
          </p:txBody>
        </p:sp>
        <p:sp>
          <p:nvSpPr>
            <p:cNvPr id="9256" name="Line 37"/>
            <p:cNvSpPr/>
            <p:nvPr/>
          </p:nvSpPr>
          <p:spPr>
            <a:xfrm>
              <a:off x="3742" y="799"/>
              <a:ext cx="1088" cy="681"/>
            </a:xfrm>
            <a:prstGeom prst="line">
              <a:avLst/>
            </a:prstGeom>
            <a:ln w="9525" cap="flat" cmpd="sng">
              <a:solidFill>
                <a:schemeClr val="tx2"/>
              </a:solidFill>
              <a:prstDash val="solid"/>
              <a:headEnd type="none" w="sm" len="med"/>
              <a:tailEnd type="triangle" w="sm" len="med"/>
            </a:ln>
          </p:spPr>
        </p:sp>
        <p:sp>
          <p:nvSpPr>
            <p:cNvPr id="9257" name="Line 38"/>
            <p:cNvSpPr/>
            <p:nvPr/>
          </p:nvSpPr>
          <p:spPr>
            <a:xfrm>
              <a:off x="3802" y="796"/>
              <a:ext cx="635" cy="862"/>
            </a:xfrm>
            <a:prstGeom prst="line">
              <a:avLst/>
            </a:prstGeom>
            <a:ln w="9525" cap="flat" cmpd="sng">
              <a:solidFill>
                <a:schemeClr val="tx2"/>
              </a:solidFill>
              <a:prstDash val="solid"/>
              <a:headEnd type="none" w="sm" len="med"/>
              <a:tailEnd type="triangle" w="sm" len="med"/>
            </a:ln>
          </p:spPr>
        </p:sp>
        <p:sp>
          <p:nvSpPr>
            <p:cNvPr id="9258" name="Line 39"/>
            <p:cNvSpPr/>
            <p:nvPr/>
          </p:nvSpPr>
          <p:spPr>
            <a:xfrm flipH="1">
              <a:off x="3223" y="835"/>
              <a:ext cx="680" cy="635"/>
            </a:xfrm>
            <a:prstGeom prst="line">
              <a:avLst/>
            </a:prstGeom>
            <a:ln w="9525" cap="flat" cmpd="sng">
              <a:solidFill>
                <a:schemeClr val="tx2"/>
              </a:solidFill>
              <a:prstDash val="solid"/>
              <a:headEnd type="none" w="sm" len="med"/>
              <a:tailEnd type="triangle" w="sm" len="med"/>
            </a:ln>
          </p:spPr>
        </p:sp>
        <p:sp>
          <p:nvSpPr>
            <p:cNvPr id="9259" name="Text Box 40"/>
            <p:cNvSpPr txBox="1"/>
            <p:nvPr/>
          </p:nvSpPr>
          <p:spPr>
            <a:xfrm rot="-2718305">
              <a:off x="3124" y="999"/>
              <a:ext cx="499" cy="231"/>
            </a:xfrm>
            <a:prstGeom prst="rect">
              <a:avLst/>
            </a:prstGeom>
            <a:noFill/>
            <a:ln w="9525">
              <a:noFill/>
            </a:ln>
          </p:spPr>
          <p:txBody>
            <a:bodyPr>
              <a:spAutoFit/>
            </a:bodyPr>
            <a:lstStyle/>
            <a:p>
              <a:r>
                <a:rPr lang="en-US" altLang="zh-CN" sz="1800" dirty="0">
                  <a:solidFill>
                    <a:srgbClr val="000066"/>
                  </a:solidFill>
                  <a:latin typeface="Times New Roman" panose="02020603050405020304" pitchFamily="18" charset="0"/>
                  <a:ea typeface="宋体" panose="02010600030101010101" pitchFamily="2" charset="-122"/>
                </a:rPr>
                <a:t>d</a:t>
              </a:r>
              <a:r>
                <a:rPr lang="en-US" altLang="zh-CN" sz="1800" baseline="-25000" dirty="0">
                  <a:solidFill>
                    <a:srgbClr val="000066"/>
                  </a:solidFill>
                  <a:latin typeface="Times New Roman" panose="02020603050405020304" pitchFamily="18" charset="0"/>
                  <a:ea typeface="宋体" panose="02010600030101010101" pitchFamily="2" charset="-122"/>
                </a:rPr>
                <a:t>f1</a:t>
              </a:r>
            </a:p>
          </p:txBody>
        </p:sp>
        <p:sp>
          <p:nvSpPr>
            <p:cNvPr id="9260" name="Line 41"/>
            <p:cNvSpPr/>
            <p:nvPr/>
          </p:nvSpPr>
          <p:spPr>
            <a:xfrm flipH="1" flipV="1">
              <a:off x="2971" y="1026"/>
              <a:ext cx="227" cy="408"/>
            </a:xfrm>
            <a:prstGeom prst="line">
              <a:avLst/>
            </a:prstGeom>
            <a:ln w="9525" cap="flat" cmpd="sng">
              <a:solidFill>
                <a:schemeClr val="tx1"/>
              </a:solidFill>
              <a:prstDash val="solid"/>
              <a:headEnd type="none" w="sm" len="med"/>
              <a:tailEnd type="none" w="sm" len="med"/>
            </a:ln>
          </p:spPr>
        </p:sp>
        <p:grpSp>
          <p:nvGrpSpPr>
            <p:cNvPr id="9261" name="Group 42"/>
            <p:cNvGrpSpPr/>
            <p:nvPr/>
          </p:nvGrpSpPr>
          <p:grpSpPr>
            <a:xfrm rot="-5400000">
              <a:off x="3010" y="1001"/>
              <a:ext cx="1682" cy="3358"/>
              <a:chOff x="1247" y="803"/>
              <a:chExt cx="1682" cy="3358"/>
            </a:xfrm>
          </p:grpSpPr>
          <p:sp>
            <p:nvSpPr>
              <p:cNvPr id="9298" name="Arc 43"/>
              <p:cNvSpPr>
                <a:spLocks noChangeAspect="1"/>
              </p:cNvSpPr>
              <p:nvPr/>
            </p:nvSpPr>
            <p:spPr>
              <a:xfrm flipV="1">
                <a:off x="1247" y="2481"/>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2">
                    <a:alpha val="100000"/>
                  </a:schemeClr>
                </a:solidFill>
                <a:prstDash val="lgDashDot"/>
                <a:round/>
                <a:headEnd type="none" w="sm" len="med"/>
                <a:tailEnd type="none" w="sm" len="med"/>
              </a:ln>
            </p:spPr>
            <p:txBody>
              <a:bodyPr/>
              <a:lstStyle/>
              <a:p>
                <a:endParaRPr lang="zh-CN" altLang="en-US"/>
              </a:p>
            </p:txBody>
          </p:sp>
          <p:sp>
            <p:nvSpPr>
              <p:cNvPr id="9299" name="Arc 44"/>
              <p:cNvSpPr>
                <a:spLocks noChangeAspect="1"/>
              </p:cNvSpPr>
              <p:nvPr/>
            </p:nvSpPr>
            <p:spPr>
              <a:xfrm>
                <a:off x="1249" y="803"/>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2">
                    <a:alpha val="100000"/>
                  </a:schemeClr>
                </a:solidFill>
                <a:prstDash val="lgDashDot"/>
                <a:round/>
                <a:headEnd type="none" w="sm" len="med"/>
                <a:tailEnd type="none" w="sm" len="med"/>
              </a:ln>
            </p:spPr>
            <p:txBody>
              <a:bodyPr/>
              <a:lstStyle/>
              <a:p>
                <a:endParaRPr lang="zh-CN" altLang="en-US"/>
              </a:p>
            </p:txBody>
          </p:sp>
        </p:grpSp>
        <p:grpSp>
          <p:nvGrpSpPr>
            <p:cNvPr id="9262" name="Group 45"/>
            <p:cNvGrpSpPr>
              <a:grpSpLocks noChangeAspect="1"/>
            </p:cNvGrpSpPr>
            <p:nvPr/>
          </p:nvGrpSpPr>
          <p:grpSpPr>
            <a:xfrm rot="-5400000">
              <a:off x="2955" y="771"/>
              <a:ext cx="1816" cy="3625"/>
              <a:chOff x="1247" y="803"/>
              <a:chExt cx="1682" cy="3358"/>
            </a:xfrm>
          </p:grpSpPr>
          <p:sp>
            <p:nvSpPr>
              <p:cNvPr id="9296" name="Arc 46"/>
              <p:cNvSpPr>
                <a:spLocks noChangeAspect="1"/>
              </p:cNvSpPr>
              <p:nvPr/>
            </p:nvSpPr>
            <p:spPr>
              <a:xfrm flipV="1">
                <a:off x="1247" y="2481"/>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chemeClr val="tx2">
                    <a:alpha val="100000"/>
                  </a:schemeClr>
                </a:solidFill>
                <a:prstDash val="solid"/>
                <a:round/>
                <a:headEnd type="none" w="sm" len="med"/>
                <a:tailEnd type="none" w="sm" len="med"/>
              </a:ln>
            </p:spPr>
            <p:txBody>
              <a:bodyPr/>
              <a:lstStyle/>
              <a:p>
                <a:endParaRPr lang="zh-CN" altLang="en-US"/>
              </a:p>
            </p:txBody>
          </p:sp>
          <p:sp>
            <p:nvSpPr>
              <p:cNvPr id="9297" name="Arc 47"/>
              <p:cNvSpPr>
                <a:spLocks noChangeAspect="1"/>
              </p:cNvSpPr>
              <p:nvPr/>
            </p:nvSpPr>
            <p:spPr>
              <a:xfrm>
                <a:off x="1249" y="803"/>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chemeClr val="tx2">
                    <a:alpha val="100000"/>
                  </a:schemeClr>
                </a:solidFill>
                <a:prstDash val="solid"/>
                <a:round/>
                <a:headEnd type="none" w="sm" len="med"/>
                <a:tailEnd type="none" w="sm" len="med"/>
              </a:ln>
            </p:spPr>
            <p:txBody>
              <a:bodyPr/>
              <a:lstStyle/>
              <a:p>
                <a:endParaRPr lang="zh-CN" altLang="en-US"/>
              </a:p>
            </p:txBody>
          </p:sp>
        </p:grpSp>
        <p:sp>
          <p:nvSpPr>
            <p:cNvPr id="9263" name="Line 48"/>
            <p:cNvSpPr/>
            <p:nvPr/>
          </p:nvSpPr>
          <p:spPr>
            <a:xfrm>
              <a:off x="2375" y="2450"/>
              <a:ext cx="1633" cy="1180"/>
            </a:xfrm>
            <a:prstGeom prst="line">
              <a:avLst/>
            </a:prstGeom>
            <a:ln w="9525" cap="flat" cmpd="sng">
              <a:solidFill>
                <a:schemeClr val="tx2"/>
              </a:solidFill>
              <a:prstDash val="solid"/>
              <a:headEnd type="triangle" w="med" len="med"/>
              <a:tailEnd type="none" w="med" len="med"/>
            </a:ln>
          </p:spPr>
        </p:sp>
        <p:sp>
          <p:nvSpPr>
            <p:cNvPr id="9264" name="Text Box 49"/>
            <p:cNvSpPr txBox="1"/>
            <p:nvPr/>
          </p:nvSpPr>
          <p:spPr>
            <a:xfrm rot="2220000">
              <a:off x="2517" y="2432"/>
              <a:ext cx="590" cy="250"/>
            </a:xfrm>
            <a:prstGeom prst="rect">
              <a:avLst/>
            </a:prstGeom>
            <a:noFill/>
            <a:ln w="9525">
              <a:noFill/>
            </a:ln>
          </p:spPr>
          <p:txBody>
            <a:bodyPr>
              <a:spAutoFit/>
            </a:bodyPr>
            <a:lstStyle/>
            <a:p>
              <a:pPr>
                <a:spcBef>
                  <a:spcPct val="50000"/>
                </a:spcBef>
              </a:pPr>
              <a:r>
                <a:rPr lang="en-US" altLang="zh-CN" sz="2000" dirty="0">
                  <a:solidFill>
                    <a:srgbClr val="000066"/>
                  </a:solidFill>
                  <a:latin typeface="Arial" panose="020B0604020202020204" pitchFamily="34" charset="0"/>
                  <a:ea typeface="宋体" panose="02010600030101010101" pitchFamily="2" charset="-122"/>
                </a:rPr>
                <a:t>d</a:t>
              </a:r>
              <a:r>
                <a:rPr lang="en-US" altLang="zh-CN" sz="2000" baseline="-25000" dirty="0">
                  <a:solidFill>
                    <a:srgbClr val="000066"/>
                  </a:solidFill>
                  <a:latin typeface="Arial" panose="020B0604020202020204" pitchFamily="34" charset="0"/>
                  <a:ea typeface="宋体" panose="02010600030101010101" pitchFamily="2" charset="-122"/>
                </a:rPr>
                <a:t>a2</a:t>
              </a:r>
            </a:p>
          </p:txBody>
        </p:sp>
        <p:sp>
          <p:nvSpPr>
            <p:cNvPr id="9265" name="Line 50"/>
            <p:cNvSpPr/>
            <p:nvPr/>
          </p:nvSpPr>
          <p:spPr>
            <a:xfrm flipH="1" flipV="1">
              <a:off x="2943" y="2115"/>
              <a:ext cx="1116" cy="1723"/>
            </a:xfrm>
            <a:prstGeom prst="line">
              <a:avLst/>
            </a:prstGeom>
            <a:ln w="9525" cap="flat" cmpd="sng">
              <a:solidFill>
                <a:schemeClr val="tx2"/>
              </a:solidFill>
              <a:prstDash val="solid"/>
              <a:headEnd type="none" w="sm" len="med"/>
              <a:tailEnd type="triangle" w="sm" len="med"/>
            </a:ln>
          </p:spPr>
        </p:sp>
        <p:sp>
          <p:nvSpPr>
            <p:cNvPr id="9266" name="Text Box 51"/>
            <p:cNvSpPr txBox="1"/>
            <p:nvPr/>
          </p:nvSpPr>
          <p:spPr>
            <a:xfrm rot="3420000">
              <a:off x="2993" y="2454"/>
              <a:ext cx="839" cy="250"/>
            </a:xfrm>
            <a:prstGeom prst="rect">
              <a:avLst/>
            </a:prstGeom>
            <a:noFill/>
            <a:ln w="9525">
              <a:noFill/>
            </a:ln>
          </p:spPr>
          <p:txBody>
            <a:bodyPr>
              <a:spAutoFit/>
            </a:bodyPr>
            <a:lstStyle/>
            <a:p>
              <a:pPr>
                <a:spcBef>
                  <a:spcPct val="50000"/>
                </a:spcBef>
              </a:pPr>
              <a:r>
                <a:rPr lang="en-US" altLang="zh-CN" sz="2000" dirty="0">
                  <a:solidFill>
                    <a:srgbClr val="000066"/>
                  </a:solidFill>
                  <a:latin typeface="Arial" panose="020B0604020202020204" pitchFamily="34" charset="0"/>
                  <a:ea typeface="宋体" panose="02010600030101010101" pitchFamily="2" charset="-122"/>
                </a:rPr>
                <a:t>d</a:t>
              </a:r>
              <a:r>
                <a:rPr lang="en-US" altLang="zh-CN" sz="2000" baseline="-25000" dirty="0">
                  <a:solidFill>
                    <a:srgbClr val="000066"/>
                  </a:solidFill>
                  <a:latin typeface="Arial" panose="020B0604020202020204" pitchFamily="34" charset="0"/>
                  <a:ea typeface="宋体" panose="02010600030101010101" pitchFamily="2" charset="-122"/>
                </a:rPr>
                <a:t>2</a:t>
              </a:r>
              <a:r>
                <a:rPr lang="zh-CN" altLang="en-US" sz="2000" dirty="0">
                  <a:solidFill>
                    <a:srgbClr val="000066"/>
                  </a:solidFill>
                  <a:latin typeface="Arial" panose="020B0604020202020204" pitchFamily="34" charset="0"/>
                  <a:ea typeface="宋体" panose="02010600030101010101" pitchFamily="2" charset="-122"/>
                </a:rPr>
                <a:t>、</a:t>
              </a:r>
              <a:r>
                <a:rPr lang="en-US" altLang="zh-CN" sz="2000" dirty="0">
                  <a:solidFill>
                    <a:srgbClr val="000066"/>
                  </a:solidFill>
                  <a:latin typeface="Arial" panose="020B0604020202020204" pitchFamily="34" charset="0"/>
                  <a:ea typeface="宋体" panose="02010600030101010101" pitchFamily="2" charset="-122"/>
                </a:rPr>
                <a:t>d</a:t>
              </a:r>
              <a:r>
                <a:rPr lang="en-US" altLang="zh-CN" sz="2000" baseline="-25000" dirty="0">
                  <a:solidFill>
                    <a:srgbClr val="000066"/>
                  </a:solidFill>
                  <a:latin typeface="Arial" panose="020B0604020202020204" pitchFamily="34" charset="0"/>
                  <a:ea typeface="宋体" panose="02010600030101010101" pitchFamily="2" charset="-122"/>
                </a:rPr>
                <a:t>2</a:t>
              </a:r>
              <a:r>
                <a:rPr lang="en-US" altLang="zh-CN" sz="2000" dirty="0">
                  <a:solidFill>
                    <a:srgbClr val="000066"/>
                  </a:solidFill>
                  <a:latin typeface="Arial" panose="020B0604020202020204" pitchFamily="34" charset="0"/>
                  <a:ea typeface="宋体" panose="02010600030101010101" pitchFamily="2" charset="-122"/>
                </a:rPr>
                <a:t>’</a:t>
              </a:r>
            </a:p>
          </p:txBody>
        </p:sp>
        <p:sp>
          <p:nvSpPr>
            <p:cNvPr id="9267" name="Freeform 52"/>
            <p:cNvSpPr/>
            <p:nvPr/>
          </p:nvSpPr>
          <p:spPr>
            <a:xfrm rot="2100000">
              <a:off x="4247" y="1906"/>
              <a:ext cx="902" cy="481"/>
            </a:xfrm>
            <a:custGeom>
              <a:avLst/>
              <a:gdLst>
                <a:gd name="txL" fmla="*/ 0 w 902"/>
                <a:gd name="txT" fmla="*/ 0 h 481"/>
                <a:gd name="txR" fmla="*/ 902 w 902"/>
                <a:gd name="txB" fmla="*/ 481 h 481"/>
              </a:gdLst>
              <a:ahLst/>
              <a:cxnLst>
                <a:cxn ang="0">
                  <a:pos x="0" y="481"/>
                </a:cxn>
                <a:cxn ang="0">
                  <a:pos x="44" y="458"/>
                </a:cxn>
                <a:cxn ang="0">
                  <a:pos x="44" y="410"/>
                </a:cxn>
                <a:cxn ang="0">
                  <a:pos x="57" y="257"/>
                </a:cxn>
                <a:cxn ang="0">
                  <a:pos x="96" y="103"/>
                </a:cxn>
                <a:cxn ang="0">
                  <a:pos x="118" y="61"/>
                </a:cxn>
                <a:cxn ang="0">
                  <a:pos x="172" y="52"/>
                </a:cxn>
                <a:cxn ang="0">
                  <a:pos x="227" y="100"/>
                </a:cxn>
                <a:cxn ang="0">
                  <a:pos x="291" y="173"/>
                </a:cxn>
                <a:cxn ang="0">
                  <a:pos x="342" y="257"/>
                </a:cxn>
                <a:cxn ang="0">
                  <a:pos x="403" y="375"/>
                </a:cxn>
                <a:cxn ang="0">
                  <a:pos x="435" y="378"/>
                </a:cxn>
                <a:cxn ang="0">
                  <a:pos x="470" y="369"/>
                </a:cxn>
                <a:cxn ang="0">
                  <a:pos x="496" y="311"/>
                </a:cxn>
                <a:cxn ang="0">
                  <a:pos x="524" y="231"/>
                </a:cxn>
                <a:cxn ang="0">
                  <a:pos x="563" y="145"/>
                </a:cxn>
                <a:cxn ang="0">
                  <a:pos x="633" y="36"/>
                </a:cxn>
                <a:cxn ang="0">
                  <a:pos x="665" y="13"/>
                </a:cxn>
                <a:cxn ang="0">
                  <a:pos x="694" y="13"/>
                </a:cxn>
                <a:cxn ang="0">
                  <a:pos x="726" y="20"/>
                </a:cxn>
                <a:cxn ang="0">
                  <a:pos x="790" y="132"/>
                </a:cxn>
                <a:cxn ang="0">
                  <a:pos x="816" y="218"/>
                </a:cxn>
                <a:cxn ang="0">
                  <a:pos x="828" y="314"/>
                </a:cxn>
                <a:cxn ang="0">
                  <a:pos x="835" y="385"/>
                </a:cxn>
                <a:cxn ang="0">
                  <a:pos x="867" y="401"/>
                </a:cxn>
                <a:cxn ang="0">
                  <a:pos x="902" y="410"/>
                </a:cxn>
              </a:cxnLst>
              <a:rect l="txL" t="txT" r="txR" b="txB"/>
              <a:pathLst>
                <a:path w="902" h="481">
                  <a:moveTo>
                    <a:pt x="0" y="481"/>
                  </a:moveTo>
                  <a:cubicBezTo>
                    <a:pt x="18" y="475"/>
                    <a:pt x="37" y="470"/>
                    <a:pt x="44" y="458"/>
                  </a:cubicBezTo>
                  <a:cubicBezTo>
                    <a:pt x="51" y="446"/>
                    <a:pt x="42" y="443"/>
                    <a:pt x="44" y="410"/>
                  </a:cubicBezTo>
                  <a:cubicBezTo>
                    <a:pt x="46" y="377"/>
                    <a:pt x="48" y="308"/>
                    <a:pt x="57" y="257"/>
                  </a:cubicBezTo>
                  <a:cubicBezTo>
                    <a:pt x="66" y="206"/>
                    <a:pt x="86" y="136"/>
                    <a:pt x="96" y="103"/>
                  </a:cubicBezTo>
                  <a:cubicBezTo>
                    <a:pt x="106" y="70"/>
                    <a:pt x="105" y="69"/>
                    <a:pt x="118" y="61"/>
                  </a:cubicBezTo>
                  <a:cubicBezTo>
                    <a:pt x="131" y="53"/>
                    <a:pt x="154" y="46"/>
                    <a:pt x="172" y="52"/>
                  </a:cubicBezTo>
                  <a:cubicBezTo>
                    <a:pt x="190" y="58"/>
                    <a:pt x="207" y="80"/>
                    <a:pt x="227" y="100"/>
                  </a:cubicBezTo>
                  <a:cubicBezTo>
                    <a:pt x="247" y="120"/>
                    <a:pt x="272" y="147"/>
                    <a:pt x="291" y="173"/>
                  </a:cubicBezTo>
                  <a:cubicBezTo>
                    <a:pt x="310" y="199"/>
                    <a:pt x="323" y="223"/>
                    <a:pt x="342" y="257"/>
                  </a:cubicBezTo>
                  <a:cubicBezTo>
                    <a:pt x="361" y="291"/>
                    <a:pt x="388" y="355"/>
                    <a:pt x="403" y="375"/>
                  </a:cubicBezTo>
                  <a:cubicBezTo>
                    <a:pt x="418" y="395"/>
                    <a:pt x="424" y="379"/>
                    <a:pt x="435" y="378"/>
                  </a:cubicBezTo>
                  <a:cubicBezTo>
                    <a:pt x="446" y="377"/>
                    <a:pt x="460" y="380"/>
                    <a:pt x="470" y="369"/>
                  </a:cubicBezTo>
                  <a:cubicBezTo>
                    <a:pt x="480" y="358"/>
                    <a:pt x="487" y="334"/>
                    <a:pt x="496" y="311"/>
                  </a:cubicBezTo>
                  <a:cubicBezTo>
                    <a:pt x="505" y="288"/>
                    <a:pt x="513" y="259"/>
                    <a:pt x="524" y="231"/>
                  </a:cubicBezTo>
                  <a:cubicBezTo>
                    <a:pt x="535" y="203"/>
                    <a:pt x="545" y="178"/>
                    <a:pt x="563" y="145"/>
                  </a:cubicBezTo>
                  <a:cubicBezTo>
                    <a:pt x="581" y="112"/>
                    <a:pt x="616" y="58"/>
                    <a:pt x="633" y="36"/>
                  </a:cubicBezTo>
                  <a:cubicBezTo>
                    <a:pt x="650" y="14"/>
                    <a:pt x="655" y="17"/>
                    <a:pt x="665" y="13"/>
                  </a:cubicBezTo>
                  <a:cubicBezTo>
                    <a:pt x="675" y="9"/>
                    <a:pt x="684" y="12"/>
                    <a:pt x="694" y="13"/>
                  </a:cubicBezTo>
                  <a:cubicBezTo>
                    <a:pt x="704" y="14"/>
                    <a:pt x="710" y="0"/>
                    <a:pt x="726" y="20"/>
                  </a:cubicBezTo>
                  <a:cubicBezTo>
                    <a:pt x="742" y="40"/>
                    <a:pt x="775" y="99"/>
                    <a:pt x="790" y="132"/>
                  </a:cubicBezTo>
                  <a:cubicBezTo>
                    <a:pt x="805" y="165"/>
                    <a:pt x="810" y="188"/>
                    <a:pt x="816" y="218"/>
                  </a:cubicBezTo>
                  <a:cubicBezTo>
                    <a:pt x="822" y="248"/>
                    <a:pt x="825" y="286"/>
                    <a:pt x="828" y="314"/>
                  </a:cubicBezTo>
                  <a:cubicBezTo>
                    <a:pt x="831" y="342"/>
                    <a:pt x="828" y="371"/>
                    <a:pt x="835" y="385"/>
                  </a:cubicBezTo>
                  <a:cubicBezTo>
                    <a:pt x="842" y="399"/>
                    <a:pt x="856" y="397"/>
                    <a:pt x="867" y="401"/>
                  </a:cubicBezTo>
                  <a:cubicBezTo>
                    <a:pt x="878" y="405"/>
                    <a:pt x="890" y="407"/>
                    <a:pt x="902" y="410"/>
                  </a:cubicBezTo>
                </a:path>
              </a:pathLst>
            </a:custGeom>
            <a:noFill/>
            <a:ln w="38100" cap="flat" cmpd="sng">
              <a:solidFill>
                <a:schemeClr val="tx2">
                  <a:alpha val="100000"/>
                </a:schemeClr>
              </a:solidFill>
              <a:prstDash val="solid"/>
              <a:round/>
              <a:headEnd type="none" w="sm" len="lg"/>
              <a:tailEnd type="none" w="sm" len="lg"/>
            </a:ln>
          </p:spPr>
          <p:txBody>
            <a:bodyPr/>
            <a:lstStyle/>
            <a:p>
              <a:endParaRPr lang="zh-CN" altLang="en-US"/>
            </a:p>
          </p:txBody>
        </p:sp>
        <p:sp>
          <p:nvSpPr>
            <p:cNvPr id="9268" name="Line 53"/>
            <p:cNvSpPr/>
            <p:nvPr/>
          </p:nvSpPr>
          <p:spPr>
            <a:xfrm>
              <a:off x="2290" y="1830"/>
              <a:ext cx="3175" cy="0"/>
            </a:xfrm>
            <a:prstGeom prst="line">
              <a:avLst/>
            </a:prstGeom>
            <a:ln w="9525" cap="flat" cmpd="sng">
              <a:solidFill>
                <a:srgbClr val="FF0000"/>
              </a:solidFill>
              <a:prstDash val="solid"/>
              <a:headEnd type="none" w="sm" len="med"/>
              <a:tailEnd type="none" w="sm" len="med"/>
            </a:ln>
          </p:spPr>
        </p:sp>
        <p:sp>
          <p:nvSpPr>
            <p:cNvPr id="9269" name="Line 54"/>
            <p:cNvSpPr/>
            <p:nvPr/>
          </p:nvSpPr>
          <p:spPr>
            <a:xfrm rot="-120000">
              <a:off x="2381" y="1040"/>
              <a:ext cx="2585" cy="1406"/>
            </a:xfrm>
            <a:prstGeom prst="line">
              <a:avLst/>
            </a:prstGeom>
            <a:ln w="9525" cap="flat" cmpd="sng">
              <a:solidFill>
                <a:srgbClr val="FF0000"/>
              </a:solidFill>
              <a:prstDash val="solid"/>
              <a:headEnd type="none" w="sm" len="med"/>
              <a:tailEnd type="none" w="sm" len="med"/>
            </a:ln>
          </p:spPr>
        </p:sp>
        <p:sp>
          <p:nvSpPr>
            <p:cNvPr id="9270" name="Arc 55"/>
            <p:cNvSpPr>
              <a:spLocks noChangeAspect="1"/>
            </p:cNvSpPr>
            <p:nvPr/>
          </p:nvSpPr>
          <p:spPr>
            <a:xfrm rot="-1801580" flipH="1">
              <a:off x="2611" y="1405"/>
              <a:ext cx="363" cy="361"/>
            </a:xfrm>
            <a:custGeom>
              <a:avLst/>
              <a:gdLst>
                <a:gd name="txL" fmla="*/ 0 w 21600"/>
                <a:gd name="txT" fmla="*/ 0 h 22172"/>
                <a:gd name="txR" fmla="*/ 21600 w 21600"/>
                <a:gd name="txB" fmla="*/ 22172 h 22172"/>
              </a:gdLst>
              <a:ahLst/>
              <a:cxnLst>
                <a:cxn ang="0">
                  <a:pos x="0" y="0"/>
                </a:cxn>
                <a:cxn ang="0">
                  <a:pos x="0" y="0"/>
                </a:cxn>
                <a:cxn ang="0">
                  <a:pos x="0" y="0"/>
                </a:cxn>
              </a:cxnLst>
              <a:rect l="txL" t="txT" r="txR" b="txB"/>
              <a:pathLst>
                <a:path w="21600" h="22172" fill="none">
                  <a:moveTo>
                    <a:pt x="-1" y="0"/>
                  </a:moveTo>
                  <a:cubicBezTo>
                    <a:pt x="11929" y="0"/>
                    <a:pt x="21600" y="9670"/>
                    <a:pt x="21600" y="21600"/>
                  </a:cubicBezTo>
                  <a:cubicBezTo>
                    <a:pt x="21600" y="21790"/>
                    <a:pt x="21597" y="21981"/>
                    <a:pt x="21592" y="22172"/>
                  </a:cubicBezTo>
                </a:path>
                <a:path w="21600" h="22172" stroke="0">
                  <a:moveTo>
                    <a:pt x="-1" y="0"/>
                  </a:moveTo>
                  <a:cubicBezTo>
                    <a:pt x="11929" y="0"/>
                    <a:pt x="21600" y="9670"/>
                    <a:pt x="21600" y="21600"/>
                  </a:cubicBezTo>
                  <a:cubicBezTo>
                    <a:pt x="21600" y="21790"/>
                    <a:pt x="21597" y="21981"/>
                    <a:pt x="21592" y="22172"/>
                  </a:cubicBezTo>
                  <a:lnTo>
                    <a:pt x="0" y="21600"/>
                  </a:lnTo>
                  <a:close/>
                </a:path>
              </a:pathLst>
            </a:custGeom>
            <a:noFill/>
            <a:ln w="9525" cap="flat" cmpd="sng">
              <a:solidFill>
                <a:srgbClr val="FF0000">
                  <a:alpha val="100000"/>
                </a:srgbClr>
              </a:solidFill>
              <a:prstDash val="solid"/>
              <a:round/>
              <a:headEnd type="triangle" w="med" len="med"/>
              <a:tailEnd type="triangle" w="med" len="med"/>
            </a:ln>
          </p:spPr>
          <p:txBody>
            <a:bodyPr/>
            <a:lstStyle/>
            <a:p>
              <a:endParaRPr lang="zh-CN" altLang="en-US"/>
            </a:p>
          </p:txBody>
        </p:sp>
        <p:sp>
          <p:nvSpPr>
            <p:cNvPr id="9271" name="Text Box 56"/>
            <p:cNvSpPr txBox="1"/>
            <p:nvPr/>
          </p:nvSpPr>
          <p:spPr>
            <a:xfrm>
              <a:off x="2440" y="1475"/>
              <a:ext cx="279" cy="202"/>
            </a:xfrm>
            <a:prstGeom prst="rect">
              <a:avLst/>
            </a:prstGeom>
            <a:solidFill>
              <a:srgbClr val="D7D7D7"/>
            </a:solidFill>
            <a:ln w="9525" cap="flat" cmpd="sng">
              <a:solidFill>
                <a:srgbClr val="003399"/>
              </a:solidFill>
              <a:prstDash val="solid"/>
              <a:miter/>
              <a:headEnd type="none" w="sm" len="med"/>
              <a:tailEnd type="none" w="sm" len="med"/>
            </a:ln>
          </p:spPr>
          <p:txBody>
            <a:bodyPr>
              <a:spAutoFit/>
            </a:bodyPr>
            <a:lstStyle/>
            <a:p>
              <a:pPr>
                <a:lnSpc>
                  <a:spcPct val="60000"/>
                </a:lnSpc>
              </a:pPr>
              <a:r>
                <a:rPr lang="en-US" altLang="zh-CN" dirty="0">
                  <a:solidFill>
                    <a:srgbClr val="FF0000"/>
                  </a:solidFill>
                  <a:latin typeface="Bookman Old Style" panose="02050604050505020204" pitchFamily="18" charset="0"/>
                  <a:ea typeface="宋体" panose="02010600030101010101" pitchFamily="2" charset="-122"/>
                </a:rPr>
                <a:t>α</a:t>
              </a:r>
            </a:p>
          </p:txBody>
        </p:sp>
        <p:sp>
          <p:nvSpPr>
            <p:cNvPr id="9272" name="Line 57"/>
            <p:cNvSpPr>
              <a:spLocks noChangeAspect="1"/>
            </p:cNvSpPr>
            <p:nvPr/>
          </p:nvSpPr>
          <p:spPr>
            <a:xfrm flipH="1">
              <a:off x="4085" y="1921"/>
              <a:ext cx="295" cy="589"/>
            </a:xfrm>
            <a:prstGeom prst="line">
              <a:avLst/>
            </a:prstGeom>
            <a:ln w="9525" cap="flat" cmpd="sng">
              <a:solidFill>
                <a:schemeClr val="tx1"/>
              </a:solidFill>
              <a:prstDash val="solid"/>
              <a:headEnd type="none" w="sm" len="med"/>
              <a:tailEnd type="none" w="sm" len="med"/>
            </a:ln>
          </p:spPr>
        </p:sp>
        <p:sp>
          <p:nvSpPr>
            <p:cNvPr id="9273" name="Line 58"/>
            <p:cNvSpPr>
              <a:spLocks noChangeAspect="1"/>
            </p:cNvSpPr>
            <p:nvPr/>
          </p:nvSpPr>
          <p:spPr>
            <a:xfrm flipH="1">
              <a:off x="4403" y="2019"/>
              <a:ext cx="204" cy="408"/>
            </a:xfrm>
            <a:prstGeom prst="line">
              <a:avLst/>
            </a:prstGeom>
            <a:ln w="9525" cap="flat" cmpd="sng">
              <a:solidFill>
                <a:schemeClr val="tx1"/>
              </a:solidFill>
              <a:prstDash val="solid"/>
              <a:headEnd type="none" w="sm" len="med"/>
              <a:tailEnd type="none" w="sm" len="med"/>
            </a:ln>
          </p:spPr>
        </p:sp>
        <p:sp>
          <p:nvSpPr>
            <p:cNvPr id="9274" name="Line 59"/>
            <p:cNvSpPr>
              <a:spLocks noChangeAspect="1"/>
            </p:cNvSpPr>
            <p:nvPr/>
          </p:nvSpPr>
          <p:spPr>
            <a:xfrm flipH="1">
              <a:off x="4513" y="2144"/>
              <a:ext cx="306" cy="610"/>
            </a:xfrm>
            <a:prstGeom prst="line">
              <a:avLst/>
            </a:prstGeom>
            <a:ln w="9525" cap="flat" cmpd="sng">
              <a:solidFill>
                <a:schemeClr val="tx1"/>
              </a:solidFill>
              <a:prstDash val="solid"/>
              <a:headEnd type="none" w="sm" len="med"/>
              <a:tailEnd type="none" w="sm" len="med"/>
            </a:ln>
          </p:spPr>
        </p:sp>
        <p:sp>
          <p:nvSpPr>
            <p:cNvPr id="9275" name="Line 60"/>
            <p:cNvSpPr/>
            <p:nvPr/>
          </p:nvSpPr>
          <p:spPr>
            <a:xfrm flipH="1" flipV="1">
              <a:off x="3470" y="2115"/>
              <a:ext cx="453" cy="1587"/>
            </a:xfrm>
            <a:prstGeom prst="line">
              <a:avLst/>
            </a:prstGeom>
            <a:ln w="9525" cap="flat" cmpd="sng">
              <a:solidFill>
                <a:schemeClr val="tx2"/>
              </a:solidFill>
              <a:prstDash val="solid"/>
              <a:headEnd type="none" w="sm" len="med"/>
              <a:tailEnd type="triangle" w="sm" len="med"/>
            </a:ln>
          </p:spPr>
        </p:sp>
        <p:sp>
          <p:nvSpPr>
            <p:cNvPr id="9276" name="Line 61"/>
            <p:cNvSpPr>
              <a:spLocks noChangeAspect="1"/>
            </p:cNvSpPr>
            <p:nvPr/>
          </p:nvSpPr>
          <p:spPr>
            <a:xfrm>
              <a:off x="4105" y="2478"/>
              <a:ext cx="431" cy="216"/>
            </a:xfrm>
            <a:prstGeom prst="line">
              <a:avLst/>
            </a:prstGeom>
            <a:ln w="9525" cap="flat" cmpd="sng">
              <a:solidFill>
                <a:schemeClr val="tx1"/>
              </a:solidFill>
              <a:prstDash val="solid"/>
              <a:headEnd type="triangle" w="med" len="med"/>
              <a:tailEnd type="triangle" w="med" len="med"/>
            </a:ln>
          </p:spPr>
        </p:sp>
        <p:sp>
          <p:nvSpPr>
            <p:cNvPr id="9277" name="Line 62"/>
            <p:cNvSpPr>
              <a:spLocks noChangeAspect="1"/>
            </p:cNvSpPr>
            <p:nvPr/>
          </p:nvSpPr>
          <p:spPr>
            <a:xfrm>
              <a:off x="4191" y="2296"/>
              <a:ext cx="222" cy="112"/>
            </a:xfrm>
            <a:prstGeom prst="line">
              <a:avLst/>
            </a:prstGeom>
            <a:ln w="9525" cap="flat" cmpd="sng">
              <a:solidFill>
                <a:schemeClr val="tx1"/>
              </a:solidFill>
              <a:prstDash val="solid"/>
              <a:headEnd type="triangle" w="med" len="med"/>
              <a:tailEnd type="triangle" w="med" len="med"/>
            </a:ln>
          </p:spPr>
        </p:sp>
        <p:sp>
          <p:nvSpPr>
            <p:cNvPr id="9278" name="Line 63"/>
            <p:cNvSpPr>
              <a:spLocks noChangeAspect="1"/>
            </p:cNvSpPr>
            <p:nvPr/>
          </p:nvSpPr>
          <p:spPr>
            <a:xfrm>
              <a:off x="4413" y="2408"/>
              <a:ext cx="222" cy="112"/>
            </a:xfrm>
            <a:prstGeom prst="line">
              <a:avLst/>
            </a:prstGeom>
            <a:ln w="9525" cap="flat" cmpd="sng">
              <a:solidFill>
                <a:schemeClr val="tx1"/>
              </a:solidFill>
              <a:prstDash val="solid"/>
              <a:headEnd type="triangle" w="med" len="med"/>
              <a:tailEnd type="triangle" w="med" len="med"/>
            </a:ln>
          </p:spPr>
        </p:sp>
        <p:sp>
          <p:nvSpPr>
            <p:cNvPr id="9279" name="Text Box 64"/>
            <p:cNvSpPr txBox="1"/>
            <p:nvPr/>
          </p:nvSpPr>
          <p:spPr>
            <a:xfrm rot="1660006">
              <a:off x="4253" y="2142"/>
              <a:ext cx="149" cy="231"/>
            </a:xfrm>
            <a:prstGeom prst="rect">
              <a:avLst/>
            </a:prstGeom>
            <a:noFill/>
            <a:ln w="9525">
              <a:noFill/>
            </a:ln>
          </p:spPr>
          <p:txBody>
            <a:bodyPr>
              <a:spAutoFit/>
            </a:bodyPr>
            <a:lstStyle/>
            <a:p>
              <a:pPr algn="l">
                <a:spcBef>
                  <a:spcPct val="50000"/>
                </a:spcBef>
              </a:pPr>
              <a:r>
                <a:rPr lang="en-US" altLang="zh-CN" sz="1800" b="0" i="0" dirty="0">
                  <a:solidFill>
                    <a:srgbClr val="000066"/>
                  </a:solidFill>
                  <a:latin typeface="Arial" panose="020B0604020202020204" pitchFamily="34" charset="0"/>
                  <a:ea typeface="宋体" panose="02010600030101010101" pitchFamily="2" charset="-122"/>
                </a:rPr>
                <a:t>s</a:t>
              </a:r>
            </a:p>
          </p:txBody>
        </p:sp>
        <p:sp>
          <p:nvSpPr>
            <p:cNvPr id="9280" name="Text Box 65"/>
            <p:cNvSpPr txBox="1"/>
            <p:nvPr/>
          </p:nvSpPr>
          <p:spPr>
            <a:xfrm rot="1660006">
              <a:off x="4492" y="2236"/>
              <a:ext cx="149" cy="231"/>
            </a:xfrm>
            <a:prstGeom prst="rect">
              <a:avLst/>
            </a:prstGeom>
            <a:noFill/>
            <a:ln w="9525">
              <a:noFill/>
            </a:ln>
          </p:spPr>
          <p:txBody>
            <a:bodyPr>
              <a:spAutoFit/>
            </a:bodyPr>
            <a:lstStyle/>
            <a:p>
              <a:pPr algn="l">
                <a:spcBef>
                  <a:spcPct val="50000"/>
                </a:spcBef>
              </a:pPr>
              <a:r>
                <a:rPr lang="en-US" altLang="zh-CN" sz="1800" b="0" i="0" dirty="0">
                  <a:solidFill>
                    <a:srgbClr val="000066"/>
                  </a:solidFill>
                  <a:latin typeface="Arial" panose="020B0604020202020204" pitchFamily="34" charset="0"/>
                  <a:ea typeface="宋体" panose="02010600030101010101" pitchFamily="2" charset="-122"/>
                </a:rPr>
                <a:t>e</a:t>
              </a:r>
            </a:p>
          </p:txBody>
        </p:sp>
        <p:sp>
          <p:nvSpPr>
            <p:cNvPr id="9281" name="Text Box 66"/>
            <p:cNvSpPr txBox="1"/>
            <p:nvPr/>
          </p:nvSpPr>
          <p:spPr>
            <a:xfrm rot="1660006">
              <a:off x="4288" y="2372"/>
              <a:ext cx="149" cy="231"/>
            </a:xfrm>
            <a:prstGeom prst="rect">
              <a:avLst/>
            </a:prstGeom>
            <a:noFill/>
            <a:ln w="9525">
              <a:noFill/>
            </a:ln>
          </p:spPr>
          <p:txBody>
            <a:bodyPr>
              <a:spAutoFit/>
            </a:bodyPr>
            <a:lstStyle/>
            <a:p>
              <a:pPr algn="l">
                <a:spcBef>
                  <a:spcPct val="50000"/>
                </a:spcBef>
              </a:pPr>
              <a:r>
                <a:rPr lang="en-US" altLang="zh-CN" sz="1800" b="0" i="0" dirty="0">
                  <a:solidFill>
                    <a:srgbClr val="000066"/>
                  </a:solidFill>
                  <a:latin typeface="Arial" panose="020B0604020202020204" pitchFamily="34" charset="0"/>
                  <a:ea typeface="宋体" panose="02010600030101010101" pitchFamily="2" charset="-122"/>
                </a:rPr>
                <a:t>p</a:t>
              </a:r>
            </a:p>
          </p:txBody>
        </p:sp>
        <p:sp>
          <p:nvSpPr>
            <p:cNvPr id="9282" name="Text Box 67"/>
            <p:cNvSpPr txBox="1"/>
            <p:nvPr/>
          </p:nvSpPr>
          <p:spPr>
            <a:xfrm rot="1623538">
              <a:off x="4331" y="1888"/>
              <a:ext cx="227"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A</a:t>
              </a:r>
            </a:p>
          </p:txBody>
        </p:sp>
        <p:sp>
          <p:nvSpPr>
            <p:cNvPr id="9283" name="Text Box 68"/>
            <p:cNvSpPr txBox="1"/>
            <p:nvPr/>
          </p:nvSpPr>
          <p:spPr>
            <a:xfrm rot="2384531">
              <a:off x="4634" y="2120"/>
              <a:ext cx="544"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B</a:t>
              </a:r>
            </a:p>
          </p:txBody>
        </p:sp>
        <p:sp>
          <p:nvSpPr>
            <p:cNvPr id="9284" name="Oval 69"/>
            <p:cNvSpPr/>
            <p:nvPr/>
          </p:nvSpPr>
          <p:spPr>
            <a:xfrm>
              <a:off x="4357" y="1894"/>
              <a:ext cx="45" cy="4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9285" name="Oval 70"/>
            <p:cNvSpPr/>
            <p:nvPr/>
          </p:nvSpPr>
          <p:spPr>
            <a:xfrm>
              <a:off x="4793" y="2119"/>
              <a:ext cx="45" cy="45"/>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9286" name="Group 71"/>
            <p:cNvGrpSpPr>
              <a:grpSpLocks noChangeAspect="1"/>
            </p:cNvGrpSpPr>
            <p:nvPr/>
          </p:nvGrpSpPr>
          <p:grpSpPr>
            <a:xfrm rot="-5400000">
              <a:off x="3115" y="1318"/>
              <a:ext cx="1487" cy="2968"/>
              <a:chOff x="1247" y="803"/>
              <a:chExt cx="1682" cy="3358"/>
            </a:xfrm>
          </p:grpSpPr>
          <p:sp>
            <p:nvSpPr>
              <p:cNvPr id="9294" name="Arc 72"/>
              <p:cNvSpPr>
                <a:spLocks noChangeAspect="1"/>
              </p:cNvSpPr>
              <p:nvPr/>
            </p:nvSpPr>
            <p:spPr>
              <a:xfrm flipV="1">
                <a:off x="1247" y="2481"/>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rgbClr val="FF0000">
                    <a:alpha val="100000"/>
                  </a:srgbClr>
                </a:solidFill>
                <a:prstDash val="solid"/>
                <a:round/>
                <a:headEnd type="none" w="sm" len="med"/>
                <a:tailEnd type="none" w="sm" len="med"/>
              </a:ln>
            </p:spPr>
            <p:txBody>
              <a:bodyPr/>
              <a:lstStyle/>
              <a:p>
                <a:endParaRPr lang="zh-CN" altLang="en-US"/>
              </a:p>
            </p:txBody>
          </p:sp>
          <p:sp>
            <p:nvSpPr>
              <p:cNvPr id="9295" name="Arc 73"/>
              <p:cNvSpPr>
                <a:spLocks noChangeAspect="1"/>
              </p:cNvSpPr>
              <p:nvPr/>
            </p:nvSpPr>
            <p:spPr>
              <a:xfrm>
                <a:off x="1249" y="803"/>
                <a:ext cx="1680" cy="1680"/>
              </a:xfrm>
              <a:custGeom>
                <a:avLst/>
                <a:gdLst>
                  <a:gd name="txL" fmla="*/ 0 w 21600"/>
                  <a:gd name="txT" fmla="*/ 0 h 21600"/>
                  <a:gd name="txR" fmla="*/ 21600 w 21600"/>
                  <a:gd name="txB" fmla="*/ 21600 h 21600"/>
                </a:gdLst>
                <a:ahLst/>
                <a:cxnLst>
                  <a:cxn ang="0">
                    <a:pos x="0" y="0"/>
                  </a:cxn>
                  <a:cxn ang="0">
                    <a:pos x="10" y="10"/>
                  </a:cxn>
                  <a:cxn ang="0">
                    <a:pos x="0" y="1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6350" cap="flat" cmpd="sng">
                <a:solidFill>
                  <a:srgbClr val="FF0000">
                    <a:alpha val="100000"/>
                  </a:srgbClr>
                </a:solidFill>
                <a:prstDash val="solid"/>
                <a:round/>
                <a:headEnd type="none" w="sm" len="med"/>
                <a:tailEnd type="none" w="sm" len="med"/>
              </a:ln>
            </p:spPr>
            <p:txBody>
              <a:bodyPr/>
              <a:lstStyle/>
              <a:p>
                <a:endParaRPr lang="zh-CN" altLang="en-US"/>
              </a:p>
            </p:txBody>
          </p:sp>
        </p:grpSp>
        <p:sp>
          <p:nvSpPr>
            <p:cNvPr id="9287" name="Line 74"/>
            <p:cNvSpPr>
              <a:spLocks noChangeAspect="1"/>
            </p:cNvSpPr>
            <p:nvPr/>
          </p:nvSpPr>
          <p:spPr>
            <a:xfrm flipV="1">
              <a:off x="5065" y="2568"/>
              <a:ext cx="170" cy="114"/>
            </a:xfrm>
            <a:prstGeom prst="line">
              <a:avLst/>
            </a:prstGeom>
            <a:ln w="9525" cap="flat" cmpd="sng">
              <a:solidFill>
                <a:schemeClr val="tx1"/>
              </a:solidFill>
              <a:prstDash val="solid"/>
              <a:headEnd type="triangle" w="med" len="med"/>
              <a:tailEnd type="triangle" w="med" len="med"/>
            </a:ln>
          </p:spPr>
        </p:sp>
        <p:sp>
          <p:nvSpPr>
            <p:cNvPr id="9288" name="Line 75"/>
            <p:cNvSpPr>
              <a:spLocks noChangeAspect="1"/>
            </p:cNvSpPr>
            <p:nvPr/>
          </p:nvSpPr>
          <p:spPr>
            <a:xfrm flipV="1">
              <a:off x="5233" y="2480"/>
              <a:ext cx="136" cy="91"/>
            </a:xfrm>
            <a:prstGeom prst="line">
              <a:avLst/>
            </a:prstGeom>
            <a:ln w="9525" cap="flat" cmpd="sng">
              <a:solidFill>
                <a:schemeClr val="tx1"/>
              </a:solidFill>
              <a:prstDash val="solid"/>
              <a:headEnd type="triangle" w="med" len="med"/>
              <a:tailEnd type="triangle" w="med" len="med"/>
            </a:ln>
          </p:spPr>
        </p:sp>
        <p:sp>
          <p:nvSpPr>
            <p:cNvPr id="9289" name="Text Box 76"/>
            <p:cNvSpPr txBox="1"/>
            <p:nvPr/>
          </p:nvSpPr>
          <p:spPr>
            <a:xfrm rot="-2135099">
              <a:off x="4927" y="2394"/>
              <a:ext cx="272" cy="231"/>
            </a:xfrm>
            <a:prstGeom prst="rect">
              <a:avLst/>
            </a:prstGeom>
            <a:noFill/>
            <a:ln w="9525">
              <a:noFill/>
            </a:ln>
          </p:spPr>
          <p:txBody>
            <a:bodyPr>
              <a:spAutoFit/>
            </a:bodyPr>
            <a:lstStyle/>
            <a:p>
              <a:pPr>
                <a:spcBef>
                  <a:spcPct val="50000"/>
                </a:spcBef>
              </a:pPr>
              <a:r>
                <a:rPr lang="en-US" altLang="zh-CN" sz="1800" b="0" dirty="0">
                  <a:latin typeface="Times New Roman" panose="02020603050405020304" pitchFamily="18" charset="0"/>
                  <a:ea typeface="宋体" panose="02010600030101010101" pitchFamily="2" charset="-122"/>
                </a:rPr>
                <a:t>h</a:t>
              </a:r>
              <a:r>
                <a:rPr lang="en-US" altLang="zh-CN" sz="1800" b="0" baseline="-25000" dirty="0">
                  <a:latin typeface="Times New Roman" panose="02020603050405020304" pitchFamily="18" charset="0"/>
                  <a:ea typeface="宋体" panose="02010600030101010101" pitchFamily="2" charset="-122"/>
                </a:rPr>
                <a:t>f</a:t>
              </a:r>
            </a:p>
          </p:txBody>
        </p:sp>
        <p:sp>
          <p:nvSpPr>
            <p:cNvPr id="9290" name="Text Box 77"/>
            <p:cNvSpPr txBox="1"/>
            <p:nvPr/>
          </p:nvSpPr>
          <p:spPr>
            <a:xfrm rot="-2135099">
              <a:off x="5103" y="2296"/>
              <a:ext cx="272" cy="231"/>
            </a:xfrm>
            <a:prstGeom prst="rect">
              <a:avLst/>
            </a:prstGeom>
            <a:noFill/>
            <a:ln w="9525">
              <a:noFill/>
            </a:ln>
          </p:spPr>
          <p:txBody>
            <a:bodyPr>
              <a:spAutoFit/>
            </a:bodyPr>
            <a:lstStyle/>
            <a:p>
              <a:pPr>
                <a:spcBef>
                  <a:spcPct val="50000"/>
                </a:spcBef>
              </a:pPr>
              <a:r>
                <a:rPr lang="en-US" altLang="zh-CN" sz="1800" b="0" dirty="0">
                  <a:latin typeface="Times New Roman" panose="02020603050405020304" pitchFamily="18" charset="0"/>
                  <a:ea typeface="宋体" panose="02010600030101010101" pitchFamily="2" charset="-122"/>
                </a:rPr>
                <a:t>h</a:t>
              </a:r>
              <a:r>
                <a:rPr lang="en-US" altLang="zh-CN" sz="1800" b="0" baseline="-25000" dirty="0">
                  <a:latin typeface="Times New Roman" panose="02020603050405020304" pitchFamily="18" charset="0"/>
                  <a:ea typeface="宋体" panose="02010600030101010101" pitchFamily="2" charset="-122"/>
                </a:rPr>
                <a:t>a</a:t>
              </a:r>
            </a:p>
          </p:txBody>
        </p:sp>
        <p:sp>
          <p:nvSpPr>
            <p:cNvPr id="9291" name="Line 78"/>
            <p:cNvSpPr>
              <a:spLocks noChangeAspect="1"/>
            </p:cNvSpPr>
            <p:nvPr/>
          </p:nvSpPr>
          <p:spPr>
            <a:xfrm flipV="1">
              <a:off x="5201" y="2704"/>
              <a:ext cx="304" cy="204"/>
            </a:xfrm>
            <a:prstGeom prst="line">
              <a:avLst/>
            </a:prstGeom>
            <a:ln w="9525" cap="flat" cmpd="sng">
              <a:solidFill>
                <a:schemeClr val="tx1"/>
              </a:solidFill>
              <a:prstDash val="solid"/>
              <a:headEnd type="triangle" w="med" len="med"/>
              <a:tailEnd type="triangle" w="med" len="med"/>
            </a:ln>
          </p:spPr>
        </p:sp>
        <p:sp>
          <p:nvSpPr>
            <p:cNvPr id="9292" name="Text Box 79"/>
            <p:cNvSpPr txBox="1"/>
            <p:nvPr/>
          </p:nvSpPr>
          <p:spPr>
            <a:xfrm rot="-2135099">
              <a:off x="5148" y="2625"/>
              <a:ext cx="272" cy="231"/>
            </a:xfrm>
            <a:prstGeom prst="rect">
              <a:avLst/>
            </a:prstGeom>
            <a:noFill/>
            <a:ln w="9525">
              <a:noFill/>
            </a:ln>
          </p:spPr>
          <p:txBody>
            <a:bodyPr>
              <a:spAutoFit/>
            </a:bodyPr>
            <a:lstStyle/>
            <a:p>
              <a:pPr>
                <a:spcBef>
                  <a:spcPct val="50000"/>
                </a:spcBef>
              </a:pPr>
              <a:r>
                <a:rPr lang="en-US" altLang="zh-CN" sz="1800" b="0" dirty="0">
                  <a:latin typeface="Times New Roman" panose="02020603050405020304" pitchFamily="18" charset="0"/>
                  <a:ea typeface="宋体" panose="02010600030101010101" pitchFamily="2" charset="-122"/>
                </a:rPr>
                <a:t>h</a:t>
              </a:r>
              <a:endParaRPr lang="en-US" altLang="zh-CN" sz="1800" b="0" baseline="-25000" dirty="0">
                <a:latin typeface="Times New Roman" panose="02020603050405020304" pitchFamily="18" charset="0"/>
                <a:ea typeface="宋体" panose="02010600030101010101" pitchFamily="2" charset="-122"/>
              </a:endParaRPr>
            </a:p>
          </p:txBody>
        </p:sp>
        <p:sp>
          <p:nvSpPr>
            <p:cNvPr id="9293" name="Line 80"/>
            <p:cNvSpPr/>
            <p:nvPr/>
          </p:nvSpPr>
          <p:spPr>
            <a:xfrm flipH="1">
              <a:off x="2158" y="874"/>
              <a:ext cx="681" cy="0"/>
            </a:xfrm>
            <a:prstGeom prst="line">
              <a:avLst/>
            </a:prstGeom>
            <a:ln w="12700" cap="flat" cmpd="sng">
              <a:solidFill>
                <a:schemeClr val="tx2"/>
              </a:solidFill>
              <a:prstDash val="solid"/>
              <a:headEnd type="none" w="sm" len="med"/>
              <a:tailEnd type="none" w="sm" len="med"/>
            </a:ln>
          </p:spPr>
        </p:sp>
      </p:grpSp>
      <p:sp>
        <p:nvSpPr>
          <p:cNvPr id="477265" name="Rectangle 81"/>
          <p:cNvSpPr/>
          <p:nvPr/>
        </p:nvSpPr>
        <p:spPr>
          <a:xfrm>
            <a:off x="179388" y="3575050"/>
            <a:ext cx="3095625" cy="3282950"/>
          </a:xfrm>
          <a:prstGeom prst="rect">
            <a:avLst/>
          </a:prstGeom>
          <a:noFill/>
          <a:ln w="9525">
            <a:noFill/>
          </a:ln>
        </p:spPr>
        <p:txBody>
          <a:bodyPr/>
          <a:lstStyle/>
          <a:p>
            <a:pPr marL="342900" indent="-342900" algn="l">
              <a:spcBef>
                <a:spcPct val="20000"/>
              </a:spcBef>
            </a:pPr>
            <a:r>
              <a:rPr lang="zh-CN" altLang="en-US" sz="2200" i="0" dirty="0">
                <a:solidFill>
                  <a:srgbClr val="FF0000"/>
                </a:solidFill>
                <a:latin typeface="仿宋_GB2312" pitchFamily="49" charset="-122"/>
                <a:ea typeface="仿宋_GB2312" pitchFamily="49" charset="-122"/>
              </a:rPr>
              <a:t>传动比</a:t>
            </a:r>
            <a:r>
              <a:rPr lang="en-US" altLang="zh-CN" sz="2200" dirty="0">
                <a:solidFill>
                  <a:srgbClr val="FF0000"/>
                </a:solidFill>
                <a:latin typeface="仿宋_GB2312" pitchFamily="49" charset="-122"/>
                <a:ea typeface="仿宋_GB2312" pitchFamily="49" charset="-122"/>
              </a:rPr>
              <a:t>i</a:t>
            </a:r>
          </a:p>
          <a:p>
            <a:pPr marL="742950" lvl="1" indent="-285750" algn="l" eaLnBrk="1" hangingPunct="1">
              <a:spcBef>
                <a:spcPct val="20000"/>
              </a:spcBef>
              <a:buChar char="–"/>
            </a:pPr>
            <a:r>
              <a:rPr lang="zh-CN" altLang="en-US" sz="2200" i="0" dirty="0">
                <a:latin typeface="仿宋_GB2312" pitchFamily="49" charset="-122"/>
                <a:ea typeface="仿宋_GB2312" pitchFamily="49" charset="-122"/>
              </a:rPr>
              <a:t>主动齿轮转速与从东齿轮转速之比称为传动比；</a:t>
            </a:r>
          </a:p>
          <a:p>
            <a:pPr marL="742950" lvl="1" indent="-285750" algn="l" eaLnBrk="1" hangingPunct="1">
              <a:spcBef>
                <a:spcPct val="20000"/>
              </a:spcBef>
              <a:buChar char="–"/>
            </a:pPr>
            <a:r>
              <a:rPr lang="zh-CN" altLang="en-US" sz="2200" i="0" dirty="0">
                <a:latin typeface="仿宋_GB2312" pitchFamily="49" charset="-122"/>
                <a:ea typeface="仿宋_GB2312" pitchFamily="49" charset="-122"/>
              </a:rPr>
              <a:t>传动比用</a:t>
            </a:r>
            <a:r>
              <a:rPr lang="en-US" altLang="zh-CN" sz="2200" dirty="0">
                <a:latin typeface="仿宋_GB2312" pitchFamily="49" charset="-122"/>
                <a:ea typeface="仿宋_GB2312" pitchFamily="49" charset="-122"/>
              </a:rPr>
              <a:t>i</a:t>
            </a:r>
            <a:r>
              <a:rPr lang="en-US" altLang="zh-CN" sz="2200" baseline="-25000" dirty="0">
                <a:latin typeface="仿宋_GB2312" pitchFamily="49" charset="-122"/>
                <a:ea typeface="仿宋_GB2312" pitchFamily="49" charset="-122"/>
              </a:rPr>
              <a:t>14</a:t>
            </a:r>
            <a:r>
              <a:rPr lang="zh-CN" altLang="en-US" sz="2200" i="0" dirty="0">
                <a:latin typeface="仿宋_GB2312" pitchFamily="49" charset="-122"/>
                <a:ea typeface="仿宋_GB2312" pitchFamily="49" charset="-122"/>
              </a:rPr>
              <a:t>表示；</a:t>
            </a:r>
          </a:p>
          <a:p>
            <a:pPr marL="742950" lvl="1" indent="-285750" algn="l" eaLnBrk="1" hangingPunct="1">
              <a:spcBef>
                <a:spcPct val="20000"/>
              </a:spcBef>
              <a:buChar char="–"/>
            </a:pPr>
            <a:r>
              <a:rPr lang="en-US" altLang="zh-CN" sz="2200" dirty="0">
                <a:latin typeface="仿宋_GB2312" pitchFamily="49" charset="-122"/>
                <a:ea typeface="仿宋_GB2312" pitchFamily="49" charset="-122"/>
              </a:rPr>
              <a:t>i</a:t>
            </a:r>
            <a:r>
              <a:rPr lang="en-US" altLang="zh-CN" sz="2200" baseline="-25000" dirty="0">
                <a:latin typeface="仿宋_GB2312" pitchFamily="49" charset="-122"/>
                <a:ea typeface="仿宋_GB2312" pitchFamily="49" charset="-122"/>
              </a:rPr>
              <a:t>14</a:t>
            </a:r>
            <a:r>
              <a:rPr lang="en-US" altLang="zh-CN" sz="2200" dirty="0">
                <a:latin typeface="仿宋_GB2312" pitchFamily="49" charset="-122"/>
                <a:ea typeface="仿宋_GB2312" pitchFamily="49" charset="-122"/>
              </a:rPr>
              <a:t>=ω</a:t>
            </a:r>
            <a:r>
              <a:rPr lang="en-US" altLang="zh-CN" sz="2200" baseline="-25000" dirty="0">
                <a:latin typeface="仿宋_GB2312" pitchFamily="49" charset="-122"/>
                <a:ea typeface="仿宋_GB2312" pitchFamily="49" charset="-122"/>
              </a:rPr>
              <a:t>1</a:t>
            </a:r>
            <a:r>
              <a:rPr lang="en-US" altLang="zh-CN" sz="2200" dirty="0">
                <a:latin typeface="仿宋_GB2312" pitchFamily="49" charset="-122"/>
                <a:ea typeface="仿宋_GB2312" pitchFamily="49" charset="-122"/>
              </a:rPr>
              <a:t>/ω</a:t>
            </a:r>
            <a:r>
              <a:rPr lang="en-US" altLang="zh-CN" sz="2200" baseline="-25000" dirty="0">
                <a:latin typeface="仿宋_GB2312" pitchFamily="49" charset="-122"/>
                <a:ea typeface="仿宋_GB2312" pitchFamily="49" charset="-122"/>
              </a:rPr>
              <a:t>2</a:t>
            </a:r>
            <a:r>
              <a:rPr lang="en-US" altLang="zh-CN" sz="2200" dirty="0">
                <a:latin typeface="仿宋_GB2312" pitchFamily="49" charset="-122"/>
                <a:ea typeface="仿宋_GB2312" pitchFamily="49" charset="-122"/>
              </a:rPr>
              <a:t>=n</a:t>
            </a:r>
            <a:r>
              <a:rPr lang="en-US" altLang="zh-CN" sz="2200" baseline="-25000" dirty="0">
                <a:latin typeface="仿宋_GB2312" pitchFamily="49" charset="-122"/>
                <a:ea typeface="仿宋_GB2312" pitchFamily="49" charset="-122"/>
              </a:rPr>
              <a:t>1</a:t>
            </a:r>
            <a:r>
              <a:rPr lang="en-US" altLang="zh-CN" sz="2200" dirty="0">
                <a:latin typeface="仿宋_GB2312" pitchFamily="49" charset="-122"/>
                <a:ea typeface="仿宋_GB2312" pitchFamily="49" charset="-122"/>
              </a:rPr>
              <a:t>/n</a:t>
            </a:r>
            <a:r>
              <a:rPr lang="en-US" altLang="zh-CN" sz="2200" baseline="-25000" dirty="0">
                <a:latin typeface="仿宋_GB2312" pitchFamily="49" charset="-122"/>
                <a:ea typeface="仿宋_GB2312" pitchFamily="49" charset="-122"/>
              </a:rPr>
              <a:t>2 </a:t>
            </a:r>
          </a:p>
          <a:p>
            <a:pPr marL="742950" lvl="1" indent="-285750" algn="l" eaLnBrk="1" hangingPunct="1">
              <a:spcBef>
                <a:spcPct val="20000"/>
              </a:spcBef>
            </a:pPr>
            <a:r>
              <a:rPr lang="en-US" altLang="zh-CN" sz="2200" dirty="0">
                <a:latin typeface="仿宋_GB2312" pitchFamily="49" charset="-122"/>
                <a:ea typeface="仿宋_GB2312" pitchFamily="49" charset="-122"/>
              </a:rPr>
              <a:t>         =z</a:t>
            </a:r>
            <a:r>
              <a:rPr lang="en-US" altLang="zh-CN" sz="2200" baseline="-25000" dirty="0">
                <a:latin typeface="仿宋_GB2312" pitchFamily="49" charset="-122"/>
                <a:ea typeface="仿宋_GB2312" pitchFamily="49" charset="-122"/>
              </a:rPr>
              <a:t>2</a:t>
            </a:r>
            <a:r>
              <a:rPr lang="en-US" altLang="zh-CN" sz="2200" dirty="0">
                <a:latin typeface="仿宋_GB2312" pitchFamily="49" charset="-122"/>
                <a:ea typeface="仿宋_GB2312" pitchFamily="49" charset="-122"/>
              </a:rPr>
              <a:t>/z</a:t>
            </a:r>
            <a:r>
              <a:rPr lang="en-US" altLang="zh-CN" sz="2200" baseline="-25000" dirty="0">
                <a:latin typeface="仿宋_GB2312" pitchFamily="49" charset="-122"/>
                <a:ea typeface="仿宋_GB2312" pitchFamily="49" charset="-122"/>
              </a:rPr>
              <a:t>1</a:t>
            </a:r>
          </a:p>
        </p:txBody>
      </p:sp>
      <p:sp>
        <p:nvSpPr>
          <p:cNvPr id="9224" name="Rectangle 8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14.1.1 </a:t>
            </a:r>
            <a:r>
              <a:rPr lang="zh-CN" altLang="en-US" i="0" dirty="0">
                <a:solidFill>
                  <a:srgbClr val="000066"/>
                </a:solidFill>
                <a:latin typeface="仿宋_GB2312" pitchFamily="49" charset="-122"/>
                <a:ea typeface="仿宋_GB2312" pitchFamily="49" charset="-122"/>
              </a:rPr>
              <a:t>直齿圆柱齿轮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直齿圆柱齿轮各部分尺寸计算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7187">
                                            <p:txEl>
                                              <p:pRg st="0" end="0"/>
                                            </p:txEl>
                                          </p:spTgt>
                                        </p:tgtEl>
                                        <p:attrNameLst>
                                          <p:attrName>style.visibility</p:attrName>
                                        </p:attrNameLst>
                                      </p:cBhvr>
                                      <p:to>
                                        <p:strVal val="visible"/>
                                      </p:to>
                                    </p:set>
                                    <p:animEffect transition="in" filter="blinds(horizontal)">
                                      <p:cBhvr>
                                        <p:cTn id="7" dur="500"/>
                                        <p:tgtEl>
                                          <p:spTgt spid="477187">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77187">
                                            <p:txEl>
                                              <p:pRg st="1" end="1"/>
                                            </p:txEl>
                                          </p:spTgt>
                                        </p:tgtEl>
                                        <p:attrNameLst>
                                          <p:attrName>style.visibility</p:attrName>
                                        </p:attrNameLst>
                                      </p:cBhvr>
                                      <p:to>
                                        <p:strVal val="visible"/>
                                      </p:to>
                                    </p:set>
                                    <p:animEffect transition="in" filter="blinds(horizontal)">
                                      <p:cBhvr>
                                        <p:cTn id="10" dur="500"/>
                                        <p:tgtEl>
                                          <p:spTgt spid="477187">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77187">
                                            <p:txEl>
                                              <p:pRg st="2" end="2"/>
                                            </p:txEl>
                                          </p:spTgt>
                                        </p:tgtEl>
                                        <p:attrNameLst>
                                          <p:attrName>style.visibility</p:attrName>
                                        </p:attrNameLst>
                                      </p:cBhvr>
                                      <p:to>
                                        <p:strVal val="visible"/>
                                      </p:to>
                                    </p:set>
                                    <p:animEffect transition="in" filter="blinds(horizontal)">
                                      <p:cBhvr>
                                        <p:cTn id="13" dur="500"/>
                                        <p:tgtEl>
                                          <p:spTgt spid="47718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77265">
                                            <p:txEl>
                                              <p:pRg st="0" end="0"/>
                                            </p:txEl>
                                          </p:spTgt>
                                        </p:tgtEl>
                                        <p:attrNameLst>
                                          <p:attrName>style.visibility</p:attrName>
                                        </p:attrNameLst>
                                      </p:cBhvr>
                                      <p:to>
                                        <p:strVal val="visible"/>
                                      </p:to>
                                    </p:set>
                                    <p:animEffect transition="in" filter="blinds(horizontal)">
                                      <p:cBhvr>
                                        <p:cTn id="18" dur="500"/>
                                        <p:tgtEl>
                                          <p:spTgt spid="477265">
                                            <p:txEl>
                                              <p:pRg st="0" end="0"/>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477265">
                                            <p:txEl>
                                              <p:pRg st="1" end="1"/>
                                            </p:txEl>
                                          </p:spTgt>
                                        </p:tgtEl>
                                        <p:attrNameLst>
                                          <p:attrName>style.visibility</p:attrName>
                                        </p:attrNameLst>
                                      </p:cBhvr>
                                      <p:to>
                                        <p:strVal val="visible"/>
                                      </p:to>
                                    </p:set>
                                    <p:animEffect transition="in" filter="blinds(horizontal)">
                                      <p:cBhvr>
                                        <p:cTn id="21" dur="500"/>
                                        <p:tgtEl>
                                          <p:spTgt spid="477265">
                                            <p:txEl>
                                              <p:pRg st="1" end="1"/>
                                            </p:txEl>
                                          </p:spTgt>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477265">
                                            <p:txEl>
                                              <p:pRg st="2" end="2"/>
                                            </p:txEl>
                                          </p:spTgt>
                                        </p:tgtEl>
                                        <p:attrNameLst>
                                          <p:attrName>style.visibility</p:attrName>
                                        </p:attrNameLst>
                                      </p:cBhvr>
                                      <p:to>
                                        <p:strVal val="visible"/>
                                      </p:to>
                                    </p:set>
                                    <p:animEffect transition="in" filter="blinds(horizontal)">
                                      <p:cBhvr>
                                        <p:cTn id="24" dur="500"/>
                                        <p:tgtEl>
                                          <p:spTgt spid="477265">
                                            <p:txEl>
                                              <p:pRg st="2" end="2"/>
                                            </p:txEl>
                                          </p:spTgt>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477265">
                                            <p:txEl>
                                              <p:pRg st="3" end="3"/>
                                            </p:txEl>
                                          </p:spTgt>
                                        </p:tgtEl>
                                        <p:attrNameLst>
                                          <p:attrName>style.visibility</p:attrName>
                                        </p:attrNameLst>
                                      </p:cBhvr>
                                      <p:to>
                                        <p:strVal val="visible"/>
                                      </p:to>
                                    </p:set>
                                    <p:animEffect transition="in" filter="blinds(horizontal)">
                                      <p:cBhvr>
                                        <p:cTn id="27" dur="500"/>
                                        <p:tgtEl>
                                          <p:spTgt spid="477265">
                                            <p:txEl>
                                              <p:pRg st="3" end="3"/>
                                            </p:txEl>
                                          </p:spTgt>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477265">
                                            <p:txEl>
                                              <p:pRg st="4" end="4"/>
                                            </p:txEl>
                                          </p:spTgt>
                                        </p:tgtEl>
                                        <p:attrNameLst>
                                          <p:attrName>style.visibility</p:attrName>
                                        </p:attrNameLst>
                                      </p:cBhvr>
                                      <p:to>
                                        <p:strVal val="visible"/>
                                      </p:to>
                                    </p:set>
                                    <p:animEffect transition="in" filter="blinds(horizontal)">
                                      <p:cBhvr>
                                        <p:cTn id="30" dur="500"/>
                                        <p:tgtEl>
                                          <p:spTgt spid="47726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7187" grpId="0" build="p"/>
      <p:bldP spid="47726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9FDA96A-98E9-456F-B7EB-9C10BC53F56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9"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7</a:t>
            </a:fld>
            <a:endParaRPr lang="en-US" altLang="zh-CN" sz="1400" b="0" i="0" dirty="0">
              <a:ea typeface="宋体" panose="02010600030101010101" pitchFamily="2" charset="-122"/>
            </a:endParaRPr>
          </a:p>
        </p:txBody>
      </p:sp>
      <p:sp>
        <p:nvSpPr>
          <p:cNvPr id="10245" name="Text Box 2"/>
          <p:cNvSpPr txBox="1"/>
          <p:nvPr/>
        </p:nvSpPr>
        <p:spPr>
          <a:xfrm>
            <a:off x="971550" y="698500"/>
            <a:ext cx="6913563" cy="579438"/>
          </a:xfrm>
          <a:prstGeom prst="rect">
            <a:avLst/>
          </a:prstGeom>
          <a:noFill/>
          <a:ln w="9525">
            <a:noFill/>
          </a:ln>
        </p:spPr>
        <p:txBody>
          <a:bodyPr>
            <a:spAutoFit/>
          </a:bodyPr>
          <a:lstStyle/>
          <a:p>
            <a:pPr>
              <a:spcBef>
                <a:spcPct val="50000"/>
              </a:spcBef>
            </a:pPr>
            <a:r>
              <a:rPr lang="zh-CN" altLang="en-US" sz="3200" i="0" dirty="0">
                <a:latin typeface="Arial" panose="020B0604020202020204" pitchFamily="34" charset="0"/>
                <a:ea typeface="仿宋_GB2312" pitchFamily="49" charset="-122"/>
              </a:rPr>
              <a:t>直齿圆柱齿轮的尺寸计算</a:t>
            </a:r>
          </a:p>
        </p:txBody>
      </p:sp>
      <p:graphicFrame>
        <p:nvGraphicFramePr>
          <p:cNvPr id="478256" name="Group 48"/>
          <p:cNvGraphicFramePr>
            <a:graphicFrameLocks noGrp="1"/>
          </p:cNvGraphicFramePr>
          <p:nvPr>
            <p:ph idx="1"/>
          </p:nvPr>
        </p:nvGraphicFramePr>
        <p:xfrm>
          <a:off x="314325" y="1414463"/>
          <a:ext cx="8609013" cy="4226308"/>
        </p:xfrm>
        <a:graphic>
          <a:graphicData uri="http://schemas.openxmlformats.org/drawingml/2006/table">
            <a:tbl>
              <a:tblPr/>
              <a:tblGrid>
                <a:gridCol w="1901825">
                  <a:extLst>
                    <a:ext uri="{9D8B030D-6E8A-4147-A177-3AD203B41FA5}">
                      <a16:colId xmlns:a16="http://schemas.microsoft.com/office/drawing/2014/main" val="20000"/>
                    </a:ext>
                  </a:extLst>
                </a:gridCol>
                <a:gridCol w="2552700">
                  <a:extLst>
                    <a:ext uri="{9D8B030D-6E8A-4147-A177-3AD203B41FA5}">
                      <a16:colId xmlns:a16="http://schemas.microsoft.com/office/drawing/2014/main" val="20001"/>
                    </a:ext>
                  </a:extLst>
                </a:gridCol>
                <a:gridCol w="2111375">
                  <a:extLst>
                    <a:ext uri="{9D8B030D-6E8A-4147-A177-3AD203B41FA5}">
                      <a16:colId xmlns:a16="http://schemas.microsoft.com/office/drawing/2014/main" val="20002"/>
                    </a:ext>
                  </a:extLst>
                </a:gridCol>
                <a:gridCol w="2043113">
                  <a:extLst>
                    <a:ext uri="{9D8B030D-6E8A-4147-A177-3AD203B41FA5}">
                      <a16:colId xmlns:a16="http://schemas.microsoft.com/office/drawing/2014/main" val="20003"/>
                    </a:ext>
                  </a:extLst>
                </a:gridCol>
              </a:tblGrid>
              <a:tr h="566738">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smtClean="0">
                          <a:ln>
                            <a:noFill/>
                          </a:ln>
                          <a:solidFill>
                            <a:schemeClr val="bg1"/>
                          </a:solidFill>
                          <a:effectLst/>
                          <a:latin typeface="华文仿宋" panose="02010600040101010101" pitchFamily="2" charset="-122"/>
                          <a:ea typeface="华文仿宋" panose="02010600040101010101" pitchFamily="2" charset="-122"/>
                        </a:rPr>
                        <a:t>名称及代号</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smtClean="0">
                          <a:ln>
                            <a:noFill/>
                          </a:ln>
                          <a:solidFill>
                            <a:schemeClr val="bg1"/>
                          </a:solidFill>
                          <a:effectLst/>
                          <a:latin typeface="华文仿宋" panose="02010600040101010101" pitchFamily="2" charset="-122"/>
                          <a:ea typeface="华文仿宋" panose="02010600040101010101" pitchFamily="2" charset="-122"/>
                        </a:rPr>
                        <a:t>公式</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smtClean="0">
                          <a:ln>
                            <a:noFill/>
                          </a:ln>
                          <a:solidFill>
                            <a:schemeClr val="bg1"/>
                          </a:solidFill>
                          <a:effectLst/>
                          <a:latin typeface="华文仿宋" panose="02010600040101010101" pitchFamily="2" charset="-122"/>
                          <a:ea typeface="华文仿宋" panose="02010600040101010101" pitchFamily="2" charset="-122"/>
                        </a:rPr>
                        <a:t>名称及代号</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smtClean="0">
                          <a:ln>
                            <a:noFill/>
                          </a:ln>
                          <a:solidFill>
                            <a:schemeClr val="bg1"/>
                          </a:solidFill>
                          <a:effectLst/>
                          <a:latin typeface="华文仿宋" panose="02010600040101010101" pitchFamily="2" charset="-122"/>
                          <a:ea typeface="华文仿宋" panose="02010600040101010101" pitchFamily="2" charset="-122"/>
                        </a:rPr>
                        <a:t>公式</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accent2"/>
                    </a:solidFill>
                  </a:tcPr>
                </a:tc>
                <a:extLst>
                  <a:ext uri="{0D108BD9-81ED-4DB2-BD59-A6C34878D82A}">
                    <a16:rowId xmlns:a16="http://schemas.microsoft.com/office/drawing/2014/main" val="10000"/>
                  </a:ext>
                </a:extLst>
              </a:tr>
              <a:tr h="566738">
                <a:tc>
                  <a:txBody>
                    <a:bodyPr/>
                    <a:lstStyle/>
                    <a:p>
                      <a:pPr marL="0" marR="0" lvl="0" indent="0" algn="just" defTabSz="914400" rtl="0" eaLnBrk="1" fontAlgn="base" latinLnBrk="0" hangingPunct="1">
                        <a:lnSpc>
                          <a:spcPct val="100000"/>
                        </a:lnSpc>
                        <a:spcBef>
                          <a:spcPct val="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模数</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m=p/π</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齿根圆直径</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df</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f</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=d-2h</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f</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1"/>
                  </a:ext>
                </a:extLst>
              </a:tr>
              <a:tr h="56515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分度圆直径</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1</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=mz</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1</a:t>
                      </a:r>
                      <a:r>
                        <a:rPr kumimoji="1" lang="zh-CN" altLang="en-US"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2</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=mz</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2</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齿距</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p</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p=πm</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2"/>
                  </a:ext>
                </a:extLst>
              </a:tr>
              <a:tr h="56673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齿顶高</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=mc*</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齿厚</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s</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s=p/2</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3"/>
                  </a:ext>
                </a:extLst>
              </a:tr>
              <a:tr h="56673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齿根高</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f</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f</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=m(c*+h</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齿槽</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e</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e=p/2</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4"/>
                  </a:ext>
                </a:extLst>
              </a:tr>
              <a:tr h="56673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全齿高</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h=h</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+h</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f</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中心距</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a</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a=(d</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1</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2</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)/2</a:t>
                      </a:r>
                    </a:p>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=m(z</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1</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+z</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2</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)/2</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5"/>
                  </a:ext>
                </a:extLst>
              </a:tr>
              <a:tr h="56515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齿顶圆直径</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a:t>
                      </a:r>
                    </a:p>
                  </a:txBody>
                  <a:tcP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28575"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a1</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=d</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1</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+2h</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a1</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28575"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华文仿宋" panose="02010600040101010101" pitchFamily="2" charset="-122"/>
                          <a:ea typeface="华文仿宋" panose="02010600040101010101" pitchFamily="2" charset="-122"/>
                        </a:rPr>
                        <a:t>传动比</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i</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28575"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i=n</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1</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/n</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2</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=z</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2</a:t>
                      </a:r>
                      <a:r>
                        <a:rPr kumimoji="1" lang="en-US" altLang="zh-CN" sz="2200" b="1" i="1" u="none" strike="noStrike" cap="none" normalizeH="0" baseline="0" smtClean="0">
                          <a:ln>
                            <a:noFill/>
                          </a:ln>
                          <a:solidFill>
                            <a:schemeClr val="tx1"/>
                          </a:solidFill>
                          <a:effectLst/>
                          <a:latin typeface="Bookman Old Style" panose="02050604050505020204" pitchFamily="18" charset="0"/>
                          <a:ea typeface="华文仿宋" panose="02010600040101010101" pitchFamily="2" charset="-122"/>
                        </a:rPr>
                        <a:t>/z</a:t>
                      </a:r>
                      <a:r>
                        <a:rPr kumimoji="1" lang="en-US" altLang="zh-CN" sz="2200" b="1" i="1" u="none" strike="noStrike" cap="none" normalizeH="0" baseline="-25000" smtClean="0">
                          <a:ln>
                            <a:noFill/>
                          </a:ln>
                          <a:solidFill>
                            <a:schemeClr val="tx1"/>
                          </a:solidFill>
                          <a:effectLst/>
                          <a:latin typeface="Bookman Old Style" panose="02050604050505020204" pitchFamily="18" charset="0"/>
                          <a:ea typeface="华文仿宋" panose="02010600040101010101" pitchFamily="2" charset="-122"/>
                        </a:rPr>
                        <a:t>1</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28575"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10288" name="Rectangle 4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14.1.1 </a:t>
            </a:r>
            <a:r>
              <a:rPr lang="zh-CN" altLang="en-US" i="0" dirty="0">
                <a:solidFill>
                  <a:srgbClr val="000066"/>
                </a:solidFill>
                <a:latin typeface="仿宋_GB2312" pitchFamily="49" charset="-122"/>
                <a:ea typeface="仿宋_GB2312" pitchFamily="49" charset="-122"/>
              </a:rPr>
              <a:t>直齿圆柱齿轮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直齿圆柱齿轮各部分尺寸计算</a:t>
            </a:r>
          </a:p>
        </p:txBody>
      </p:sp>
      <p:sp>
        <p:nvSpPr>
          <p:cNvPr id="10289" name="Text Box 47"/>
          <p:cNvSpPr txBox="1"/>
          <p:nvPr/>
        </p:nvSpPr>
        <p:spPr>
          <a:xfrm>
            <a:off x="2144713" y="5710238"/>
            <a:ext cx="5200650" cy="519112"/>
          </a:xfrm>
          <a:prstGeom prst="rect">
            <a:avLst/>
          </a:prstGeom>
          <a:noFill/>
          <a:ln w="9525">
            <a:noFill/>
          </a:ln>
        </p:spPr>
        <p:txBody>
          <a:bodyPr>
            <a:spAutoFit/>
          </a:bodyPr>
          <a:lstStyle/>
          <a:p>
            <a:pPr algn="l">
              <a:spcBef>
                <a:spcPct val="50000"/>
              </a:spcBef>
            </a:pPr>
            <a:r>
              <a:rPr lang="zh-CN" altLang="en-US" sz="2800" i="0" dirty="0">
                <a:latin typeface="Arial" panose="020B0604020202020204" pitchFamily="34" charset="0"/>
                <a:ea typeface="仿宋_GB2312" pitchFamily="49" charset="-122"/>
              </a:rPr>
              <a:t>对于标准齿轮， </a:t>
            </a:r>
            <a:r>
              <a:rPr lang="en-US" altLang="zh-CN" dirty="0">
                <a:latin typeface="Times New Roman" panose="02020603050405020304" pitchFamily="18" charset="0"/>
              </a:rPr>
              <a:t>c*=</a:t>
            </a:r>
            <a:r>
              <a:rPr lang="en-US" altLang="zh-CN" i="0" dirty="0">
                <a:latin typeface="Times New Roman" panose="02020603050405020304" pitchFamily="18" charset="0"/>
              </a:rPr>
              <a:t>1</a:t>
            </a:r>
            <a:r>
              <a:rPr lang="zh-CN" altLang="en-US" i="0" dirty="0">
                <a:latin typeface="Times New Roman" panose="02020603050405020304" pitchFamily="18" charset="0"/>
              </a:rPr>
              <a:t>，</a:t>
            </a:r>
            <a:r>
              <a:rPr lang="en-US" altLang="zh-CN" dirty="0">
                <a:latin typeface="Times New Roman" panose="02020603050405020304" pitchFamily="18" charset="0"/>
              </a:rPr>
              <a:t>ha*=</a:t>
            </a:r>
            <a:r>
              <a:rPr lang="en-US" altLang="zh-CN" i="0" dirty="0">
                <a:latin typeface="Times New Roman" panose="02020603050405020304" pitchFamily="18" charset="0"/>
              </a:rPr>
              <a:t>0.25</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F2A9D4E-883E-48DE-B180-80AFB34D9A0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8</a:t>
            </a:fld>
            <a:endParaRPr lang="en-US" altLang="zh-CN" sz="1400" b="0" i="0" dirty="0">
              <a:ea typeface="宋体" panose="02010600030101010101" pitchFamily="2" charset="-122"/>
            </a:endParaRPr>
          </a:p>
        </p:txBody>
      </p:sp>
      <p:graphicFrame>
        <p:nvGraphicFramePr>
          <p:cNvPr id="521218" name="Group 2"/>
          <p:cNvGraphicFramePr>
            <a:graphicFrameLocks noGrp="1"/>
          </p:cNvGraphicFramePr>
          <p:nvPr>
            <p:ph idx="1"/>
          </p:nvPr>
        </p:nvGraphicFramePr>
        <p:xfrm>
          <a:off x="211138" y="766763"/>
          <a:ext cx="8832850" cy="5459413"/>
        </p:xfrm>
        <a:graphic>
          <a:graphicData uri="http://schemas.openxmlformats.org/drawingml/2006/table">
            <a:tbl>
              <a:tblPr/>
              <a:tblGrid>
                <a:gridCol w="2016125">
                  <a:extLst>
                    <a:ext uri="{9D8B030D-6E8A-4147-A177-3AD203B41FA5}">
                      <a16:colId xmlns:a16="http://schemas.microsoft.com/office/drawing/2014/main" val="20000"/>
                    </a:ext>
                  </a:extLst>
                </a:gridCol>
                <a:gridCol w="2498725">
                  <a:extLst>
                    <a:ext uri="{9D8B030D-6E8A-4147-A177-3AD203B41FA5}">
                      <a16:colId xmlns:a16="http://schemas.microsoft.com/office/drawing/2014/main" val="20001"/>
                    </a:ext>
                  </a:extLst>
                </a:gridCol>
                <a:gridCol w="2273300">
                  <a:extLst>
                    <a:ext uri="{9D8B030D-6E8A-4147-A177-3AD203B41FA5}">
                      <a16:colId xmlns:a16="http://schemas.microsoft.com/office/drawing/2014/main" val="20002"/>
                    </a:ext>
                  </a:extLst>
                </a:gridCol>
                <a:gridCol w="2044700">
                  <a:extLst>
                    <a:ext uri="{9D8B030D-6E8A-4147-A177-3AD203B41FA5}">
                      <a16:colId xmlns:a16="http://schemas.microsoft.com/office/drawing/2014/main" val="20003"/>
                    </a:ext>
                  </a:extLst>
                </a:gridCol>
              </a:tblGrid>
              <a:tr h="601663">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smtClean="0">
                          <a:ln>
                            <a:noFill/>
                          </a:ln>
                          <a:solidFill>
                            <a:schemeClr val="bg1"/>
                          </a:solidFill>
                          <a:effectLst/>
                          <a:latin typeface="仿宋_GB2312" pitchFamily="49" charset="-122"/>
                          <a:ea typeface="仿宋_GB2312" pitchFamily="49" charset="-122"/>
                        </a:rPr>
                        <a:t>名称及代号</a:t>
                      </a:r>
                    </a:p>
                  </a:txBody>
                  <a:tcPr anchor="ct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smtClean="0">
                          <a:ln>
                            <a:noFill/>
                          </a:ln>
                          <a:solidFill>
                            <a:schemeClr val="bg1"/>
                          </a:solidFill>
                          <a:effectLst/>
                          <a:latin typeface="仿宋_GB2312" pitchFamily="49" charset="-122"/>
                          <a:ea typeface="仿宋_GB2312" pitchFamily="49" charset="-122"/>
                        </a:rPr>
                        <a:t>公式</a:t>
                      </a:r>
                    </a:p>
                  </a:txBody>
                  <a:tcPr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smtClean="0">
                          <a:ln>
                            <a:noFill/>
                          </a:ln>
                          <a:solidFill>
                            <a:schemeClr val="bg1"/>
                          </a:solidFill>
                          <a:effectLst/>
                          <a:latin typeface="仿宋_GB2312" pitchFamily="49" charset="-122"/>
                          <a:ea typeface="仿宋_GB2312" pitchFamily="49" charset="-122"/>
                        </a:rPr>
                        <a:t>名称及代号</a:t>
                      </a:r>
                    </a:p>
                  </a:txBody>
                  <a:tcP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10000"/>
                        </a:lnSpc>
                        <a:spcBef>
                          <a:spcPct val="0"/>
                        </a:spcBef>
                        <a:spcAft>
                          <a:spcPct val="0"/>
                        </a:spcAft>
                        <a:buClrTx/>
                        <a:buSzTx/>
                        <a:buFontTx/>
                        <a:buNone/>
                      </a:pPr>
                      <a:r>
                        <a:rPr kumimoji="1" lang="zh-CN" altLang="en-US" sz="2200" b="1" i="0" u="none" strike="noStrike" cap="none" normalizeH="0" baseline="0" smtClean="0">
                          <a:ln>
                            <a:noFill/>
                          </a:ln>
                          <a:solidFill>
                            <a:schemeClr val="bg1"/>
                          </a:solidFill>
                          <a:effectLst/>
                          <a:latin typeface="仿宋_GB2312" pitchFamily="49" charset="-122"/>
                          <a:ea typeface="仿宋_GB2312" pitchFamily="49" charset="-122"/>
                        </a:rPr>
                        <a:t>公式</a:t>
                      </a:r>
                    </a:p>
                  </a:txBody>
                  <a:tcP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28575"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accent2"/>
                    </a:solidFill>
                  </a:tcPr>
                </a:tc>
                <a:extLst>
                  <a:ext uri="{0D108BD9-81ED-4DB2-BD59-A6C34878D82A}">
                    <a16:rowId xmlns:a16="http://schemas.microsoft.com/office/drawing/2014/main" val="10000"/>
                  </a:ext>
                </a:extLst>
              </a:tr>
              <a:tr h="600075">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2200" b="1" i="0" u="none" strike="noStrike" cap="none" normalizeH="0" baseline="0" smtClean="0">
                          <a:ln>
                            <a:noFill/>
                          </a:ln>
                          <a:solidFill>
                            <a:schemeClr val="tx1"/>
                          </a:solidFill>
                          <a:effectLst>
                            <a:outerShdw blurRad="38100" dist="38100" dir="2700000" algn="tl">
                              <a:srgbClr val="FFFFFF"/>
                            </a:outerShdw>
                          </a:effectLst>
                          <a:latin typeface="仿宋_GB2312" pitchFamily="49" charset="-122"/>
                          <a:ea typeface="仿宋_GB2312" pitchFamily="49" charset="-122"/>
                        </a:rPr>
                        <a:t>模数</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m</a:t>
                      </a:r>
                    </a:p>
                  </a:txBody>
                  <a:tcPr marL="90000" marR="90000" marT="46800" marB="46800" anchor="ct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m</a:t>
                      </a:r>
                      <a:r>
                        <a:rPr kumimoji="1" lang="zh-CN" altLang="en-US" sz="26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国标选取</a:t>
                      </a:r>
                      <a:endParaRPr kumimoji="1" lang="zh-CN" altLang="en-US" sz="20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endParaRP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齿距</a:t>
                      </a:r>
                      <a:r>
                        <a:rPr kumimoji="1" lang="en-US" altLang="zh-CN" sz="2200" b="1" i="1"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p</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p </a:t>
                      </a:r>
                      <a:r>
                        <a:rPr kumimoji="1" lang="en-US" altLang="zh-CN" sz="2200" b="1" i="0"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=π</a:t>
                      </a:r>
                      <a:r>
                        <a:rPr kumimoji="1" lang="en-US" altLang="zh-CN" sz="2200" b="1" i="1"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m</a:t>
                      </a:r>
                    </a:p>
                  </a:txBody>
                  <a:tcPr marL="90000" marR="90000" marT="46800" marB="46800" anchor="ct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bg1"/>
                    </a:solidFill>
                  </a:tcPr>
                </a:tc>
                <a:extLst>
                  <a:ext uri="{0D108BD9-81ED-4DB2-BD59-A6C34878D82A}">
                    <a16:rowId xmlns:a16="http://schemas.microsoft.com/office/drawing/2014/main" val="10001"/>
                  </a:ext>
                </a:extLst>
              </a:tr>
              <a:tr h="538163">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分度圆直径</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d</a:t>
                      </a:r>
                    </a:p>
                  </a:txBody>
                  <a:tcPr marL="90000" marR="90000" marT="46800" marB="46800" anchor="ct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d</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1</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mz</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1</a:t>
                      </a:r>
                      <a:r>
                        <a:rPr kumimoji="1" lang="zh-CN" altLang="en-US"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d</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mz</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a:t>
                      </a:r>
                    </a:p>
                  </a:txBody>
                  <a:tcPr marL="90000" marR="90000" marT="46800" marB="46800" anchor="ct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齿厚</a:t>
                      </a:r>
                      <a:r>
                        <a:rPr kumimoji="1" lang="en-US" altLang="zh-CN" sz="2200" b="1" i="1"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s</a:t>
                      </a:r>
                    </a:p>
                  </a:txBody>
                  <a:tcPr marL="90000" marR="90000" marT="46800" marB="46800" anchor="ct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s </a:t>
                      </a:r>
                      <a:r>
                        <a:rPr kumimoji="1" lang="en-US" altLang="zh-CN" sz="2200" b="1" i="0"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p</a:t>
                      </a:r>
                      <a:r>
                        <a:rPr kumimoji="1" lang="en-US" altLang="zh-CN" sz="2200" b="1" i="0" u="none" strike="noStrike" cap="none" normalizeH="0" baseline="0" smtClean="0">
                          <a:ln>
                            <a:noFill/>
                          </a:ln>
                          <a:solidFill>
                            <a:schemeClr val="tx1"/>
                          </a:solidFill>
                          <a:effectLst>
                            <a:outerShdw blurRad="38100" dist="38100" dir="2700000" algn="tl">
                              <a:srgbClr val="C0C0C0"/>
                            </a:outerShdw>
                          </a:effectLst>
                          <a:latin typeface="Times New Roman" panose="02020603050405020304" pitchFamily="18" charset="0"/>
                          <a:ea typeface="仿宋_GB2312" pitchFamily="49" charset="-122"/>
                        </a:rPr>
                        <a:t>/2</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chemeClr val="bg1"/>
                    </a:solidFill>
                  </a:tcPr>
                </a:tc>
                <a:extLst>
                  <a:ext uri="{0D108BD9-81ED-4DB2-BD59-A6C34878D82A}">
                    <a16:rowId xmlns:a16="http://schemas.microsoft.com/office/drawing/2014/main" val="10002"/>
                  </a:ext>
                </a:extLst>
              </a:tr>
              <a:tr h="80803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齿顶圆直径</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d</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a:t>
                      </a:r>
                    </a:p>
                  </a:txBody>
                  <a:tcPr marL="90000" marR="90000" marT="46800" marB="46800" anchor="ct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d</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a1</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m</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z</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1</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 d</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a2</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m</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z</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齿形角</a:t>
                      </a:r>
                      <a:r>
                        <a:rPr kumimoji="1" lang="en-US" altLang="zh-CN" sz="28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宋体" panose="02010600030101010101" pitchFamily="2" charset="-122"/>
                        </a:rPr>
                        <a:t>α</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4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宋体" panose="02010600030101010101" pitchFamily="2" charset="-122"/>
                        </a:rPr>
                        <a:t>α</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宋体" panose="02010600030101010101" pitchFamily="2" charset="-122"/>
                        </a:rPr>
                        <a:t>=</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宋体" panose="02010600030101010101" pitchFamily="2" charset="-122"/>
                        </a:rPr>
                        <a:t>20</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宋体" panose="02010600030101010101" pitchFamily="2" charset="-122"/>
                        </a:rPr>
                        <a:t>°</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extLst>
                  <a:ext uri="{0D108BD9-81ED-4DB2-BD59-A6C34878D82A}">
                    <a16:rowId xmlns:a16="http://schemas.microsoft.com/office/drawing/2014/main" val="10003"/>
                  </a:ext>
                </a:extLst>
              </a:tr>
              <a:tr h="8223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齿根圆直径</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d</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f</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d</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f1</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m</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(z</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1</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-2.5);</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 d</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f2</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m</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(z</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-2.5)</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中心距</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 </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d</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1</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+d</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a:t>
                      </a:r>
                    </a:p>
                    <a:p>
                      <a:pPr marL="0" marR="0" lvl="0" indent="0" algn="ctr" defTabSz="914400" rtl="0" eaLnBrk="1" fontAlgn="base" latinLnBrk="0" hangingPunct="1">
                        <a:lnSpc>
                          <a:spcPct val="100000"/>
                        </a:lnSpc>
                        <a:spcBef>
                          <a:spcPct val="20000"/>
                        </a:spcBef>
                        <a:spcAft>
                          <a:spcPct val="0"/>
                        </a:spcAft>
                        <a:buClrTx/>
                        <a:buSzTx/>
                        <a:buFontTx/>
                        <a:buNone/>
                      </a:pP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   =</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m</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z</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1</a:t>
                      </a:r>
                      <a:r>
                        <a:rPr kumimoji="1" lang="en-US" altLang="zh-CN" sz="2200" b="1" i="1"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+z</a:t>
                      </a:r>
                      <a:r>
                        <a:rPr kumimoji="1" lang="en-US" altLang="zh-CN" sz="2200" b="1" i="0" u="none" strike="noStrike" cap="none" normalizeH="0" baseline="-2500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a:t>
                      </a:r>
                      <a:r>
                        <a:rPr kumimoji="1" lang="en-US" altLang="zh-CN" sz="2200" b="1" i="0" u="none" strike="noStrike" cap="none" normalizeH="0" baseline="0" smtClean="0">
                          <a:ln>
                            <a:noFill/>
                          </a:ln>
                          <a:solidFill>
                            <a:schemeClr val="tx1"/>
                          </a:solidFill>
                          <a:effectLst>
                            <a:outerShdw blurRad="38100" dist="38100" dir="2700000" algn="tl">
                              <a:srgbClr val="FFFFFF"/>
                            </a:outerShdw>
                          </a:effectLst>
                          <a:latin typeface="Times New Roman" panose="02020603050405020304" pitchFamily="18" charset="0"/>
                          <a:ea typeface="仿宋_GB2312" pitchFamily="49" charset="-122"/>
                        </a:rPr>
                        <a:t>)/2</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solidFill>
                      <a:srgbClr val="66FFFF"/>
                    </a:solidFill>
                  </a:tcPr>
                </a:tc>
                <a:extLst>
                  <a:ext uri="{0D108BD9-81ED-4DB2-BD59-A6C34878D82A}">
                    <a16:rowId xmlns:a16="http://schemas.microsoft.com/office/drawing/2014/main" val="10004"/>
                  </a:ext>
                </a:extLst>
              </a:tr>
              <a:tr h="87947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齿顶高</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h</a:t>
                      </a:r>
                      <a:r>
                        <a:rPr kumimoji="1" lang="en-US" altLang="zh-CN" sz="2200" b="1" i="0" u="none" strike="noStrike" cap="none" normalizeH="0" baseline="-25000" smtClean="0">
                          <a:ln>
                            <a:noFill/>
                          </a:ln>
                          <a:solidFill>
                            <a:schemeClr val="tx1"/>
                          </a:solidFill>
                          <a:effectLst/>
                          <a:latin typeface="Times New Roman" panose="02020603050405020304" pitchFamily="18" charset="0"/>
                          <a:ea typeface="仿宋_GB2312" pitchFamily="49" charset="-122"/>
                        </a:rPr>
                        <a:t>a</a:t>
                      </a:r>
                    </a:p>
                  </a:txBody>
                  <a:tcPr marL="90000" marR="90000" marT="46800" marB="46800" anchor="ct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h</a:t>
                      </a:r>
                      <a:r>
                        <a:rPr kumimoji="1" lang="en-US" altLang="zh-CN" sz="2200" b="1" i="0" u="none" strike="noStrike" cap="none" normalizeH="0" baseline="-25000" smtClean="0">
                          <a:ln>
                            <a:noFill/>
                          </a:ln>
                          <a:solidFill>
                            <a:schemeClr val="tx1"/>
                          </a:solidFill>
                          <a:effectLst/>
                          <a:latin typeface="Times New Roman" panose="02020603050405020304" pitchFamily="18" charset="0"/>
                          <a:ea typeface="仿宋_GB2312" pitchFamily="49" charset="-122"/>
                        </a:rPr>
                        <a:t>a</a:t>
                      </a:r>
                      <a:r>
                        <a:rPr kumimoji="1" lang="en-US"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m</a:t>
                      </a:r>
                      <a:endParaRPr kumimoji="1" lang="en-US" altLang="zh-CN" sz="2200" b="1" i="1" u="none" strike="noStrike" cap="none" normalizeH="0" baseline="0" smtClean="0">
                        <a:ln>
                          <a:noFill/>
                        </a:ln>
                        <a:solidFill>
                          <a:srgbClr val="FF0000"/>
                        </a:solidFill>
                        <a:effectLst/>
                        <a:latin typeface="Times New Roman" panose="02020603050405020304" pitchFamily="18" charset="0"/>
                        <a:ea typeface="仿宋_GB2312" pitchFamily="49" charset="-122"/>
                      </a:endParaRP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传动比</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i</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i</a:t>
                      </a:r>
                      <a:r>
                        <a:rPr kumimoji="1" lang="en-US"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n</a:t>
                      </a:r>
                      <a:r>
                        <a:rPr kumimoji="1" lang="en-US" altLang="zh-CN" sz="2200" b="1" i="0" u="none" strike="noStrike" cap="none" normalizeH="0" baseline="-25000" smtClean="0">
                          <a:ln>
                            <a:noFill/>
                          </a:ln>
                          <a:solidFill>
                            <a:schemeClr val="tx1"/>
                          </a:solidFill>
                          <a:effectLst/>
                          <a:latin typeface="Times New Roman" panose="02020603050405020304" pitchFamily="18" charset="0"/>
                          <a:ea typeface="仿宋_GB2312" pitchFamily="49" charset="-122"/>
                        </a:rPr>
                        <a:t>1</a:t>
                      </a:r>
                      <a:r>
                        <a:rPr kumimoji="1" lang="en-US"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n</a:t>
                      </a:r>
                      <a:r>
                        <a:rPr kumimoji="1" lang="en-US" altLang="zh-CN" sz="2200" b="1" i="0" u="none" strike="noStrike" cap="none" normalizeH="0" baseline="-25000" smtClean="0">
                          <a:ln>
                            <a:noFill/>
                          </a:ln>
                          <a:solidFill>
                            <a:schemeClr val="tx1"/>
                          </a:solidFill>
                          <a:effectLst/>
                          <a:latin typeface="Times New Roman" panose="02020603050405020304" pitchFamily="18" charset="0"/>
                          <a:ea typeface="仿宋_GB2312" pitchFamily="49" charset="-122"/>
                        </a:rPr>
                        <a:t>2</a:t>
                      </a:r>
                      <a:r>
                        <a:rPr kumimoji="1" lang="en-US"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z</a:t>
                      </a:r>
                      <a:r>
                        <a:rPr kumimoji="1" lang="en-US" altLang="zh-CN" sz="2200" b="1" i="0" u="none" strike="noStrike" cap="none" normalizeH="0" baseline="-25000" smtClean="0">
                          <a:ln>
                            <a:noFill/>
                          </a:ln>
                          <a:solidFill>
                            <a:schemeClr val="tx1"/>
                          </a:solidFill>
                          <a:effectLst/>
                          <a:latin typeface="Times New Roman" panose="02020603050405020304" pitchFamily="18" charset="0"/>
                          <a:ea typeface="仿宋_GB2312" pitchFamily="49" charset="-122"/>
                        </a:rPr>
                        <a:t>2</a:t>
                      </a:r>
                      <a:r>
                        <a:rPr kumimoji="1" lang="en-US"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z</a:t>
                      </a:r>
                      <a:r>
                        <a:rPr kumimoji="1" lang="en-US" altLang="zh-CN" sz="2200" b="1" i="0" u="none" strike="noStrike" cap="none" normalizeH="0" baseline="-25000" smtClean="0">
                          <a:ln>
                            <a:noFill/>
                          </a:ln>
                          <a:solidFill>
                            <a:schemeClr val="tx1"/>
                          </a:solidFill>
                          <a:effectLst/>
                          <a:latin typeface="Times New Roman" panose="02020603050405020304" pitchFamily="18" charset="0"/>
                          <a:ea typeface="仿宋_GB2312" pitchFamily="49" charset="-122"/>
                        </a:rPr>
                        <a:t>1</a:t>
                      </a:r>
                    </a:p>
                  </a:txBody>
                  <a:tcPr marL="90000" marR="90000" marT="46800" marB="46800" anchor="ct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5"/>
                  </a:ext>
                </a:extLst>
              </a:tr>
              <a:tr h="60007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齿根高</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h</a:t>
                      </a:r>
                      <a:r>
                        <a:rPr kumimoji="1" lang="en-US" altLang="zh-CN" sz="2200" b="1" i="0" u="none" strike="noStrike" cap="none" normalizeH="0" baseline="-25000" smtClean="0">
                          <a:ln>
                            <a:noFill/>
                          </a:ln>
                          <a:solidFill>
                            <a:schemeClr val="tx1"/>
                          </a:solidFill>
                          <a:effectLst/>
                          <a:latin typeface="Times New Roman" panose="02020603050405020304" pitchFamily="18" charset="0"/>
                          <a:ea typeface="仿宋_GB2312" pitchFamily="49" charset="-122"/>
                        </a:rPr>
                        <a:t>f</a:t>
                      </a:r>
                    </a:p>
                  </a:txBody>
                  <a:tcPr marL="90000" marR="90000" marT="46800" marB="46800" anchor="ct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h</a:t>
                      </a:r>
                      <a:r>
                        <a:rPr kumimoji="1" lang="en-US" altLang="zh-CN" sz="2200" b="1" i="0" u="none" strike="noStrike" cap="none" normalizeH="0" baseline="-25000" smtClean="0">
                          <a:ln>
                            <a:noFill/>
                          </a:ln>
                          <a:solidFill>
                            <a:schemeClr val="tx1"/>
                          </a:solidFill>
                          <a:effectLst/>
                          <a:latin typeface="Times New Roman" panose="02020603050405020304" pitchFamily="18" charset="0"/>
                          <a:ea typeface="仿宋_GB2312" pitchFamily="49" charset="-122"/>
                        </a:rPr>
                        <a:t>f</a:t>
                      </a:r>
                      <a:r>
                        <a:rPr kumimoji="1" lang="en-US"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=1.25</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m</a:t>
                      </a:r>
                    </a:p>
                  </a:txBody>
                  <a:tcPr marL="90000" marR="90000" marT="46800" marB="46800" anchor="ct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齿槽</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e</a:t>
                      </a:r>
                    </a:p>
                  </a:txBody>
                  <a:tcPr marL="90000" marR="90000" marT="46800" marB="46800" anchor="ct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e </a:t>
                      </a:r>
                      <a:r>
                        <a:rPr kumimoji="1" lang="en-US"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p</a:t>
                      </a:r>
                      <a:r>
                        <a:rPr kumimoji="1" lang="en-US"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/2</a:t>
                      </a: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6"/>
                  </a:ext>
                </a:extLst>
              </a:tr>
              <a:tr h="60007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全齿高</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h</a:t>
                      </a:r>
                    </a:p>
                  </a:txBody>
                  <a:tcPr marL="90000" marR="90000" marT="46800" marB="46800" anchor="ct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h</a:t>
                      </a:r>
                      <a:r>
                        <a:rPr kumimoji="1" lang="en-US"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h</a:t>
                      </a:r>
                      <a:r>
                        <a:rPr kumimoji="1" lang="en-US" altLang="zh-CN" sz="2200" b="1" i="0" u="none" strike="noStrike" cap="none" normalizeH="0" baseline="-25000" smtClean="0">
                          <a:ln>
                            <a:noFill/>
                          </a:ln>
                          <a:solidFill>
                            <a:schemeClr val="tx1"/>
                          </a:solidFill>
                          <a:effectLst/>
                          <a:latin typeface="Times New Roman" panose="02020603050405020304" pitchFamily="18" charset="0"/>
                          <a:ea typeface="仿宋_GB2312" pitchFamily="49" charset="-122"/>
                        </a:rPr>
                        <a:t>a</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+h</a:t>
                      </a:r>
                      <a:r>
                        <a:rPr kumimoji="1" lang="en-US" altLang="zh-CN" sz="2200" b="1" i="0" u="none" strike="noStrike" cap="none" normalizeH="0" baseline="-25000" smtClean="0">
                          <a:ln>
                            <a:noFill/>
                          </a:ln>
                          <a:solidFill>
                            <a:schemeClr val="tx1"/>
                          </a:solidFill>
                          <a:effectLst/>
                          <a:latin typeface="Times New Roman" panose="02020603050405020304" pitchFamily="18" charset="0"/>
                          <a:ea typeface="仿宋_GB2312" pitchFamily="49" charset="-122"/>
                        </a:rPr>
                        <a:t>f</a:t>
                      </a:r>
                      <a:r>
                        <a:rPr kumimoji="1" lang="en-US"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rPr>
                        <a:t>=2.25</a:t>
                      </a:r>
                      <a:r>
                        <a:rPr kumimoji="1" lang="en-US"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rPr>
                        <a:t>m</a:t>
                      </a:r>
                    </a:p>
                  </a:txBody>
                  <a:tcPr marL="90000" marR="90000" marT="46800" marB="46800" anchor="ctr" horzOverflow="overflow">
                    <a:lnL w="12700" cap="flat" cmpd="sng" algn="ctr">
                      <a:solidFill>
                        <a:schemeClr val="tx1"/>
                      </a:solidFill>
                      <a:prstDash val="solid"/>
                      <a:round/>
                      <a:headEnd type="none" w="sm" len="med"/>
                      <a:tailEnd type="none" w="sm" len="med"/>
                    </a:lnL>
                    <a:lnR w="28575"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zh-CN" sz="2200" b="1" i="1" u="none" strike="noStrike" cap="none" normalizeH="0" baseline="0" smtClean="0">
                        <a:ln>
                          <a:noFill/>
                        </a:ln>
                        <a:solidFill>
                          <a:schemeClr val="tx1"/>
                        </a:solidFill>
                        <a:effectLst/>
                        <a:latin typeface="Times New Roman" panose="02020603050405020304" pitchFamily="18" charset="0"/>
                        <a:ea typeface="仿宋_GB2312" pitchFamily="49" charset="-122"/>
                      </a:endParaRPr>
                    </a:p>
                  </a:txBody>
                  <a:tcPr marL="90000" marR="90000" marT="46800" marB="46800" anchor="ctr" horzOverflow="overflow">
                    <a:lnL w="28575"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1" lang="zh-CN" altLang="zh-CN" sz="2200" b="1" i="0" u="none" strike="noStrike" cap="none" normalizeH="0" baseline="0" smtClean="0">
                        <a:ln>
                          <a:noFill/>
                        </a:ln>
                        <a:solidFill>
                          <a:schemeClr val="tx1"/>
                        </a:solidFill>
                        <a:effectLst/>
                        <a:latin typeface="Times New Roman" panose="02020603050405020304" pitchFamily="18" charset="0"/>
                        <a:ea typeface="仿宋_GB2312" pitchFamily="49" charset="-122"/>
                      </a:endParaRPr>
                    </a:p>
                  </a:txBody>
                  <a:tcPr marL="90000" marR="90000" marT="46800" marB="46800" anchor="ctr" horzOverflow="overflow">
                    <a:lnL w="12700" cap="flat" cmpd="sng" algn="ctr">
                      <a:solidFill>
                        <a:schemeClr val="tx1"/>
                      </a:solidFill>
                      <a:prstDash val="solid"/>
                      <a:round/>
                      <a:headEnd type="none" w="sm" len="med"/>
                      <a:tailEnd type="none" w="sm" len="med"/>
                    </a:lnL>
                    <a:lnR w="12700" cap="flat" cmpd="sng" algn="ctr">
                      <a:solidFill>
                        <a:schemeClr val="tx1"/>
                      </a:solidFill>
                      <a:prstDash val="solid"/>
                      <a:round/>
                      <a:headEnd type="none" w="sm" len="med"/>
                      <a:tailEnd type="none" w="sm" len="med"/>
                    </a:lnR>
                    <a:lnT w="12700" cap="flat" cmpd="sng" algn="ctr">
                      <a:solidFill>
                        <a:schemeClr val="tx1"/>
                      </a:solidFill>
                      <a:prstDash val="solid"/>
                      <a:round/>
                      <a:headEnd type="none" w="sm" len="med"/>
                      <a:tailEnd type="none" w="sm" len="med"/>
                    </a:lnT>
                    <a:lnB w="12700" cap="flat" cmpd="sng" algn="ctr">
                      <a:solidFill>
                        <a:schemeClr val="tx1"/>
                      </a:solidFill>
                      <a:prstDash val="solid"/>
                      <a:round/>
                      <a:headEnd type="none" w="sm" len="med"/>
                      <a:tailEnd type="none" w="sm"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11324" name="Rectangle 6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14.1.1 </a:t>
            </a:r>
            <a:r>
              <a:rPr lang="zh-CN" altLang="en-US" i="0" dirty="0">
                <a:solidFill>
                  <a:srgbClr val="000066"/>
                </a:solidFill>
                <a:latin typeface="仿宋_GB2312" pitchFamily="49" charset="-122"/>
                <a:ea typeface="仿宋_GB2312" pitchFamily="49" charset="-122"/>
              </a:rPr>
              <a:t>直齿圆柱齿轮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直齿圆柱齿轮各部分尺寸计算</a:t>
            </a: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2CBF13F-0DEC-415F-9EDF-4CA54753793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17:22:44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9"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9</a:t>
            </a:fld>
            <a:endParaRPr lang="en-US" altLang="zh-CN" sz="1400" b="0" i="0" dirty="0">
              <a:ea typeface="宋体" panose="02010600030101010101" pitchFamily="2" charset="-122"/>
            </a:endParaRPr>
          </a:p>
        </p:txBody>
      </p:sp>
      <p:sp>
        <p:nvSpPr>
          <p:cNvPr id="12293" name="Freeform 2"/>
          <p:cNvSpPr>
            <a:spLocks noChangeAspect="1"/>
          </p:cNvSpPr>
          <p:nvPr/>
        </p:nvSpPr>
        <p:spPr>
          <a:xfrm rot="900000">
            <a:off x="188913" y="1868488"/>
            <a:ext cx="2663825" cy="2663825"/>
          </a:xfrm>
          <a:custGeom>
            <a:avLst/>
            <a:gdLst>
              <a:gd name="txL" fmla="*/ 0 w 2842"/>
              <a:gd name="txT" fmla="*/ 0 h 2835"/>
              <a:gd name="txR" fmla="*/ 2842 w 2842"/>
              <a:gd name="txB" fmla="*/ 2835 h 2835"/>
            </a:gdLst>
            <a:ahLst/>
            <a:cxnLst>
              <a:cxn ang="0">
                <a:pos x="1299365492" y="51207452"/>
              </a:cxn>
              <a:cxn ang="0">
                <a:pos x="1473317329" y="135965023"/>
              </a:cxn>
              <a:cxn ang="0">
                <a:pos x="1557657074" y="355803389"/>
              </a:cxn>
              <a:cxn ang="0">
                <a:pos x="1743029986" y="175694996"/>
              </a:cxn>
              <a:cxn ang="0">
                <a:pos x="1883596853" y="339028344"/>
              </a:cxn>
              <a:cxn ang="0">
                <a:pos x="1883596853" y="548273488"/>
              </a:cxn>
              <a:cxn ang="0">
                <a:pos x="2119925008" y="452038379"/>
              </a:cxn>
              <a:cxn ang="0">
                <a:pos x="2147483647" y="666580164"/>
              </a:cxn>
              <a:cxn ang="0">
                <a:pos x="2108504870" y="853751625"/>
              </a:cxn>
              <a:cxn ang="0">
                <a:pos x="2147483647" y="870526670"/>
              </a:cxn>
              <a:cxn ang="0">
                <a:pos x="2147483647" y="1096546035"/>
              </a:cxn>
              <a:cxn ang="0">
                <a:pos x="2147483647" y="1221033535"/>
              </a:cxn>
              <a:cxn ang="0">
                <a:pos x="2147483647" y="1299610238"/>
              </a:cxn>
              <a:cxn ang="0">
                <a:pos x="2147483647" y="1492079280"/>
              </a:cxn>
              <a:cxn ang="0">
                <a:pos x="2142767159" y="1542403474"/>
              </a:cxn>
              <a:cxn ang="0">
                <a:pos x="2147483647" y="1678368438"/>
              </a:cxn>
              <a:cxn ang="0">
                <a:pos x="2147483647" y="1915865033"/>
              </a:cxn>
              <a:cxn ang="0">
                <a:pos x="2047006339" y="1864657595"/>
              </a:cxn>
              <a:cxn ang="0">
                <a:pos x="1945973640" y="1904387569"/>
              </a:cxn>
              <a:cxn ang="0">
                <a:pos x="2058426477" y="2147483647"/>
              </a:cxn>
              <a:cxn ang="0">
                <a:pos x="1844941410" y="2147483647"/>
              </a:cxn>
              <a:cxn ang="0">
                <a:pos x="1648147422" y="2102153721"/>
              </a:cxn>
              <a:cxn ang="0">
                <a:pos x="1636726346" y="2147483647"/>
              </a:cxn>
              <a:cxn ang="0">
                <a:pos x="1405669132" y="2147483647"/>
              </a:cxn>
              <a:cxn ang="0">
                <a:pos x="1282673007" y="2147483647"/>
              </a:cxn>
              <a:cxn ang="0">
                <a:pos x="1158798626" y="2147483647"/>
              </a:cxn>
              <a:cxn ang="0">
                <a:pos x="1001539274" y="2147483647"/>
              </a:cxn>
              <a:cxn ang="0">
                <a:pos x="899628554" y="2147483647"/>
              </a:cxn>
              <a:cxn ang="0">
                <a:pos x="686142081" y="2147483647"/>
              </a:cxn>
              <a:cxn ang="0">
                <a:pos x="624644487" y="2118929705"/>
              </a:cxn>
              <a:cxn ang="0">
                <a:pos x="624644487" y="1944117542"/>
              </a:cxn>
              <a:cxn ang="0">
                <a:pos x="326818152" y="2057127107"/>
              </a:cxn>
              <a:cxn ang="0">
                <a:pos x="303976001" y="1847883491"/>
              </a:cxn>
              <a:cxn ang="0">
                <a:pos x="427850382" y="1695143482"/>
              </a:cxn>
              <a:cxn ang="0">
                <a:pos x="118603001" y="1650115929"/>
              </a:cxn>
              <a:cxn ang="0">
                <a:pos x="174830151" y="1424096798"/>
              </a:cxn>
              <a:cxn ang="0">
                <a:pos x="309247411" y="1299610238"/>
              </a:cxn>
              <a:cxn ang="0">
                <a:pos x="67648226" y="1192781026"/>
              </a:cxn>
              <a:cxn ang="0">
                <a:pos x="191522637" y="1000311045"/>
              </a:cxn>
              <a:cxn ang="0">
                <a:pos x="332089562" y="887301714"/>
              </a:cxn>
              <a:cxn ang="0">
                <a:pos x="140566925" y="666580164"/>
              </a:cxn>
              <a:cxn ang="0">
                <a:pos x="411157897" y="633030074"/>
              </a:cxn>
              <a:cxn ang="0">
                <a:pos x="551724880" y="627732494"/>
              </a:cxn>
              <a:cxn ang="0">
                <a:pos x="477927838" y="474993308"/>
              </a:cxn>
              <a:cxn ang="0">
                <a:pos x="556996290" y="271046802"/>
              </a:cxn>
              <a:cxn ang="0">
                <a:pos x="748518868" y="423785871"/>
              </a:cxn>
              <a:cxn ang="0">
                <a:pos x="838130023" y="316956659"/>
              </a:cxn>
              <a:cxn ang="0">
                <a:pos x="866243583" y="51207452"/>
              </a:cxn>
              <a:cxn ang="0">
                <a:pos x="1063037805" y="169514172"/>
              </a:cxn>
              <a:cxn ang="0">
                <a:pos x="1208876082" y="299298371"/>
              </a:cxn>
            </a:cxnLst>
            <a:rect l="txL" t="txT" r="txR" b="txB"/>
            <a:pathLst>
              <a:path w="2842" h="2835">
                <a:moveTo>
                  <a:pt x="1376" y="339"/>
                </a:moveTo>
                <a:lnTo>
                  <a:pt x="1396" y="256"/>
                </a:lnTo>
                <a:lnTo>
                  <a:pt x="1421" y="160"/>
                </a:lnTo>
                <a:lnTo>
                  <a:pt x="1479" y="58"/>
                </a:lnTo>
                <a:lnTo>
                  <a:pt x="1524" y="0"/>
                </a:lnTo>
                <a:lnTo>
                  <a:pt x="1600" y="7"/>
                </a:lnTo>
                <a:lnTo>
                  <a:pt x="1645" y="71"/>
                </a:lnTo>
                <a:lnTo>
                  <a:pt x="1677" y="154"/>
                </a:lnTo>
                <a:lnTo>
                  <a:pt x="1690" y="269"/>
                </a:lnTo>
                <a:lnTo>
                  <a:pt x="1690" y="339"/>
                </a:lnTo>
                <a:lnTo>
                  <a:pt x="1709" y="384"/>
                </a:lnTo>
                <a:lnTo>
                  <a:pt x="1773" y="403"/>
                </a:lnTo>
                <a:lnTo>
                  <a:pt x="1812" y="403"/>
                </a:lnTo>
                <a:lnTo>
                  <a:pt x="1856" y="333"/>
                </a:lnTo>
                <a:lnTo>
                  <a:pt x="1908" y="256"/>
                </a:lnTo>
                <a:lnTo>
                  <a:pt x="1984" y="199"/>
                </a:lnTo>
                <a:lnTo>
                  <a:pt x="2068" y="154"/>
                </a:lnTo>
                <a:lnTo>
                  <a:pt x="2151" y="192"/>
                </a:lnTo>
                <a:lnTo>
                  <a:pt x="2157" y="275"/>
                </a:lnTo>
                <a:lnTo>
                  <a:pt x="2144" y="384"/>
                </a:lnTo>
                <a:lnTo>
                  <a:pt x="2112" y="487"/>
                </a:lnTo>
                <a:lnTo>
                  <a:pt x="2080" y="557"/>
                </a:lnTo>
                <a:lnTo>
                  <a:pt x="2100" y="602"/>
                </a:lnTo>
                <a:lnTo>
                  <a:pt x="2144" y="621"/>
                </a:lnTo>
                <a:lnTo>
                  <a:pt x="2183" y="621"/>
                </a:lnTo>
                <a:lnTo>
                  <a:pt x="2221" y="583"/>
                </a:lnTo>
                <a:lnTo>
                  <a:pt x="2324" y="538"/>
                </a:lnTo>
                <a:lnTo>
                  <a:pt x="2413" y="512"/>
                </a:lnTo>
                <a:lnTo>
                  <a:pt x="2509" y="506"/>
                </a:lnTo>
                <a:lnTo>
                  <a:pt x="2567" y="563"/>
                </a:lnTo>
                <a:lnTo>
                  <a:pt x="2528" y="679"/>
                </a:lnTo>
                <a:lnTo>
                  <a:pt x="2484" y="755"/>
                </a:lnTo>
                <a:lnTo>
                  <a:pt x="2432" y="813"/>
                </a:lnTo>
                <a:lnTo>
                  <a:pt x="2381" y="864"/>
                </a:lnTo>
                <a:lnTo>
                  <a:pt x="2375" y="909"/>
                </a:lnTo>
                <a:lnTo>
                  <a:pt x="2400" y="967"/>
                </a:lnTo>
                <a:lnTo>
                  <a:pt x="2445" y="967"/>
                </a:lnTo>
                <a:lnTo>
                  <a:pt x="2554" y="941"/>
                </a:lnTo>
                <a:lnTo>
                  <a:pt x="2644" y="947"/>
                </a:lnTo>
                <a:lnTo>
                  <a:pt x="2778" y="986"/>
                </a:lnTo>
                <a:lnTo>
                  <a:pt x="2804" y="1063"/>
                </a:lnTo>
                <a:lnTo>
                  <a:pt x="2746" y="1139"/>
                </a:lnTo>
                <a:lnTo>
                  <a:pt x="2682" y="1197"/>
                </a:lnTo>
                <a:lnTo>
                  <a:pt x="2599" y="1242"/>
                </a:lnTo>
                <a:lnTo>
                  <a:pt x="2548" y="1267"/>
                </a:lnTo>
                <a:lnTo>
                  <a:pt x="2490" y="1287"/>
                </a:lnTo>
                <a:lnTo>
                  <a:pt x="2490" y="1338"/>
                </a:lnTo>
                <a:lnTo>
                  <a:pt x="2509" y="1383"/>
                </a:lnTo>
                <a:lnTo>
                  <a:pt x="2554" y="1395"/>
                </a:lnTo>
                <a:lnTo>
                  <a:pt x="2631" y="1408"/>
                </a:lnTo>
                <a:lnTo>
                  <a:pt x="2695" y="1440"/>
                </a:lnTo>
                <a:lnTo>
                  <a:pt x="2772" y="1472"/>
                </a:lnTo>
                <a:lnTo>
                  <a:pt x="2842" y="1536"/>
                </a:lnTo>
                <a:lnTo>
                  <a:pt x="2842" y="1626"/>
                </a:lnTo>
                <a:lnTo>
                  <a:pt x="2759" y="1658"/>
                </a:lnTo>
                <a:lnTo>
                  <a:pt x="2695" y="1690"/>
                </a:lnTo>
                <a:lnTo>
                  <a:pt x="2605" y="1709"/>
                </a:lnTo>
                <a:lnTo>
                  <a:pt x="2522" y="1709"/>
                </a:lnTo>
                <a:lnTo>
                  <a:pt x="2458" y="1703"/>
                </a:lnTo>
                <a:lnTo>
                  <a:pt x="2439" y="1747"/>
                </a:lnTo>
                <a:lnTo>
                  <a:pt x="2426" y="1786"/>
                </a:lnTo>
                <a:lnTo>
                  <a:pt x="2452" y="1818"/>
                </a:lnTo>
                <a:lnTo>
                  <a:pt x="2522" y="1850"/>
                </a:lnTo>
                <a:lnTo>
                  <a:pt x="2580" y="1901"/>
                </a:lnTo>
                <a:lnTo>
                  <a:pt x="2624" y="1952"/>
                </a:lnTo>
                <a:lnTo>
                  <a:pt x="2663" y="2010"/>
                </a:lnTo>
                <a:lnTo>
                  <a:pt x="2695" y="2080"/>
                </a:lnTo>
                <a:lnTo>
                  <a:pt x="2637" y="2170"/>
                </a:lnTo>
                <a:lnTo>
                  <a:pt x="2541" y="2157"/>
                </a:lnTo>
                <a:lnTo>
                  <a:pt x="2471" y="2151"/>
                </a:lnTo>
                <a:lnTo>
                  <a:pt x="2394" y="2125"/>
                </a:lnTo>
                <a:lnTo>
                  <a:pt x="2330" y="2112"/>
                </a:lnTo>
                <a:lnTo>
                  <a:pt x="2298" y="2093"/>
                </a:lnTo>
                <a:lnTo>
                  <a:pt x="2253" y="2080"/>
                </a:lnTo>
                <a:lnTo>
                  <a:pt x="2228" y="2112"/>
                </a:lnTo>
                <a:lnTo>
                  <a:pt x="2215" y="2157"/>
                </a:lnTo>
                <a:lnTo>
                  <a:pt x="2240" y="2202"/>
                </a:lnTo>
                <a:lnTo>
                  <a:pt x="2285" y="2259"/>
                </a:lnTo>
                <a:lnTo>
                  <a:pt x="2324" y="2343"/>
                </a:lnTo>
                <a:lnTo>
                  <a:pt x="2343" y="2439"/>
                </a:lnTo>
                <a:lnTo>
                  <a:pt x="2349" y="2515"/>
                </a:lnTo>
                <a:lnTo>
                  <a:pt x="2292" y="2560"/>
                </a:lnTo>
                <a:lnTo>
                  <a:pt x="2176" y="2515"/>
                </a:lnTo>
                <a:lnTo>
                  <a:pt x="2100" y="2471"/>
                </a:lnTo>
                <a:lnTo>
                  <a:pt x="2036" y="2426"/>
                </a:lnTo>
                <a:lnTo>
                  <a:pt x="1991" y="2381"/>
                </a:lnTo>
                <a:lnTo>
                  <a:pt x="1965" y="2336"/>
                </a:lnTo>
                <a:lnTo>
                  <a:pt x="1876" y="2381"/>
                </a:lnTo>
                <a:lnTo>
                  <a:pt x="1895" y="2496"/>
                </a:lnTo>
                <a:lnTo>
                  <a:pt x="1895" y="2605"/>
                </a:lnTo>
                <a:lnTo>
                  <a:pt x="1895" y="2675"/>
                </a:lnTo>
                <a:lnTo>
                  <a:pt x="1863" y="2778"/>
                </a:lnTo>
                <a:lnTo>
                  <a:pt x="1773" y="2791"/>
                </a:lnTo>
                <a:lnTo>
                  <a:pt x="1696" y="2727"/>
                </a:lnTo>
                <a:lnTo>
                  <a:pt x="1645" y="2663"/>
                </a:lnTo>
                <a:lnTo>
                  <a:pt x="1600" y="2586"/>
                </a:lnTo>
                <a:lnTo>
                  <a:pt x="1575" y="2503"/>
                </a:lnTo>
                <a:lnTo>
                  <a:pt x="1543" y="2483"/>
                </a:lnTo>
                <a:lnTo>
                  <a:pt x="1492" y="2483"/>
                </a:lnTo>
                <a:lnTo>
                  <a:pt x="1460" y="2509"/>
                </a:lnTo>
                <a:lnTo>
                  <a:pt x="1447" y="2567"/>
                </a:lnTo>
                <a:lnTo>
                  <a:pt x="1421" y="2669"/>
                </a:lnTo>
                <a:lnTo>
                  <a:pt x="1364" y="2765"/>
                </a:lnTo>
                <a:lnTo>
                  <a:pt x="1319" y="2835"/>
                </a:lnTo>
                <a:lnTo>
                  <a:pt x="1216" y="2829"/>
                </a:lnTo>
                <a:lnTo>
                  <a:pt x="1178" y="2752"/>
                </a:lnTo>
                <a:lnTo>
                  <a:pt x="1146" y="2643"/>
                </a:lnTo>
                <a:lnTo>
                  <a:pt x="1140" y="2554"/>
                </a:lnTo>
                <a:lnTo>
                  <a:pt x="1140" y="2490"/>
                </a:lnTo>
                <a:lnTo>
                  <a:pt x="1146" y="2451"/>
                </a:lnTo>
                <a:lnTo>
                  <a:pt x="1056" y="2419"/>
                </a:lnTo>
                <a:lnTo>
                  <a:pt x="1024" y="2439"/>
                </a:lnTo>
                <a:lnTo>
                  <a:pt x="992" y="2503"/>
                </a:lnTo>
                <a:lnTo>
                  <a:pt x="928" y="2579"/>
                </a:lnTo>
                <a:lnTo>
                  <a:pt x="864" y="2637"/>
                </a:lnTo>
                <a:lnTo>
                  <a:pt x="781" y="2688"/>
                </a:lnTo>
                <a:lnTo>
                  <a:pt x="685" y="2624"/>
                </a:lnTo>
                <a:lnTo>
                  <a:pt x="672" y="2541"/>
                </a:lnTo>
                <a:lnTo>
                  <a:pt x="692" y="2464"/>
                </a:lnTo>
                <a:lnTo>
                  <a:pt x="711" y="2400"/>
                </a:lnTo>
                <a:lnTo>
                  <a:pt x="743" y="2323"/>
                </a:lnTo>
                <a:lnTo>
                  <a:pt x="762" y="2291"/>
                </a:lnTo>
                <a:lnTo>
                  <a:pt x="756" y="2253"/>
                </a:lnTo>
                <a:lnTo>
                  <a:pt x="711" y="2202"/>
                </a:lnTo>
                <a:lnTo>
                  <a:pt x="653" y="2215"/>
                </a:lnTo>
                <a:lnTo>
                  <a:pt x="583" y="2266"/>
                </a:lnTo>
                <a:lnTo>
                  <a:pt x="500" y="2304"/>
                </a:lnTo>
                <a:lnTo>
                  <a:pt x="372" y="2330"/>
                </a:lnTo>
                <a:lnTo>
                  <a:pt x="320" y="2336"/>
                </a:lnTo>
                <a:lnTo>
                  <a:pt x="269" y="2253"/>
                </a:lnTo>
                <a:lnTo>
                  <a:pt x="301" y="2170"/>
                </a:lnTo>
                <a:lnTo>
                  <a:pt x="346" y="2093"/>
                </a:lnTo>
                <a:lnTo>
                  <a:pt x="391" y="2029"/>
                </a:lnTo>
                <a:lnTo>
                  <a:pt x="429" y="1984"/>
                </a:lnTo>
                <a:lnTo>
                  <a:pt x="461" y="1959"/>
                </a:lnTo>
                <a:lnTo>
                  <a:pt x="487" y="1920"/>
                </a:lnTo>
                <a:lnTo>
                  <a:pt x="448" y="1856"/>
                </a:lnTo>
                <a:lnTo>
                  <a:pt x="352" y="1869"/>
                </a:lnTo>
                <a:lnTo>
                  <a:pt x="224" y="1888"/>
                </a:lnTo>
                <a:lnTo>
                  <a:pt x="135" y="1869"/>
                </a:lnTo>
                <a:lnTo>
                  <a:pt x="64" y="1843"/>
                </a:lnTo>
                <a:lnTo>
                  <a:pt x="39" y="1735"/>
                </a:lnTo>
                <a:lnTo>
                  <a:pt x="122" y="1664"/>
                </a:lnTo>
                <a:lnTo>
                  <a:pt x="199" y="1613"/>
                </a:lnTo>
                <a:lnTo>
                  <a:pt x="276" y="1581"/>
                </a:lnTo>
                <a:lnTo>
                  <a:pt x="333" y="1562"/>
                </a:lnTo>
                <a:lnTo>
                  <a:pt x="365" y="1530"/>
                </a:lnTo>
                <a:lnTo>
                  <a:pt x="352" y="1472"/>
                </a:lnTo>
                <a:lnTo>
                  <a:pt x="333" y="1440"/>
                </a:lnTo>
                <a:lnTo>
                  <a:pt x="276" y="1440"/>
                </a:lnTo>
                <a:lnTo>
                  <a:pt x="180" y="1415"/>
                </a:lnTo>
                <a:lnTo>
                  <a:pt x="77" y="1351"/>
                </a:lnTo>
                <a:lnTo>
                  <a:pt x="0" y="1293"/>
                </a:lnTo>
                <a:lnTo>
                  <a:pt x="20" y="1197"/>
                </a:lnTo>
                <a:lnTo>
                  <a:pt x="90" y="1171"/>
                </a:lnTo>
                <a:lnTo>
                  <a:pt x="218" y="1133"/>
                </a:lnTo>
                <a:lnTo>
                  <a:pt x="320" y="1133"/>
                </a:lnTo>
                <a:lnTo>
                  <a:pt x="359" y="1139"/>
                </a:lnTo>
                <a:lnTo>
                  <a:pt x="410" y="1056"/>
                </a:lnTo>
                <a:lnTo>
                  <a:pt x="378" y="1005"/>
                </a:lnTo>
                <a:lnTo>
                  <a:pt x="295" y="954"/>
                </a:lnTo>
                <a:lnTo>
                  <a:pt x="212" y="864"/>
                </a:lnTo>
                <a:lnTo>
                  <a:pt x="173" y="794"/>
                </a:lnTo>
                <a:lnTo>
                  <a:pt x="160" y="755"/>
                </a:lnTo>
                <a:lnTo>
                  <a:pt x="205" y="691"/>
                </a:lnTo>
                <a:lnTo>
                  <a:pt x="288" y="691"/>
                </a:lnTo>
                <a:lnTo>
                  <a:pt x="384" y="691"/>
                </a:lnTo>
                <a:lnTo>
                  <a:pt x="468" y="717"/>
                </a:lnTo>
                <a:lnTo>
                  <a:pt x="525" y="743"/>
                </a:lnTo>
                <a:lnTo>
                  <a:pt x="557" y="768"/>
                </a:lnTo>
                <a:lnTo>
                  <a:pt x="596" y="736"/>
                </a:lnTo>
                <a:lnTo>
                  <a:pt x="628" y="711"/>
                </a:lnTo>
                <a:lnTo>
                  <a:pt x="634" y="672"/>
                </a:lnTo>
                <a:lnTo>
                  <a:pt x="608" y="647"/>
                </a:lnTo>
                <a:lnTo>
                  <a:pt x="583" y="621"/>
                </a:lnTo>
                <a:lnTo>
                  <a:pt x="544" y="538"/>
                </a:lnTo>
                <a:lnTo>
                  <a:pt x="506" y="423"/>
                </a:lnTo>
                <a:lnTo>
                  <a:pt x="493" y="327"/>
                </a:lnTo>
                <a:lnTo>
                  <a:pt x="564" y="275"/>
                </a:lnTo>
                <a:lnTo>
                  <a:pt x="634" y="307"/>
                </a:lnTo>
                <a:lnTo>
                  <a:pt x="724" y="352"/>
                </a:lnTo>
                <a:lnTo>
                  <a:pt x="762" y="384"/>
                </a:lnTo>
                <a:lnTo>
                  <a:pt x="813" y="429"/>
                </a:lnTo>
                <a:lnTo>
                  <a:pt x="852" y="480"/>
                </a:lnTo>
                <a:lnTo>
                  <a:pt x="903" y="499"/>
                </a:lnTo>
                <a:lnTo>
                  <a:pt x="980" y="455"/>
                </a:lnTo>
                <a:lnTo>
                  <a:pt x="973" y="410"/>
                </a:lnTo>
                <a:lnTo>
                  <a:pt x="954" y="359"/>
                </a:lnTo>
                <a:lnTo>
                  <a:pt x="941" y="282"/>
                </a:lnTo>
                <a:lnTo>
                  <a:pt x="948" y="218"/>
                </a:lnTo>
                <a:lnTo>
                  <a:pt x="967" y="115"/>
                </a:lnTo>
                <a:lnTo>
                  <a:pt x="986" y="58"/>
                </a:lnTo>
                <a:lnTo>
                  <a:pt x="1069" y="39"/>
                </a:lnTo>
                <a:lnTo>
                  <a:pt x="1114" y="77"/>
                </a:lnTo>
                <a:lnTo>
                  <a:pt x="1165" y="122"/>
                </a:lnTo>
                <a:lnTo>
                  <a:pt x="1210" y="192"/>
                </a:lnTo>
                <a:lnTo>
                  <a:pt x="1242" y="243"/>
                </a:lnTo>
                <a:lnTo>
                  <a:pt x="1274" y="333"/>
                </a:lnTo>
                <a:lnTo>
                  <a:pt x="1312" y="352"/>
                </a:lnTo>
                <a:lnTo>
                  <a:pt x="1376" y="339"/>
                </a:lnTo>
                <a:close/>
              </a:path>
            </a:pathLst>
          </a:custGeom>
          <a:gradFill rotWithShape="1">
            <a:gsLst>
              <a:gs pos="0">
                <a:schemeClr val="bg2">
                  <a:alpha val="100000"/>
                </a:schemeClr>
              </a:gs>
              <a:gs pos="100000">
                <a:srgbClr val="C49100">
                  <a:alpha val="100000"/>
                </a:srgbClr>
              </a:gs>
            </a:gsLst>
            <a:lin ang="0" scaled="1"/>
            <a:tileRect/>
          </a:grad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chemeClr val="bg2"/>
            </a:extrusionClr>
          </a:sp3d>
        </p:spPr>
        <p:txBody>
          <a:bodyPr/>
          <a:lstStyle/>
          <a:p>
            <a:endParaRPr lang="zh-CN" altLang="en-US"/>
          </a:p>
        </p:txBody>
      </p:sp>
      <p:sp>
        <p:nvSpPr>
          <p:cNvPr id="12294" name="Oval 3"/>
          <p:cNvSpPr>
            <a:spLocks noChangeAspect="1"/>
          </p:cNvSpPr>
          <p:nvPr/>
        </p:nvSpPr>
        <p:spPr>
          <a:xfrm>
            <a:off x="523875" y="2211388"/>
            <a:ext cx="1971675" cy="1973262"/>
          </a:xfrm>
          <a:prstGeom prst="ellipse">
            <a:avLst/>
          </a:prstGeom>
          <a:noFill/>
          <a:ln w="63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295" name="Oval 4"/>
          <p:cNvSpPr>
            <a:spLocks noChangeAspect="1"/>
          </p:cNvSpPr>
          <p:nvPr/>
        </p:nvSpPr>
        <p:spPr>
          <a:xfrm>
            <a:off x="336550" y="2024063"/>
            <a:ext cx="2344738" cy="2344737"/>
          </a:xfrm>
          <a:prstGeom prst="ellipse">
            <a:avLst/>
          </a:prstGeom>
          <a:noFill/>
          <a:ln w="12700" cap="flat" cmpd="sng">
            <a:solidFill>
              <a:srgbClr val="FF0000"/>
            </a:solidFill>
            <a:prstDash val="lgDashDot"/>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296" name="Rectangle 5"/>
          <p:cNvSpPr>
            <a:spLocks noChangeAspect="1"/>
          </p:cNvSpPr>
          <p:nvPr/>
        </p:nvSpPr>
        <p:spPr>
          <a:xfrm>
            <a:off x="3608388" y="1863725"/>
            <a:ext cx="431800" cy="2663825"/>
          </a:xfrm>
          <a:prstGeom prst="rect">
            <a:avLst/>
          </a:prstGeom>
          <a:no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297" name="Line 6"/>
          <p:cNvSpPr>
            <a:spLocks noChangeAspect="1"/>
          </p:cNvSpPr>
          <p:nvPr/>
        </p:nvSpPr>
        <p:spPr>
          <a:xfrm flipH="1">
            <a:off x="1544638" y="1862138"/>
            <a:ext cx="5399087" cy="1587"/>
          </a:xfrm>
          <a:prstGeom prst="line">
            <a:avLst/>
          </a:prstGeom>
          <a:ln w="9525" cap="flat" cmpd="sng">
            <a:solidFill>
              <a:schemeClr val="tx1"/>
            </a:solidFill>
            <a:prstDash val="solid"/>
            <a:headEnd type="none" w="sm" len="med"/>
            <a:tailEnd type="none" w="sm" len="med"/>
          </a:ln>
        </p:spPr>
      </p:sp>
      <p:sp>
        <p:nvSpPr>
          <p:cNvPr id="12298" name="Rectangle 7"/>
          <p:cNvSpPr>
            <a:spLocks noChangeAspect="1"/>
          </p:cNvSpPr>
          <p:nvPr/>
        </p:nvSpPr>
        <p:spPr>
          <a:xfrm>
            <a:off x="4259263" y="1863725"/>
            <a:ext cx="431800" cy="2663825"/>
          </a:xfrm>
          <a:prstGeom prst="rect">
            <a:avLst/>
          </a:prstGeom>
          <a:no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299" name="Line 8"/>
          <p:cNvSpPr>
            <a:spLocks noChangeAspect="1"/>
          </p:cNvSpPr>
          <p:nvPr/>
        </p:nvSpPr>
        <p:spPr>
          <a:xfrm>
            <a:off x="549275" y="3200400"/>
            <a:ext cx="7991475" cy="4763"/>
          </a:xfrm>
          <a:prstGeom prst="line">
            <a:avLst/>
          </a:prstGeom>
          <a:ln w="9525" cap="flat" cmpd="sng">
            <a:solidFill>
              <a:schemeClr val="tx1"/>
            </a:solidFill>
            <a:prstDash val="lgDashDot"/>
            <a:headEnd type="none" w="sm" len="med"/>
            <a:tailEnd type="none" w="sm" len="med"/>
          </a:ln>
        </p:spPr>
      </p:sp>
      <p:sp>
        <p:nvSpPr>
          <p:cNvPr id="12300" name="Line 9"/>
          <p:cNvSpPr>
            <a:spLocks noChangeAspect="1"/>
          </p:cNvSpPr>
          <p:nvPr/>
        </p:nvSpPr>
        <p:spPr>
          <a:xfrm>
            <a:off x="1519238" y="2209800"/>
            <a:ext cx="2087562" cy="1588"/>
          </a:xfrm>
          <a:prstGeom prst="line">
            <a:avLst/>
          </a:prstGeom>
          <a:ln w="9525" cap="flat" cmpd="sng">
            <a:solidFill>
              <a:schemeClr val="tx1"/>
            </a:solidFill>
            <a:prstDash val="solid"/>
            <a:headEnd type="none" w="sm" len="med"/>
            <a:tailEnd type="none" w="sm" len="med"/>
          </a:ln>
        </p:spPr>
      </p:sp>
      <p:sp>
        <p:nvSpPr>
          <p:cNvPr id="12301" name="Line 10"/>
          <p:cNvSpPr>
            <a:spLocks noChangeAspect="1"/>
          </p:cNvSpPr>
          <p:nvPr/>
        </p:nvSpPr>
        <p:spPr>
          <a:xfrm>
            <a:off x="1531938" y="2028825"/>
            <a:ext cx="1979612" cy="1588"/>
          </a:xfrm>
          <a:prstGeom prst="line">
            <a:avLst/>
          </a:prstGeom>
          <a:ln w="9525" cap="flat" cmpd="sng">
            <a:solidFill>
              <a:schemeClr val="tx1"/>
            </a:solidFill>
            <a:prstDash val="solid"/>
            <a:headEnd type="none" w="sm" len="med"/>
            <a:tailEnd type="none" w="sm" len="med"/>
          </a:ln>
        </p:spPr>
      </p:sp>
      <p:sp>
        <p:nvSpPr>
          <p:cNvPr id="12302" name="Line 11"/>
          <p:cNvSpPr>
            <a:spLocks noChangeAspect="1"/>
          </p:cNvSpPr>
          <p:nvPr/>
        </p:nvSpPr>
        <p:spPr>
          <a:xfrm>
            <a:off x="3602038" y="1863725"/>
            <a:ext cx="431800" cy="0"/>
          </a:xfrm>
          <a:prstGeom prst="line">
            <a:avLst/>
          </a:prstGeom>
          <a:ln w="28575" cap="flat" cmpd="sng">
            <a:solidFill>
              <a:schemeClr val="tx1"/>
            </a:solidFill>
            <a:prstDash val="solid"/>
            <a:headEnd type="none" w="sm" len="med"/>
            <a:tailEnd type="none" w="sm" len="med"/>
          </a:ln>
        </p:spPr>
      </p:sp>
      <p:sp>
        <p:nvSpPr>
          <p:cNvPr id="12303" name="Line 12"/>
          <p:cNvSpPr>
            <a:spLocks noChangeAspect="1"/>
          </p:cNvSpPr>
          <p:nvPr/>
        </p:nvSpPr>
        <p:spPr>
          <a:xfrm>
            <a:off x="4268788" y="1862138"/>
            <a:ext cx="431800" cy="0"/>
          </a:xfrm>
          <a:prstGeom prst="line">
            <a:avLst/>
          </a:prstGeom>
          <a:ln w="28575" cap="flat" cmpd="sng">
            <a:solidFill>
              <a:schemeClr val="tx1"/>
            </a:solidFill>
            <a:prstDash val="solid"/>
            <a:headEnd type="none" w="sm" len="med"/>
            <a:tailEnd type="none" w="sm" len="med"/>
          </a:ln>
        </p:spPr>
      </p:sp>
      <p:sp>
        <p:nvSpPr>
          <p:cNvPr id="12304" name="Line 13"/>
          <p:cNvSpPr>
            <a:spLocks noChangeAspect="1"/>
          </p:cNvSpPr>
          <p:nvPr/>
        </p:nvSpPr>
        <p:spPr>
          <a:xfrm>
            <a:off x="3487738" y="2028825"/>
            <a:ext cx="635000" cy="0"/>
          </a:xfrm>
          <a:prstGeom prst="line">
            <a:avLst/>
          </a:prstGeom>
          <a:ln w="12700" cap="flat" cmpd="sng">
            <a:solidFill>
              <a:srgbClr val="FF0000"/>
            </a:solidFill>
            <a:prstDash val="lgDashDot"/>
            <a:headEnd type="none" w="sm" len="med"/>
            <a:tailEnd type="none" w="sm" len="med"/>
          </a:ln>
        </p:spPr>
      </p:sp>
      <p:sp>
        <p:nvSpPr>
          <p:cNvPr id="12305" name="Line 14"/>
          <p:cNvSpPr>
            <a:spLocks noChangeAspect="1"/>
          </p:cNvSpPr>
          <p:nvPr/>
        </p:nvSpPr>
        <p:spPr>
          <a:xfrm>
            <a:off x="4827588" y="2025650"/>
            <a:ext cx="2159000" cy="1588"/>
          </a:xfrm>
          <a:prstGeom prst="line">
            <a:avLst/>
          </a:prstGeom>
          <a:ln w="9525" cap="flat" cmpd="sng">
            <a:solidFill>
              <a:schemeClr val="tx1"/>
            </a:solidFill>
            <a:prstDash val="solid"/>
            <a:headEnd type="none" w="sm" len="med"/>
            <a:tailEnd type="none" w="sm" len="med"/>
          </a:ln>
        </p:spPr>
      </p:sp>
      <p:sp>
        <p:nvSpPr>
          <p:cNvPr id="12306" name="Line 15"/>
          <p:cNvSpPr>
            <a:spLocks noChangeAspect="1"/>
          </p:cNvSpPr>
          <p:nvPr/>
        </p:nvSpPr>
        <p:spPr>
          <a:xfrm>
            <a:off x="4168775" y="2028825"/>
            <a:ext cx="635000" cy="0"/>
          </a:xfrm>
          <a:prstGeom prst="line">
            <a:avLst/>
          </a:prstGeom>
          <a:ln w="12700" cap="flat" cmpd="sng">
            <a:solidFill>
              <a:srgbClr val="FF0000"/>
            </a:solidFill>
            <a:prstDash val="lgDashDot"/>
            <a:headEnd type="none" w="sm" len="med"/>
            <a:tailEnd type="none" w="sm" len="med"/>
          </a:ln>
        </p:spPr>
      </p:sp>
      <p:sp>
        <p:nvSpPr>
          <p:cNvPr id="12307" name="Line 16"/>
          <p:cNvSpPr>
            <a:spLocks noChangeAspect="1"/>
          </p:cNvSpPr>
          <p:nvPr/>
        </p:nvSpPr>
        <p:spPr>
          <a:xfrm>
            <a:off x="3487738" y="4368800"/>
            <a:ext cx="635000" cy="0"/>
          </a:xfrm>
          <a:prstGeom prst="line">
            <a:avLst/>
          </a:prstGeom>
          <a:ln w="12700" cap="flat" cmpd="sng">
            <a:solidFill>
              <a:srgbClr val="FF0000"/>
            </a:solidFill>
            <a:prstDash val="lgDashDot"/>
            <a:headEnd type="none" w="sm" len="med"/>
            <a:tailEnd type="none" w="sm" len="med"/>
          </a:ln>
        </p:spPr>
      </p:sp>
      <p:sp>
        <p:nvSpPr>
          <p:cNvPr id="12308" name="Line 17"/>
          <p:cNvSpPr>
            <a:spLocks noChangeAspect="1"/>
          </p:cNvSpPr>
          <p:nvPr/>
        </p:nvSpPr>
        <p:spPr>
          <a:xfrm>
            <a:off x="4168775" y="4368800"/>
            <a:ext cx="635000" cy="0"/>
          </a:xfrm>
          <a:prstGeom prst="line">
            <a:avLst/>
          </a:prstGeom>
          <a:ln w="12700" cap="flat" cmpd="sng">
            <a:solidFill>
              <a:srgbClr val="FF0000"/>
            </a:solidFill>
            <a:prstDash val="lgDashDot"/>
            <a:headEnd type="none" w="sm" len="med"/>
            <a:tailEnd type="none" w="sm" len="med"/>
          </a:ln>
        </p:spPr>
      </p:sp>
      <p:sp>
        <p:nvSpPr>
          <p:cNvPr id="12309" name="Oval 18"/>
          <p:cNvSpPr>
            <a:spLocks noChangeAspect="1"/>
          </p:cNvSpPr>
          <p:nvPr/>
        </p:nvSpPr>
        <p:spPr>
          <a:xfrm>
            <a:off x="6654800" y="2892425"/>
            <a:ext cx="690563" cy="690563"/>
          </a:xfrm>
          <a:prstGeom prst="ellipse">
            <a:avLst/>
          </a:prstGeom>
          <a:noFill/>
          <a:ln w="571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10" name="Rectangle 19"/>
          <p:cNvSpPr>
            <a:spLocks noChangeAspect="1"/>
          </p:cNvSpPr>
          <p:nvPr/>
        </p:nvSpPr>
        <p:spPr>
          <a:xfrm>
            <a:off x="6883400" y="2824163"/>
            <a:ext cx="230188" cy="173037"/>
          </a:xfrm>
          <a:prstGeom prst="rect">
            <a:avLst/>
          </a:prstGeom>
          <a:solidFill>
            <a:schemeClr val="bg1"/>
          </a:solid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11" name="Line 20"/>
          <p:cNvSpPr>
            <a:spLocks noChangeAspect="1"/>
          </p:cNvSpPr>
          <p:nvPr/>
        </p:nvSpPr>
        <p:spPr>
          <a:xfrm>
            <a:off x="6881813" y="2954338"/>
            <a:ext cx="0" cy="115887"/>
          </a:xfrm>
          <a:prstGeom prst="line">
            <a:avLst/>
          </a:prstGeom>
          <a:ln w="57150" cap="flat" cmpd="sng">
            <a:solidFill>
              <a:schemeClr val="bg1"/>
            </a:solidFill>
            <a:prstDash val="solid"/>
            <a:headEnd type="none" w="sm" len="med"/>
            <a:tailEnd type="none" w="sm" len="med"/>
          </a:ln>
        </p:spPr>
      </p:sp>
      <p:sp>
        <p:nvSpPr>
          <p:cNvPr id="12312" name="Line 21"/>
          <p:cNvSpPr>
            <a:spLocks noChangeAspect="1"/>
          </p:cNvSpPr>
          <p:nvPr/>
        </p:nvSpPr>
        <p:spPr>
          <a:xfrm>
            <a:off x="7113588" y="2951163"/>
            <a:ext cx="0" cy="114300"/>
          </a:xfrm>
          <a:prstGeom prst="line">
            <a:avLst/>
          </a:prstGeom>
          <a:ln w="57150" cap="flat" cmpd="sng">
            <a:solidFill>
              <a:schemeClr val="bg1"/>
            </a:solidFill>
            <a:prstDash val="solid"/>
            <a:headEnd type="none" w="sm" len="med"/>
            <a:tailEnd type="none" w="sm" len="med"/>
          </a:ln>
        </p:spPr>
      </p:sp>
      <p:sp>
        <p:nvSpPr>
          <p:cNvPr id="12313" name="Rectangle 22"/>
          <p:cNvSpPr>
            <a:spLocks noChangeAspect="1"/>
          </p:cNvSpPr>
          <p:nvPr/>
        </p:nvSpPr>
        <p:spPr>
          <a:xfrm>
            <a:off x="6894513" y="3000375"/>
            <a:ext cx="207962" cy="139700"/>
          </a:xfrm>
          <a:prstGeom prst="rect">
            <a:avLst/>
          </a:prstGeom>
          <a:solidFill>
            <a:schemeClr val="bg1"/>
          </a:solidFill>
          <a:ln w="7620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14" name="Line 23"/>
          <p:cNvSpPr>
            <a:spLocks noChangeAspect="1"/>
          </p:cNvSpPr>
          <p:nvPr/>
        </p:nvSpPr>
        <p:spPr>
          <a:xfrm>
            <a:off x="1520825" y="1189038"/>
            <a:ext cx="0" cy="3994150"/>
          </a:xfrm>
          <a:prstGeom prst="line">
            <a:avLst/>
          </a:prstGeom>
          <a:ln w="9525" cap="flat" cmpd="sng">
            <a:solidFill>
              <a:schemeClr val="tx1"/>
            </a:solidFill>
            <a:prstDash val="lgDashDot"/>
            <a:headEnd type="none" w="sm" len="med"/>
            <a:tailEnd type="none" w="sm" len="med"/>
          </a:ln>
        </p:spPr>
      </p:sp>
      <p:sp>
        <p:nvSpPr>
          <p:cNvPr id="12315" name="Line 24"/>
          <p:cNvSpPr>
            <a:spLocks noChangeAspect="1"/>
          </p:cNvSpPr>
          <p:nvPr/>
        </p:nvSpPr>
        <p:spPr>
          <a:xfrm>
            <a:off x="4652963" y="2200275"/>
            <a:ext cx="2339975" cy="1588"/>
          </a:xfrm>
          <a:prstGeom prst="line">
            <a:avLst/>
          </a:prstGeom>
          <a:ln w="9525" cap="flat" cmpd="sng">
            <a:solidFill>
              <a:schemeClr val="tx1"/>
            </a:solidFill>
            <a:prstDash val="solid"/>
            <a:headEnd type="none" w="sm" len="med"/>
            <a:tailEnd type="none" w="sm" len="med"/>
          </a:ln>
        </p:spPr>
      </p:sp>
      <p:grpSp>
        <p:nvGrpSpPr>
          <p:cNvPr id="2" name="Group 25"/>
          <p:cNvGrpSpPr/>
          <p:nvPr/>
        </p:nvGrpSpPr>
        <p:grpSpPr>
          <a:xfrm>
            <a:off x="6021388" y="765175"/>
            <a:ext cx="2881312" cy="1079500"/>
            <a:chOff x="3878" y="709"/>
            <a:chExt cx="1815" cy="680"/>
          </a:xfrm>
        </p:grpSpPr>
        <p:sp>
          <p:nvSpPr>
            <p:cNvPr id="12346" name="Text Box 26"/>
            <p:cNvSpPr txBox="1"/>
            <p:nvPr/>
          </p:nvSpPr>
          <p:spPr>
            <a:xfrm>
              <a:off x="3878" y="709"/>
              <a:ext cx="1815" cy="237"/>
            </a:xfrm>
            <a:prstGeom prst="rect">
              <a:avLst/>
            </a:prstGeom>
            <a:noFill/>
            <a:ln w="9525" cap="flat" cmpd="sng">
              <a:solidFill>
                <a:srgbClr val="0033CC"/>
              </a:solidFill>
              <a:prstDash val="solid"/>
              <a:miter/>
              <a:headEnd type="none" w="sm" len="med"/>
              <a:tailEnd type="none" w="sm" len="med"/>
            </a:ln>
          </p:spPr>
          <p:txBody>
            <a:bodyPr>
              <a:spAutoFit/>
            </a:bodyPr>
            <a:lstStyle/>
            <a:p>
              <a:pPr>
                <a:spcBef>
                  <a:spcPct val="50000"/>
                </a:spcBef>
              </a:pPr>
              <a:r>
                <a:rPr lang="zh-CN" altLang="en-US" sz="1800" i="0" dirty="0">
                  <a:solidFill>
                    <a:srgbClr val="0000CC"/>
                  </a:solidFill>
                  <a:latin typeface="Arial" panose="020B0604020202020204" pitchFamily="34" charset="0"/>
                  <a:ea typeface="仿宋_GB2312" pitchFamily="49" charset="-122"/>
                </a:rPr>
                <a:t>齿顶圆用粗实线表示</a:t>
              </a:r>
            </a:p>
          </p:txBody>
        </p:sp>
        <p:sp>
          <p:nvSpPr>
            <p:cNvPr id="12347" name="Line 27"/>
            <p:cNvSpPr/>
            <p:nvPr/>
          </p:nvSpPr>
          <p:spPr>
            <a:xfrm flipV="1">
              <a:off x="4558" y="935"/>
              <a:ext cx="182" cy="454"/>
            </a:xfrm>
            <a:prstGeom prst="line">
              <a:avLst/>
            </a:prstGeom>
            <a:ln w="9525" cap="flat" cmpd="sng">
              <a:solidFill>
                <a:schemeClr val="tx1"/>
              </a:solidFill>
              <a:prstDash val="solid"/>
              <a:headEnd type="none" w="sm" len="med"/>
              <a:tailEnd type="none" w="sm" len="med"/>
            </a:ln>
          </p:spPr>
        </p:sp>
      </p:grpSp>
      <p:grpSp>
        <p:nvGrpSpPr>
          <p:cNvPr id="3" name="Group 28"/>
          <p:cNvGrpSpPr/>
          <p:nvPr/>
        </p:nvGrpSpPr>
        <p:grpSpPr>
          <a:xfrm>
            <a:off x="2924175" y="765175"/>
            <a:ext cx="2881313" cy="1079500"/>
            <a:chOff x="1927" y="709"/>
            <a:chExt cx="1815" cy="680"/>
          </a:xfrm>
        </p:grpSpPr>
        <p:sp>
          <p:nvSpPr>
            <p:cNvPr id="12343" name="Text Box 29"/>
            <p:cNvSpPr txBox="1"/>
            <p:nvPr/>
          </p:nvSpPr>
          <p:spPr>
            <a:xfrm>
              <a:off x="1927" y="709"/>
              <a:ext cx="1815" cy="237"/>
            </a:xfrm>
            <a:prstGeom prst="rect">
              <a:avLst/>
            </a:prstGeom>
            <a:noFill/>
            <a:ln w="9525" cap="flat" cmpd="sng">
              <a:solidFill>
                <a:srgbClr val="0033CC"/>
              </a:solidFill>
              <a:prstDash val="solid"/>
              <a:miter/>
              <a:headEnd type="none" w="sm" len="med"/>
              <a:tailEnd type="none" w="sm" len="med"/>
            </a:ln>
          </p:spPr>
          <p:txBody>
            <a:bodyPr>
              <a:spAutoFit/>
            </a:bodyPr>
            <a:lstStyle/>
            <a:p>
              <a:pPr>
                <a:spcBef>
                  <a:spcPct val="50000"/>
                </a:spcBef>
              </a:pPr>
              <a:r>
                <a:rPr lang="zh-CN" altLang="en-US" sz="1800" i="0" dirty="0">
                  <a:solidFill>
                    <a:srgbClr val="0000CC"/>
                  </a:solidFill>
                  <a:latin typeface="Arial" panose="020B0604020202020204" pitchFamily="34" charset="0"/>
                  <a:ea typeface="仿宋_GB2312" pitchFamily="49" charset="-122"/>
                </a:rPr>
                <a:t>齿顶线用粗实线表示</a:t>
              </a:r>
            </a:p>
          </p:txBody>
        </p:sp>
        <p:sp>
          <p:nvSpPr>
            <p:cNvPr id="12344" name="Line 30"/>
            <p:cNvSpPr/>
            <p:nvPr/>
          </p:nvSpPr>
          <p:spPr>
            <a:xfrm flipV="1">
              <a:off x="2517" y="935"/>
              <a:ext cx="272" cy="454"/>
            </a:xfrm>
            <a:prstGeom prst="line">
              <a:avLst/>
            </a:prstGeom>
            <a:ln w="9525" cap="flat" cmpd="sng">
              <a:solidFill>
                <a:schemeClr val="tx1"/>
              </a:solidFill>
              <a:prstDash val="solid"/>
              <a:headEnd type="none" w="sm" len="med"/>
              <a:tailEnd type="none" w="sm" len="med"/>
            </a:ln>
          </p:spPr>
        </p:sp>
        <p:sp>
          <p:nvSpPr>
            <p:cNvPr id="12345" name="Line 31"/>
            <p:cNvSpPr/>
            <p:nvPr/>
          </p:nvSpPr>
          <p:spPr>
            <a:xfrm flipH="1" flipV="1">
              <a:off x="2789" y="935"/>
              <a:ext cx="227" cy="454"/>
            </a:xfrm>
            <a:prstGeom prst="line">
              <a:avLst/>
            </a:prstGeom>
            <a:ln w="9525" cap="flat" cmpd="sng">
              <a:solidFill>
                <a:schemeClr val="tx1"/>
              </a:solidFill>
              <a:prstDash val="solid"/>
              <a:headEnd type="none" w="sm" len="med"/>
              <a:tailEnd type="none" w="sm" len="med"/>
            </a:ln>
          </p:spPr>
        </p:sp>
      </p:grpSp>
      <p:grpSp>
        <p:nvGrpSpPr>
          <p:cNvPr id="4" name="Group 32"/>
          <p:cNvGrpSpPr/>
          <p:nvPr/>
        </p:nvGrpSpPr>
        <p:grpSpPr>
          <a:xfrm>
            <a:off x="7677150" y="3989388"/>
            <a:ext cx="1258888" cy="1239837"/>
            <a:chOff x="4967" y="2704"/>
            <a:chExt cx="793" cy="781"/>
          </a:xfrm>
        </p:grpSpPr>
        <p:sp>
          <p:nvSpPr>
            <p:cNvPr id="12341" name="Text Box 33"/>
            <p:cNvSpPr txBox="1"/>
            <p:nvPr/>
          </p:nvSpPr>
          <p:spPr>
            <a:xfrm>
              <a:off x="4967" y="3113"/>
              <a:ext cx="793" cy="372"/>
            </a:xfrm>
            <a:prstGeom prst="rect">
              <a:avLst/>
            </a:prstGeom>
            <a:noFill/>
            <a:ln w="9525" cap="flat" cmpd="sng">
              <a:solidFill>
                <a:srgbClr val="FF0000"/>
              </a:solidFill>
              <a:prstDash val="solid"/>
              <a:miter/>
              <a:headEnd type="none" w="sm" len="med"/>
              <a:tailEnd type="none" w="sm" len="med"/>
            </a:ln>
          </p:spPr>
          <p:txBody>
            <a:bodyPr>
              <a:spAutoFit/>
            </a:bodyPr>
            <a:lstStyle/>
            <a:p>
              <a:pPr>
                <a:spcBef>
                  <a:spcPct val="50000"/>
                </a:spcBef>
              </a:pPr>
              <a:r>
                <a:rPr lang="zh-CN" altLang="en-US" sz="1600" i="0" dirty="0">
                  <a:solidFill>
                    <a:srgbClr val="FF0000"/>
                  </a:solidFill>
                  <a:latin typeface="Arial" panose="020B0604020202020204" pitchFamily="34" charset="0"/>
                  <a:ea typeface="仿宋_GB2312" pitchFamily="49" charset="-122"/>
                </a:rPr>
                <a:t>分度圆用点划线表示</a:t>
              </a:r>
            </a:p>
          </p:txBody>
        </p:sp>
        <p:sp>
          <p:nvSpPr>
            <p:cNvPr id="12342" name="Line 34"/>
            <p:cNvSpPr/>
            <p:nvPr/>
          </p:nvSpPr>
          <p:spPr>
            <a:xfrm>
              <a:off x="5057" y="2704"/>
              <a:ext cx="272" cy="409"/>
            </a:xfrm>
            <a:prstGeom prst="line">
              <a:avLst/>
            </a:prstGeom>
            <a:ln w="9525" cap="flat" cmpd="sng">
              <a:solidFill>
                <a:schemeClr val="tx1"/>
              </a:solidFill>
              <a:prstDash val="solid"/>
              <a:headEnd type="none" w="sm" len="med"/>
              <a:tailEnd type="none" w="sm" len="med"/>
            </a:ln>
          </p:spPr>
        </p:sp>
      </p:grpSp>
      <p:grpSp>
        <p:nvGrpSpPr>
          <p:cNvPr id="5" name="Group 35"/>
          <p:cNvGrpSpPr/>
          <p:nvPr/>
        </p:nvGrpSpPr>
        <p:grpSpPr>
          <a:xfrm>
            <a:off x="6669088" y="4148138"/>
            <a:ext cx="2089150" cy="1743075"/>
            <a:chOff x="4286" y="2840"/>
            <a:chExt cx="1316" cy="1098"/>
          </a:xfrm>
        </p:grpSpPr>
        <p:sp>
          <p:nvSpPr>
            <p:cNvPr id="12339" name="Text Box 36"/>
            <p:cNvSpPr txBox="1"/>
            <p:nvPr/>
          </p:nvSpPr>
          <p:spPr>
            <a:xfrm>
              <a:off x="4468" y="3566"/>
              <a:ext cx="1134" cy="372"/>
            </a:xfrm>
            <a:prstGeom prst="rect">
              <a:avLst/>
            </a:prstGeom>
            <a:noFill/>
            <a:ln w="9525" cap="flat" cmpd="sng">
              <a:solidFill>
                <a:schemeClr val="tx2"/>
              </a:solidFill>
              <a:prstDash val="solid"/>
              <a:miter/>
              <a:headEnd type="none" w="sm" len="med"/>
              <a:tailEnd type="none" w="sm" len="med"/>
            </a:ln>
          </p:spPr>
          <p:txBody>
            <a:bodyPr>
              <a:spAutoFit/>
            </a:bodyPr>
            <a:lstStyle/>
            <a:p>
              <a:pPr>
                <a:spcBef>
                  <a:spcPct val="50000"/>
                </a:spcBef>
              </a:pPr>
              <a:r>
                <a:rPr lang="zh-CN" altLang="en-US" sz="1600" i="0" dirty="0">
                  <a:solidFill>
                    <a:srgbClr val="006600"/>
                  </a:solidFill>
                  <a:latin typeface="Arial" panose="020B0604020202020204" pitchFamily="34" charset="0"/>
                  <a:ea typeface="仿宋_GB2312" pitchFamily="49" charset="-122"/>
                </a:rPr>
                <a:t>齿根圆用细实线表示或省略不画</a:t>
              </a:r>
            </a:p>
          </p:txBody>
        </p:sp>
        <p:sp>
          <p:nvSpPr>
            <p:cNvPr id="12340" name="Line 37"/>
            <p:cNvSpPr/>
            <p:nvPr/>
          </p:nvSpPr>
          <p:spPr>
            <a:xfrm flipH="1" flipV="1">
              <a:off x="4286" y="2840"/>
              <a:ext cx="408" cy="726"/>
            </a:xfrm>
            <a:prstGeom prst="line">
              <a:avLst/>
            </a:prstGeom>
            <a:ln w="9525" cap="flat" cmpd="sng">
              <a:solidFill>
                <a:schemeClr val="tx1"/>
              </a:solidFill>
              <a:prstDash val="solid"/>
              <a:headEnd type="none" w="sm" len="med"/>
              <a:tailEnd type="none" w="sm" len="med"/>
            </a:ln>
          </p:spPr>
        </p:sp>
      </p:grpSp>
      <p:sp>
        <p:nvSpPr>
          <p:cNvPr id="12320" name="Rectangle 38" descr="浅色上对角线"/>
          <p:cNvSpPr/>
          <p:nvPr/>
        </p:nvSpPr>
        <p:spPr>
          <a:xfrm>
            <a:off x="4259263" y="3578225"/>
            <a:ext cx="428625" cy="604838"/>
          </a:xfrm>
          <a:prstGeom prst="rect">
            <a:avLst/>
          </a:prstGeom>
          <a:pattFill prst="ltUpDiag">
            <a:fgClr>
              <a:schemeClr val="accent1"/>
            </a:fgClr>
            <a:bgClr>
              <a:schemeClr val="bg1"/>
            </a:bgClr>
          </a:patt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21" name="Rectangle 39" descr="浅色上对角线"/>
          <p:cNvSpPr/>
          <p:nvPr/>
        </p:nvSpPr>
        <p:spPr>
          <a:xfrm>
            <a:off x="4259263" y="2201863"/>
            <a:ext cx="428625" cy="604837"/>
          </a:xfrm>
          <a:prstGeom prst="rect">
            <a:avLst/>
          </a:prstGeom>
          <a:pattFill prst="ltUpDiag">
            <a:fgClr>
              <a:schemeClr val="accent1"/>
            </a:fgClr>
            <a:bgClr>
              <a:schemeClr val="bg1"/>
            </a:bgClr>
          </a:patt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22" name="Rectangle 40"/>
          <p:cNvSpPr/>
          <p:nvPr/>
        </p:nvSpPr>
        <p:spPr>
          <a:xfrm>
            <a:off x="4262438" y="2708275"/>
            <a:ext cx="428625" cy="100013"/>
          </a:xfrm>
          <a:prstGeom prst="rect">
            <a:avLst/>
          </a:prstGeom>
          <a:solidFill>
            <a:schemeClr val="bg1"/>
          </a:solidFill>
          <a:ln w="57150"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6" name="Group 41"/>
          <p:cNvGrpSpPr/>
          <p:nvPr/>
        </p:nvGrpSpPr>
        <p:grpSpPr>
          <a:xfrm>
            <a:off x="4508500" y="4148138"/>
            <a:ext cx="2233613" cy="1311275"/>
            <a:chOff x="2925" y="2840"/>
            <a:chExt cx="1407" cy="826"/>
          </a:xfrm>
        </p:grpSpPr>
        <p:sp>
          <p:nvSpPr>
            <p:cNvPr id="12337" name="Text Box 42"/>
            <p:cNvSpPr txBox="1"/>
            <p:nvPr/>
          </p:nvSpPr>
          <p:spPr>
            <a:xfrm>
              <a:off x="3243" y="3294"/>
              <a:ext cx="1089" cy="372"/>
            </a:xfrm>
            <a:prstGeom prst="rect">
              <a:avLst/>
            </a:prstGeom>
            <a:noFill/>
            <a:ln w="9525" cap="flat" cmpd="sng">
              <a:solidFill>
                <a:schemeClr val="tx2"/>
              </a:solidFill>
              <a:prstDash val="solid"/>
              <a:miter/>
              <a:headEnd type="none" w="sm" len="med"/>
              <a:tailEnd type="none" w="sm" len="med"/>
            </a:ln>
          </p:spPr>
          <p:txBody>
            <a:bodyPr>
              <a:spAutoFit/>
            </a:bodyPr>
            <a:lstStyle/>
            <a:p>
              <a:pPr>
                <a:spcBef>
                  <a:spcPct val="50000"/>
                </a:spcBef>
              </a:pPr>
              <a:r>
                <a:rPr lang="zh-CN" altLang="en-US" sz="1600" i="0" dirty="0">
                  <a:solidFill>
                    <a:srgbClr val="006600"/>
                  </a:solidFill>
                  <a:latin typeface="Arial" panose="020B0604020202020204" pitchFamily="34" charset="0"/>
                  <a:ea typeface="仿宋_GB2312" pitchFamily="49" charset="-122"/>
                </a:rPr>
                <a:t>剖视图上齿根线用粗实线表示</a:t>
              </a:r>
            </a:p>
          </p:txBody>
        </p:sp>
        <p:sp>
          <p:nvSpPr>
            <p:cNvPr id="12338" name="Line 43"/>
            <p:cNvSpPr/>
            <p:nvPr/>
          </p:nvSpPr>
          <p:spPr>
            <a:xfrm>
              <a:off x="2925" y="2840"/>
              <a:ext cx="409" cy="454"/>
            </a:xfrm>
            <a:prstGeom prst="line">
              <a:avLst/>
            </a:prstGeom>
            <a:ln w="9525" cap="flat" cmpd="sng">
              <a:solidFill>
                <a:schemeClr val="tx2"/>
              </a:solidFill>
              <a:prstDash val="solid"/>
              <a:headEnd type="none" w="sm" len="med"/>
              <a:tailEnd type="none" w="sm" len="med"/>
            </a:ln>
          </p:spPr>
        </p:sp>
      </p:grpSp>
      <p:grpSp>
        <p:nvGrpSpPr>
          <p:cNvPr id="7" name="Group 44"/>
          <p:cNvGrpSpPr/>
          <p:nvPr/>
        </p:nvGrpSpPr>
        <p:grpSpPr>
          <a:xfrm>
            <a:off x="3571875" y="4364038"/>
            <a:ext cx="1296988" cy="1166812"/>
            <a:chOff x="2335" y="2976"/>
            <a:chExt cx="817" cy="735"/>
          </a:xfrm>
        </p:grpSpPr>
        <p:sp>
          <p:nvSpPr>
            <p:cNvPr id="12334" name="Text Box 45"/>
            <p:cNvSpPr txBox="1"/>
            <p:nvPr/>
          </p:nvSpPr>
          <p:spPr>
            <a:xfrm>
              <a:off x="2335" y="3339"/>
              <a:ext cx="817" cy="372"/>
            </a:xfrm>
            <a:prstGeom prst="rect">
              <a:avLst/>
            </a:prstGeom>
            <a:noFill/>
            <a:ln w="9525" cap="flat" cmpd="sng">
              <a:solidFill>
                <a:srgbClr val="FF0000"/>
              </a:solidFill>
              <a:prstDash val="solid"/>
              <a:miter/>
              <a:headEnd type="none" w="sm" len="med"/>
              <a:tailEnd type="none" w="sm" len="med"/>
            </a:ln>
          </p:spPr>
          <p:txBody>
            <a:bodyPr>
              <a:spAutoFit/>
            </a:bodyPr>
            <a:lstStyle/>
            <a:p>
              <a:pPr>
                <a:spcBef>
                  <a:spcPct val="50000"/>
                </a:spcBef>
              </a:pPr>
              <a:r>
                <a:rPr lang="zh-CN" altLang="en-US" sz="1600" i="0" dirty="0">
                  <a:solidFill>
                    <a:srgbClr val="FF0000"/>
                  </a:solidFill>
                  <a:latin typeface="Arial" panose="020B0604020202020204" pitchFamily="34" charset="0"/>
                  <a:ea typeface="仿宋_GB2312" pitchFamily="49" charset="-122"/>
                </a:rPr>
                <a:t>分度线用点划线表示</a:t>
              </a:r>
            </a:p>
          </p:txBody>
        </p:sp>
        <p:sp>
          <p:nvSpPr>
            <p:cNvPr id="12335" name="Line 46"/>
            <p:cNvSpPr/>
            <p:nvPr/>
          </p:nvSpPr>
          <p:spPr>
            <a:xfrm>
              <a:off x="2426" y="2976"/>
              <a:ext cx="46" cy="363"/>
            </a:xfrm>
            <a:prstGeom prst="line">
              <a:avLst/>
            </a:prstGeom>
            <a:ln w="9525" cap="flat" cmpd="sng">
              <a:solidFill>
                <a:srgbClr val="FF0000"/>
              </a:solidFill>
              <a:prstDash val="solid"/>
              <a:headEnd type="none" w="sm" len="med"/>
              <a:tailEnd type="none" w="sm" len="med"/>
            </a:ln>
          </p:spPr>
        </p:sp>
        <p:sp>
          <p:nvSpPr>
            <p:cNvPr id="12336" name="Line 47"/>
            <p:cNvSpPr/>
            <p:nvPr/>
          </p:nvSpPr>
          <p:spPr>
            <a:xfrm flipH="1">
              <a:off x="2699" y="2976"/>
              <a:ext cx="181" cy="363"/>
            </a:xfrm>
            <a:prstGeom prst="line">
              <a:avLst/>
            </a:prstGeom>
            <a:ln w="9525" cap="flat" cmpd="sng">
              <a:solidFill>
                <a:srgbClr val="FF0000"/>
              </a:solidFill>
              <a:prstDash val="solid"/>
              <a:headEnd type="none" w="sm" len="med"/>
              <a:tailEnd type="none" w="sm" len="med"/>
            </a:ln>
          </p:spPr>
        </p:sp>
      </p:grpSp>
      <p:grpSp>
        <p:nvGrpSpPr>
          <p:cNvPr id="8" name="Group 48"/>
          <p:cNvGrpSpPr/>
          <p:nvPr/>
        </p:nvGrpSpPr>
        <p:grpSpPr>
          <a:xfrm>
            <a:off x="1916113" y="4148138"/>
            <a:ext cx="1800225" cy="1743075"/>
            <a:chOff x="1292" y="2840"/>
            <a:chExt cx="1134" cy="1098"/>
          </a:xfrm>
        </p:grpSpPr>
        <p:sp>
          <p:nvSpPr>
            <p:cNvPr id="12332" name="Text Box 49"/>
            <p:cNvSpPr txBox="1"/>
            <p:nvPr/>
          </p:nvSpPr>
          <p:spPr>
            <a:xfrm>
              <a:off x="1292" y="3566"/>
              <a:ext cx="817" cy="372"/>
            </a:xfrm>
            <a:prstGeom prst="rect">
              <a:avLst/>
            </a:prstGeom>
            <a:noFill/>
            <a:ln w="9525" cap="flat" cmpd="sng">
              <a:solidFill>
                <a:schemeClr val="tx2"/>
              </a:solidFill>
              <a:prstDash val="solid"/>
              <a:miter/>
              <a:headEnd type="none" w="sm" len="med"/>
              <a:tailEnd type="none" w="sm" len="med"/>
            </a:ln>
          </p:spPr>
          <p:txBody>
            <a:bodyPr>
              <a:spAutoFit/>
            </a:bodyPr>
            <a:lstStyle/>
            <a:p>
              <a:pPr>
                <a:spcBef>
                  <a:spcPct val="50000"/>
                </a:spcBef>
              </a:pPr>
              <a:r>
                <a:rPr lang="zh-CN" altLang="en-US" sz="1600" i="0" dirty="0">
                  <a:solidFill>
                    <a:srgbClr val="006600"/>
                  </a:solidFill>
                  <a:latin typeface="Arial" panose="020B0604020202020204" pitchFamily="34" charset="0"/>
                  <a:ea typeface="仿宋_GB2312" pitchFamily="49" charset="-122"/>
                </a:rPr>
                <a:t>视图上齿根线省略不画</a:t>
              </a:r>
            </a:p>
          </p:txBody>
        </p:sp>
        <p:sp>
          <p:nvSpPr>
            <p:cNvPr id="12333" name="Line 50"/>
            <p:cNvSpPr/>
            <p:nvPr/>
          </p:nvSpPr>
          <p:spPr>
            <a:xfrm flipV="1">
              <a:off x="1882" y="2840"/>
              <a:ext cx="544" cy="681"/>
            </a:xfrm>
            <a:prstGeom prst="line">
              <a:avLst/>
            </a:prstGeom>
            <a:ln w="9525" cap="flat" cmpd="sng">
              <a:solidFill>
                <a:schemeClr val="tx2"/>
              </a:solidFill>
              <a:prstDash val="solid"/>
              <a:headEnd type="none" w="sm" len="med"/>
              <a:tailEnd type="none" w="sm" len="med"/>
            </a:ln>
          </p:spPr>
        </p:sp>
      </p:grpSp>
      <p:grpSp>
        <p:nvGrpSpPr>
          <p:cNvPr id="12326" name="Group 51"/>
          <p:cNvGrpSpPr>
            <a:grpSpLocks noChangeAspect="1"/>
          </p:cNvGrpSpPr>
          <p:nvPr/>
        </p:nvGrpSpPr>
        <p:grpSpPr>
          <a:xfrm>
            <a:off x="5664200" y="1423988"/>
            <a:ext cx="2660650" cy="3629025"/>
            <a:chOff x="3418" y="1026"/>
            <a:chExt cx="2095" cy="2858"/>
          </a:xfrm>
        </p:grpSpPr>
        <p:sp>
          <p:nvSpPr>
            <p:cNvPr id="12328" name="Oval 52"/>
            <p:cNvSpPr>
              <a:spLocks noChangeAspect="1"/>
            </p:cNvSpPr>
            <p:nvPr/>
          </p:nvSpPr>
          <p:spPr>
            <a:xfrm>
              <a:off x="3691" y="1642"/>
              <a:ext cx="1552" cy="1553"/>
            </a:xfrm>
            <a:prstGeom prst="ellipse">
              <a:avLst/>
            </a:prstGeom>
            <a:noFill/>
            <a:ln w="63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29" name="Oval 53"/>
            <p:cNvSpPr>
              <a:spLocks noChangeAspect="1"/>
            </p:cNvSpPr>
            <p:nvPr/>
          </p:nvSpPr>
          <p:spPr>
            <a:xfrm>
              <a:off x="3542" y="1497"/>
              <a:ext cx="1845" cy="1846"/>
            </a:xfrm>
            <a:prstGeom prst="ellipse">
              <a:avLst/>
            </a:prstGeom>
            <a:noFill/>
            <a:ln w="12700" cap="flat" cmpd="sng">
              <a:solidFill>
                <a:srgbClr val="FF0000"/>
              </a:solidFill>
              <a:prstDash val="lgDashDot"/>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30" name="Oval 54"/>
            <p:cNvSpPr>
              <a:spLocks noChangeAspect="1"/>
            </p:cNvSpPr>
            <p:nvPr/>
          </p:nvSpPr>
          <p:spPr>
            <a:xfrm>
              <a:off x="3418" y="1370"/>
              <a:ext cx="2095" cy="2096"/>
            </a:xfrm>
            <a:prstGeom prst="ellipse">
              <a:avLst/>
            </a:prstGeom>
            <a:noFill/>
            <a:ln w="5715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31" name="Line 55"/>
            <p:cNvSpPr>
              <a:spLocks noChangeAspect="1"/>
            </p:cNvSpPr>
            <p:nvPr/>
          </p:nvSpPr>
          <p:spPr>
            <a:xfrm>
              <a:off x="4468" y="1026"/>
              <a:ext cx="0" cy="2858"/>
            </a:xfrm>
            <a:prstGeom prst="line">
              <a:avLst/>
            </a:prstGeom>
            <a:ln w="9525" cap="flat" cmpd="sng">
              <a:solidFill>
                <a:schemeClr val="tx1"/>
              </a:solidFill>
              <a:prstDash val="lgDashDot"/>
              <a:headEnd type="none" w="sm" len="med"/>
              <a:tailEnd type="none" w="sm" len="med"/>
            </a:ln>
          </p:spPr>
        </p:sp>
      </p:grpSp>
      <p:sp>
        <p:nvSpPr>
          <p:cNvPr id="12327" name="Rectangle 5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14.1.1 </a:t>
            </a:r>
            <a:r>
              <a:rPr lang="zh-CN" altLang="en-US" i="0" dirty="0">
                <a:solidFill>
                  <a:srgbClr val="000066"/>
                </a:solidFill>
                <a:latin typeface="仿宋_GB2312" pitchFamily="49" charset="-122"/>
                <a:ea typeface="仿宋_GB2312" pitchFamily="49" charset="-122"/>
              </a:rPr>
              <a:t>直齿圆柱齿轮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直齿圆柱齿轮的表示法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ox(i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edge">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checkerboard(across)">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linds(horizontal)">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CC00FF"/>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defRPr>
        </a:defPPr>
      </a:lstStyle>
    </a:spDef>
    <a:ln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Globe</Template>
  <TotalTime>7</TotalTime>
  <Words>2763</Words>
  <Application>Microsoft Office PowerPoint</Application>
  <PresentationFormat>全屏显示(4:3)</PresentationFormat>
  <Paragraphs>775</Paragraphs>
  <Slides>47</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47</vt:i4>
      </vt:variant>
    </vt:vector>
  </HeadingPairs>
  <TitlesOfParts>
    <vt:vector size="62" baseType="lpstr">
      <vt:lpstr>Dotum</vt:lpstr>
      <vt:lpstr>仿宋_GB2312</vt:lpstr>
      <vt:lpstr>华文仿宋</vt:lpstr>
      <vt:lpstr>华文行楷</vt:lpstr>
      <vt:lpstr>华文中宋</vt:lpstr>
      <vt:lpstr>楷体_GB2312</vt:lpstr>
      <vt:lpstr>隶书</vt:lpstr>
      <vt:lpstr>宋体</vt:lpstr>
      <vt:lpstr>Arial</vt:lpstr>
      <vt:lpstr>Book Antiqua</vt:lpstr>
      <vt:lpstr>Bookman Old Style</vt:lpstr>
      <vt:lpstr>Times New Roman</vt:lpstr>
      <vt:lpstr>Verdana</vt:lpstr>
      <vt:lpstr>Wingdings</vt:lpstr>
      <vt:lpstr>默认设计模板</vt:lpstr>
      <vt:lpstr>第14章常用件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cp:lastModifiedBy>
  <cp:revision>638</cp:revision>
  <dcterms:created xsi:type="dcterms:W3CDTF">1999-08-24T10:29:00Z</dcterms:created>
  <dcterms:modified xsi:type="dcterms:W3CDTF">2026-06-28T09:30:30Z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C9FC409AD86842F3AF57EC69B23DC576_13</vt:lpwstr>
  </property>
</Properties>
</file>